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597" r:id="rId2"/>
    <p:sldId id="651" r:id="rId3"/>
    <p:sldId id="641" r:id="rId4"/>
    <p:sldId id="484" r:id="rId5"/>
    <p:sldId id="598" r:id="rId6"/>
    <p:sldId id="501" r:id="rId7"/>
    <p:sldId id="608" r:id="rId8"/>
    <p:sldId id="640" r:id="rId9"/>
    <p:sldId id="502" r:id="rId10"/>
    <p:sldId id="639" r:id="rId11"/>
    <p:sldId id="646" r:id="rId12"/>
    <p:sldId id="430" r:id="rId13"/>
    <p:sldId id="622" r:id="rId14"/>
    <p:sldId id="623" r:id="rId15"/>
    <p:sldId id="636" r:id="rId16"/>
    <p:sldId id="650" r:id="rId17"/>
    <p:sldId id="637" r:id="rId18"/>
    <p:sldId id="648" r:id="rId19"/>
    <p:sldId id="647" r:id="rId20"/>
    <p:sldId id="605" r:id="rId21"/>
    <p:sldId id="624" r:id="rId22"/>
    <p:sldId id="649" r:id="rId23"/>
    <p:sldId id="638" r:id="rId24"/>
    <p:sldId id="621" r:id="rId25"/>
    <p:sldId id="420" r:id="rId26"/>
    <p:sldId id="480" r:id="rId27"/>
  </p:sldIdLst>
  <p:sldSz cx="9144000" cy="5143500" type="screen16x9"/>
  <p:notesSz cx="6858000" cy="9117013"/>
  <p:defaultTextStyle>
    <a:defPPr>
      <a:defRPr lang="en-GB"/>
    </a:defPPr>
    <a:lvl1pPr algn="l" rtl="0" fontAlgn="base">
      <a:spcBef>
        <a:spcPct val="0"/>
      </a:spcBef>
      <a:spcAft>
        <a:spcPct val="0"/>
      </a:spcAft>
      <a:defRPr sz="1600" b="1" kern="1200">
        <a:solidFill>
          <a:schemeClr val="tx1"/>
        </a:solidFill>
        <a:latin typeface="Arial" pitchFamily="34" charset="0"/>
        <a:ea typeface="+mn-ea"/>
        <a:cs typeface="+mn-cs"/>
      </a:defRPr>
    </a:lvl1pPr>
    <a:lvl2pPr marL="457200" algn="l" rtl="0" fontAlgn="base">
      <a:spcBef>
        <a:spcPct val="0"/>
      </a:spcBef>
      <a:spcAft>
        <a:spcPct val="0"/>
      </a:spcAft>
      <a:defRPr sz="1600" b="1" kern="1200">
        <a:solidFill>
          <a:schemeClr val="tx1"/>
        </a:solidFill>
        <a:latin typeface="Arial" pitchFamily="34" charset="0"/>
        <a:ea typeface="+mn-ea"/>
        <a:cs typeface="+mn-cs"/>
      </a:defRPr>
    </a:lvl2pPr>
    <a:lvl3pPr marL="914400" algn="l" rtl="0" fontAlgn="base">
      <a:spcBef>
        <a:spcPct val="0"/>
      </a:spcBef>
      <a:spcAft>
        <a:spcPct val="0"/>
      </a:spcAft>
      <a:defRPr sz="1600" b="1" kern="1200">
        <a:solidFill>
          <a:schemeClr val="tx1"/>
        </a:solidFill>
        <a:latin typeface="Arial" pitchFamily="34" charset="0"/>
        <a:ea typeface="+mn-ea"/>
        <a:cs typeface="+mn-cs"/>
      </a:defRPr>
    </a:lvl3pPr>
    <a:lvl4pPr marL="1371600" algn="l" rtl="0" fontAlgn="base">
      <a:spcBef>
        <a:spcPct val="0"/>
      </a:spcBef>
      <a:spcAft>
        <a:spcPct val="0"/>
      </a:spcAft>
      <a:defRPr sz="1600" b="1" kern="1200">
        <a:solidFill>
          <a:schemeClr val="tx1"/>
        </a:solidFill>
        <a:latin typeface="Arial" pitchFamily="34" charset="0"/>
        <a:ea typeface="+mn-ea"/>
        <a:cs typeface="+mn-cs"/>
      </a:defRPr>
    </a:lvl4pPr>
    <a:lvl5pPr marL="1828800" algn="l" rtl="0" fontAlgn="base">
      <a:spcBef>
        <a:spcPct val="0"/>
      </a:spcBef>
      <a:spcAft>
        <a:spcPct val="0"/>
      </a:spcAft>
      <a:defRPr sz="1600" b="1" kern="1200">
        <a:solidFill>
          <a:schemeClr val="tx1"/>
        </a:solidFill>
        <a:latin typeface="Arial" pitchFamily="34" charset="0"/>
        <a:ea typeface="+mn-ea"/>
        <a:cs typeface="+mn-cs"/>
      </a:defRPr>
    </a:lvl5pPr>
    <a:lvl6pPr marL="2286000" algn="l" defTabSz="914400" rtl="0" eaLnBrk="1" latinLnBrk="0" hangingPunct="1">
      <a:defRPr sz="1600" b="1" kern="1200">
        <a:solidFill>
          <a:schemeClr val="tx1"/>
        </a:solidFill>
        <a:latin typeface="Arial" pitchFamily="34" charset="0"/>
        <a:ea typeface="+mn-ea"/>
        <a:cs typeface="+mn-cs"/>
      </a:defRPr>
    </a:lvl6pPr>
    <a:lvl7pPr marL="2743200" algn="l" defTabSz="914400" rtl="0" eaLnBrk="1" latinLnBrk="0" hangingPunct="1">
      <a:defRPr sz="1600" b="1" kern="1200">
        <a:solidFill>
          <a:schemeClr val="tx1"/>
        </a:solidFill>
        <a:latin typeface="Arial" pitchFamily="34" charset="0"/>
        <a:ea typeface="+mn-ea"/>
        <a:cs typeface="+mn-cs"/>
      </a:defRPr>
    </a:lvl7pPr>
    <a:lvl8pPr marL="3200400" algn="l" defTabSz="914400" rtl="0" eaLnBrk="1" latinLnBrk="0" hangingPunct="1">
      <a:defRPr sz="1600" b="1" kern="1200">
        <a:solidFill>
          <a:schemeClr val="tx1"/>
        </a:solidFill>
        <a:latin typeface="Arial" pitchFamily="34" charset="0"/>
        <a:ea typeface="+mn-ea"/>
        <a:cs typeface="+mn-cs"/>
      </a:defRPr>
    </a:lvl8pPr>
    <a:lvl9pPr marL="3657600" algn="l" defTabSz="914400" rtl="0" eaLnBrk="1" latinLnBrk="0" hangingPunct="1">
      <a:defRPr sz="1600" b="1"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71">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a:srgbClr val="FCAF3E"/>
    <a:srgbClr val="FA9604"/>
    <a:srgbClr val="FFD961"/>
    <a:srgbClr val="5C92E2"/>
    <a:srgbClr val="009A00"/>
    <a:srgbClr val="008000"/>
    <a:srgbClr val="B6BB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horzBarState="maximized">
    <p:restoredLeft sz="12552" autoAdjust="0"/>
    <p:restoredTop sz="94676" autoAdjust="0"/>
  </p:normalViewPr>
  <p:slideViewPr>
    <p:cSldViewPr>
      <p:cViewPr>
        <p:scale>
          <a:sx n="90" d="100"/>
          <a:sy n="90" d="100"/>
        </p:scale>
        <p:origin x="1218" y="25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86" d="100"/>
          <a:sy n="86" d="100"/>
        </p:scale>
        <p:origin x="-3126" y="-78"/>
      </p:cViewPr>
      <p:guideLst>
        <p:guide orient="horz" pos="2871"/>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48F41A-4A4A-1A42-9ACA-9680D8D4C07B}" type="doc">
      <dgm:prSet loTypeId="urn:microsoft.com/office/officeart/2005/8/layout/radial5" loCatId="" qsTypeId="urn:microsoft.com/office/officeart/2005/8/quickstyle/simple4" qsCatId="simple" csTypeId="urn:microsoft.com/office/officeart/2005/8/colors/colorful1#4" csCatId="colorful" phldr="1"/>
      <dgm:spPr/>
      <dgm:t>
        <a:bodyPr/>
        <a:lstStyle/>
        <a:p>
          <a:endParaRPr lang="en-US"/>
        </a:p>
      </dgm:t>
    </dgm:pt>
    <dgm:pt modelId="{9D53B70D-DC4E-EF40-A0FB-6CF38A8F4A1A}">
      <dgm:prSet phldrT="[Text]"/>
      <dgm:spPr/>
      <dgm:t>
        <a:bodyPr/>
        <a:lstStyle/>
        <a:p>
          <a:r>
            <a:rPr lang="en-US" dirty="0" smtClean="0">
              <a:solidFill>
                <a:schemeClr val="tx1"/>
              </a:solidFill>
            </a:rPr>
            <a:t>AGASTYA</a:t>
          </a:r>
          <a:endParaRPr lang="en-US" dirty="0">
            <a:solidFill>
              <a:schemeClr val="tx1"/>
            </a:solidFill>
          </a:endParaRPr>
        </a:p>
      </dgm:t>
    </dgm:pt>
    <dgm:pt modelId="{1575EADE-7DF5-FD4F-9AFB-D29CD2404C77}" type="parTrans" cxnId="{1C78CB59-7163-7644-8650-E2C595896EB0}">
      <dgm:prSet/>
      <dgm:spPr/>
      <dgm:t>
        <a:bodyPr/>
        <a:lstStyle/>
        <a:p>
          <a:endParaRPr lang="en-US"/>
        </a:p>
      </dgm:t>
    </dgm:pt>
    <dgm:pt modelId="{55AE92EE-E5AC-EB4B-8683-7EF5070D36E5}" type="sibTrans" cxnId="{1C78CB59-7163-7644-8650-E2C595896EB0}">
      <dgm:prSet/>
      <dgm:spPr/>
      <dgm:t>
        <a:bodyPr/>
        <a:lstStyle/>
        <a:p>
          <a:endParaRPr lang="en-US"/>
        </a:p>
      </dgm:t>
    </dgm:pt>
    <dgm:pt modelId="{D8FF5ACA-031D-1A4D-B893-B23A843B56B2}">
      <dgm:prSet phldrT="[Text]" custT="1"/>
      <dgm:spPr/>
      <dgm:t>
        <a:bodyPr/>
        <a:lstStyle/>
        <a:p>
          <a:r>
            <a:rPr lang="en-US" sz="1050" dirty="0" smtClean="0">
              <a:solidFill>
                <a:schemeClr val="bg1"/>
              </a:solidFill>
            </a:rPr>
            <a:t>CORPORATIONS</a:t>
          </a:r>
          <a:endParaRPr lang="en-US" sz="1050" dirty="0">
            <a:solidFill>
              <a:schemeClr val="bg1"/>
            </a:solidFill>
          </a:endParaRPr>
        </a:p>
      </dgm:t>
    </dgm:pt>
    <dgm:pt modelId="{10FD86DF-06C5-D84D-974E-58CCB857A55E}" type="parTrans" cxnId="{3D51E83B-BE85-C741-BF4E-D72024E8A312}">
      <dgm:prSet/>
      <dgm:spPr/>
      <dgm:t>
        <a:bodyPr/>
        <a:lstStyle/>
        <a:p>
          <a:endParaRPr lang="en-US"/>
        </a:p>
      </dgm:t>
    </dgm:pt>
    <dgm:pt modelId="{98222969-4054-4044-8DE7-B6F5C6A2A7A9}" type="sibTrans" cxnId="{3D51E83B-BE85-C741-BF4E-D72024E8A312}">
      <dgm:prSet/>
      <dgm:spPr/>
      <dgm:t>
        <a:bodyPr/>
        <a:lstStyle/>
        <a:p>
          <a:endParaRPr lang="en-US"/>
        </a:p>
      </dgm:t>
    </dgm:pt>
    <dgm:pt modelId="{81D83B24-1DC2-EC48-8FBA-199B4A5BB47C}">
      <dgm:prSet phldrT="[Text]"/>
      <dgm:spPr/>
      <dgm:t>
        <a:bodyPr/>
        <a:lstStyle/>
        <a:p>
          <a:r>
            <a:rPr lang="en-US" dirty="0" smtClean="0">
              <a:solidFill>
                <a:schemeClr val="tx1"/>
              </a:solidFill>
            </a:rPr>
            <a:t>FOUNDATIONS &amp; TRUSTS</a:t>
          </a:r>
          <a:endParaRPr lang="en-US" dirty="0">
            <a:solidFill>
              <a:schemeClr val="tx1"/>
            </a:solidFill>
          </a:endParaRPr>
        </a:p>
      </dgm:t>
    </dgm:pt>
    <dgm:pt modelId="{188FAD7B-AEBB-1645-969A-69185B66FDE1}" type="parTrans" cxnId="{B350D931-2BDE-F747-810F-424BE465F3A1}">
      <dgm:prSet/>
      <dgm:spPr/>
      <dgm:t>
        <a:bodyPr/>
        <a:lstStyle/>
        <a:p>
          <a:endParaRPr lang="en-US"/>
        </a:p>
      </dgm:t>
    </dgm:pt>
    <dgm:pt modelId="{C1C7C7AA-109D-2745-8751-A1DAC4BBDF8C}" type="sibTrans" cxnId="{B350D931-2BDE-F747-810F-424BE465F3A1}">
      <dgm:prSet/>
      <dgm:spPr/>
      <dgm:t>
        <a:bodyPr/>
        <a:lstStyle/>
        <a:p>
          <a:endParaRPr lang="en-US"/>
        </a:p>
      </dgm:t>
    </dgm:pt>
    <dgm:pt modelId="{0339A9AF-C497-3D48-957D-CDAF33A999FC}">
      <dgm:prSet phldrT="[Text]"/>
      <dgm:spPr/>
      <dgm:t>
        <a:bodyPr/>
        <a:lstStyle/>
        <a:p>
          <a:r>
            <a:rPr lang="en-US" dirty="0" smtClean="0"/>
            <a:t>EDUCATION, OTHER INSTITUTIONS</a:t>
          </a:r>
          <a:endParaRPr lang="en-US" dirty="0"/>
        </a:p>
      </dgm:t>
    </dgm:pt>
    <dgm:pt modelId="{EC0C3E1D-C166-C744-928A-33B2A54C7296}" type="parTrans" cxnId="{A14F58F7-D182-D942-B413-89C42BC8930E}">
      <dgm:prSet/>
      <dgm:spPr/>
      <dgm:t>
        <a:bodyPr/>
        <a:lstStyle/>
        <a:p>
          <a:endParaRPr lang="en-US"/>
        </a:p>
      </dgm:t>
    </dgm:pt>
    <dgm:pt modelId="{F04838D1-9E95-9149-BD48-92966F36ACC4}" type="sibTrans" cxnId="{A14F58F7-D182-D942-B413-89C42BC8930E}">
      <dgm:prSet/>
      <dgm:spPr/>
      <dgm:t>
        <a:bodyPr/>
        <a:lstStyle/>
        <a:p>
          <a:endParaRPr lang="en-US"/>
        </a:p>
      </dgm:t>
    </dgm:pt>
    <dgm:pt modelId="{ABA9FD93-9A97-0649-9692-D819AC88515A}">
      <dgm:prSet phldrT="[Text]"/>
      <dgm:spPr/>
      <dgm:t>
        <a:bodyPr/>
        <a:lstStyle/>
        <a:p>
          <a:r>
            <a:rPr lang="en-US" dirty="0" smtClean="0">
              <a:solidFill>
                <a:schemeClr val="tx1"/>
              </a:solidFill>
            </a:rPr>
            <a:t>GOVERNMENT /PUBLIC</a:t>
          </a:r>
          <a:endParaRPr lang="en-US" dirty="0">
            <a:solidFill>
              <a:schemeClr val="tx1"/>
            </a:solidFill>
          </a:endParaRPr>
        </a:p>
      </dgm:t>
    </dgm:pt>
    <dgm:pt modelId="{4E6C4D6E-0765-3548-9C1F-CAB9DE82F828}" type="parTrans" cxnId="{9A46BEF1-E3FC-C447-B2F9-A43DE1B78917}">
      <dgm:prSet/>
      <dgm:spPr/>
      <dgm:t>
        <a:bodyPr/>
        <a:lstStyle/>
        <a:p>
          <a:endParaRPr lang="en-US"/>
        </a:p>
      </dgm:t>
    </dgm:pt>
    <dgm:pt modelId="{C2439FB8-2E87-A546-B4EE-9825AD75B975}" type="sibTrans" cxnId="{9A46BEF1-E3FC-C447-B2F9-A43DE1B78917}">
      <dgm:prSet/>
      <dgm:spPr/>
      <dgm:t>
        <a:bodyPr/>
        <a:lstStyle/>
        <a:p>
          <a:endParaRPr lang="en-US"/>
        </a:p>
      </dgm:t>
    </dgm:pt>
    <dgm:pt modelId="{D379D395-F75D-FF44-9143-4812C2D6A5B7}" type="pres">
      <dgm:prSet presAssocID="{6248F41A-4A4A-1A42-9ACA-9680D8D4C07B}" presName="Name0" presStyleCnt="0">
        <dgm:presLayoutVars>
          <dgm:chMax val="1"/>
          <dgm:dir/>
          <dgm:animLvl val="ctr"/>
          <dgm:resizeHandles val="exact"/>
        </dgm:presLayoutVars>
      </dgm:prSet>
      <dgm:spPr/>
      <dgm:t>
        <a:bodyPr/>
        <a:lstStyle/>
        <a:p>
          <a:endParaRPr lang="en-IN"/>
        </a:p>
      </dgm:t>
    </dgm:pt>
    <dgm:pt modelId="{AD0A7EAD-3C95-424F-96A4-AB901722DC2A}" type="pres">
      <dgm:prSet presAssocID="{9D53B70D-DC4E-EF40-A0FB-6CF38A8F4A1A}" presName="centerShape" presStyleLbl="node0" presStyleIdx="0" presStyleCnt="1"/>
      <dgm:spPr/>
      <dgm:t>
        <a:bodyPr/>
        <a:lstStyle/>
        <a:p>
          <a:endParaRPr lang="en-IN"/>
        </a:p>
      </dgm:t>
    </dgm:pt>
    <dgm:pt modelId="{8DD8E792-4927-5045-934D-470789428B56}" type="pres">
      <dgm:prSet presAssocID="{10FD86DF-06C5-D84D-974E-58CCB857A55E}" presName="parTrans" presStyleLbl="sibTrans2D1" presStyleIdx="0" presStyleCnt="4"/>
      <dgm:spPr/>
      <dgm:t>
        <a:bodyPr/>
        <a:lstStyle/>
        <a:p>
          <a:endParaRPr lang="en-IN"/>
        </a:p>
      </dgm:t>
    </dgm:pt>
    <dgm:pt modelId="{DD04665A-7017-274E-844F-5D4E1FF0D54C}" type="pres">
      <dgm:prSet presAssocID="{10FD86DF-06C5-D84D-974E-58CCB857A55E}" presName="connectorText" presStyleLbl="sibTrans2D1" presStyleIdx="0" presStyleCnt="4"/>
      <dgm:spPr/>
      <dgm:t>
        <a:bodyPr/>
        <a:lstStyle/>
        <a:p>
          <a:endParaRPr lang="en-IN"/>
        </a:p>
      </dgm:t>
    </dgm:pt>
    <dgm:pt modelId="{3BF3C5A1-1FA7-EF4A-A547-2D79FD377D31}" type="pres">
      <dgm:prSet presAssocID="{D8FF5ACA-031D-1A4D-B893-B23A843B56B2}" presName="node" presStyleLbl="node1" presStyleIdx="0" presStyleCnt="4" custScaleX="115872" custScaleY="115872" custRadScaleRad="91290">
        <dgm:presLayoutVars>
          <dgm:bulletEnabled val="1"/>
        </dgm:presLayoutVars>
      </dgm:prSet>
      <dgm:spPr/>
      <dgm:t>
        <a:bodyPr/>
        <a:lstStyle/>
        <a:p>
          <a:endParaRPr lang="en-US"/>
        </a:p>
      </dgm:t>
    </dgm:pt>
    <dgm:pt modelId="{65541201-F39D-684F-8BD3-0BF1E6154943}" type="pres">
      <dgm:prSet presAssocID="{188FAD7B-AEBB-1645-969A-69185B66FDE1}" presName="parTrans" presStyleLbl="sibTrans2D1" presStyleIdx="1" presStyleCnt="4"/>
      <dgm:spPr/>
      <dgm:t>
        <a:bodyPr/>
        <a:lstStyle/>
        <a:p>
          <a:endParaRPr lang="en-IN"/>
        </a:p>
      </dgm:t>
    </dgm:pt>
    <dgm:pt modelId="{E71668C4-7F53-F340-B716-FE7D520BF733}" type="pres">
      <dgm:prSet presAssocID="{188FAD7B-AEBB-1645-969A-69185B66FDE1}" presName="connectorText" presStyleLbl="sibTrans2D1" presStyleIdx="1" presStyleCnt="4"/>
      <dgm:spPr/>
      <dgm:t>
        <a:bodyPr/>
        <a:lstStyle/>
        <a:p>
          <a:endParaRPr lang="en-IN"/>
        </a:p>
      </dgm:t>
    </dgm:pt>
    <dgm:pt modelId="{D8DF5E13-C808-374A-A2D4-48EB7B4412C1}" type="pres">
      <dgm:prSet presAssocID="{81D83B24-1DC2-EC48-8FBA-199B4A5BB47C}" presName="node" presStyleLbl="node1" presStyleIdx="1" presStyleCnt="4" custScaleX="115872" custScaleY="115872" custRadScaleRad="86808">
        <dgm:presLayoutVars>
          <dgm:bulletEnabled val="1"/>
        </dgm:presLayoutVars>
      </dgm:prSet>
      <dgm:spPr/>
      <dgm:t>
        <a:bodyPr/>
        <a:lstStyle/>
        <a:p>
          <a:endParaRPr lang="en-IN"/>
        </a:p>
      </dgm:t>
    </dgm:pt>
    <dgm:pt modelId="{58351558-0EAB-5E43-AA12-D7C52B74C9CD}" type="pres">
      <dgm:prSet presAssocID="{EC0C3E1D-C166-C744-928A-33B2A54C7296}" presName="parTrans" presStyleLbl="sibTrans2D1" presStyleIdx="2" presStyleCnt="4"/>
      <dgm:spPr/>
      <dgm:t>
        <a:bodyPr/>
        <a:lstStyle/>
        <a:p>
          <a:endParaRPr lang="en-IN"/>
        </a:p>
      </dgm:t>
    </dgm:pt>
    <dgm:pt modelId="{B35C7304-943E-9B44-8A4C-57790F3C3B6A}" type="pres">
      <dgm:prSet presAssocID="{EC0C3E1D-C166-C744-928A-33B2A54C7296}" presName="connectorText" presStyleLbl="sibTrans2D1" presStyleIdx="2" presStyleCnt="4"/>
      <dgm:spPr/>
      <dgm:t>
        <a:bodyPr/>
        <a:lstStyle/>
        <a:p>
          <a:endParaRPr lang="en-IN"/>
        </a:p>
      </dgm:t>
    </dgm:pt>
    <dgm:pt modelId="{DD7F1C0E-8689-EA4E-84A8-2E9AD6C7BD89}" type="pres">
      <dgm:prSet presAssocID="{0339A9AF-C497-3D48-957D-CDAF33A999FC}" presName="node" presStyleLbl="node1" presStyleIdx="2" presStyleCnt="4" custScaleX="115872" custScaleY="115872" custRadScaleRad="90825">
        <dgm:presLayoutVars>
          <dgm:bulletEnabled val="1"/>
        </dgm:presLayoutVars>
      </dgm:prSet>
      <dgm:spPr/>
      <dgm:t>
        <a:bodyPr/>
        <a:lstStyle/>
        <a:p>
          <a:endParaRPr lang="en-US"/>
        </a:p>
      </dgm:t>
    </dgm:pt>
    <dgm:pt modelId="{F9E78A64-FE59-484A-B618-BFF8372A23EB}" type="pres">
      <dgm:prSet presAssocID="{4E6C4D6E-0765-3548-9C1F-CAB9DE82F828}" presName="parTrans" presStyleLbl="sibTrans2D1" presStyleIdx="3" presStyleCnt="4"/>
      <dgm:spPr/>
      <dgm:t>
        <a:bodyPr/>
        <a:lstStyle/>
        <a:p>
          <a:endParaRPr lang="en-IN"/>
        </a:p>
      </dgm:t>
    </dgm:pt>
    <dgm:pt modelId="{D15B3841-8E63-4B4A-BAD5-BA4140A9EB08}" type="pres">
      <dgm:prSet presAssocID="{4E6C4D6E-0765-3548-9C1F-CAB9DE82F828}" presName="connectorText" presStyleLbl="sibTrans2D1" presStyleIdx="3" presStyleCnt="4"/>
      <dgm:spPr/>
      <dgm:t>
        <a:bodyPr/>
        <a:lstStyle/>
        <a:p>
          <a:endParaRPr lang="en-IN"/>
        </a:p>
      </dgm:t>
    </dgm:pt>
    <dgm:pt modelId="{CCC9A7FA-7D77-BF47-AD38-AF8376E2D89E}" type="pres">
      <dgm:prSet presAssocID="{ABA9FD93-9A97-0649-9692-D819AC88515A}" presName="node" presStyleLbl="node1" presStyleIdx="3" presStyleCnt="4" custScaleX="115872" custScaleY="115872" custRadScaleRad="90592">
        <dgm:presLayoutVars>
          <dgm:bulletEnabled val="1"/>
        </dgm:presLayoutVars>
      </dgm:prSet>
      <dgm:spPr/>
      <dgm:t>
        <a:bodyPr/>
        <a:lstStyle/>
        <a:p>
          <a:endParaRPr lang="en-US"/>
        </a:p>
      </dgm:t>
    </dgm:pt>
  </dgm:ptLst>
  <dgm:cxnLst>
    <dgm:cxn modelId="{DCE89940-23DE-491B-8DB1-19AB4262C4EA}" type="presOf" srcId="{4E6C4D6E-0765-3548-9C1F-CAB9DE82F828}" destId="{F9E78A64-FE59-484A-B618-BFF8372A23EB}" srcOrd="0" destOrd="0" presId="urn:microsoft.com/office/officeart/2005/8/layout/radial5"/>
    <dgm:cxn modelId="{A14F58F7-D182-D942-B413-89C42BC8930E}" srcId="{9D53B70D-DC4E-EF40-A0FB-6CF38A8F4A1A}" destId="{0339A9AF-C497-3D48-957D-CDAF33A999FC}" srcOrd="2" destOrd="0" parTransId="{EC0C3E1D-C166-C744-928A-33B2A54C7296}" sibTransId="{F04838D1-9E95-9149-BD48-92966F36ACC4}"/>
    <dgm:cxn modelId="{D87729DB-045D-4627-8C4E-BE51B4EEC38A}" type="presOf" srcId="{10FD86DF-06C5-D84D-974E-58CCB857A55E}" destId="{8DD8E792-4927-5045-934D-470789428B56}" srcOrd="0" destOrd="0" presId="urn:microsoft.com/office/officeart/2005/8/layout/radial5"/>
    <dgm:cxn modelId="{8B73E5FD-95F1-4FC1-A29D-A06E5BCBAA97}" type="presOf" srcId="{ABA9FD93-9A97-0649-9692-D819AC88515A}" destId="{CCC9A7FA-7D77-BF47-AD38-AF8376E2D89E}" srcOrd="0" destOrd="0" presId="urn:microsoft.com/office/officeart/2005/8/layout/radial5"/>
    <dgm:cxn modelId="{8F48CBEA-A91C-45D4-9E8D-9D29D45E4B71}" type="presOf" srcId="{D8FF5ACA-031D-1A4D-B893-B23A843B56B2}" destId="{3BF3C5A1-1FA7-EF4A-A547-2D79FD377D31}" srcOrd="0" destOrd="0" presId="urn:microsoft.com/office/officeart/2005/8/layout/radial5"/>
    <dgm:cxn modelId="{CD641F3D-B78D-41AB-ABCD-BA5777221345}" type="presOf" srcId="{EC0C3E1D-C166-C744-928A-33B2A54C7296}" destId="{58351558-0EAB-5E43-AA12-D7C52B74C9CD}" srcOrd="0" destOrd="0" presId="urn:microsoft.com/office/officeart/2005/8/layout/radial5"/>
    <dgm:cxn modelId="{B350D931-2BDE-F747-810F-424BE465F3A1}" srcId="{9D53B70D-DC4E-EF40-A0FB-6CF38A8F4A1A}" destId="{81D83B24-1DC2-EC48-8FBA-199B4A5BB47C}" srcOrd="1" destOrd="0" parTransId="{188FAD7B-AEBB-1645-969A-69185B66FDE1}" sibTransId="{C1C7C7AA-109D-2745-8751-A1DAC4BBDF8C}"/>
    <dgm:cxn modelId="{F47372E1-69C3-4CFE-A3F5-14E3296AE773}" type="presOf" srcId="{4E6C4D6E-0765-3548-9C1F-CAB9DE82F828}" destId="{D15B3841-8E63-4B4A-BAD5-BA4140A9EB08}" srcOrd="1" destOrd="0" presId="urn:microsoft.com/office/officeart/2005/8/layout/radial5"/>
    <dgm:cxn modelId="{91DBAE56-BE3E-459F-A28C-E99F5F036CD6}" type="presOf" srcId="{9D53B70D-DC4E-EF40-A0FB-6CF38A8F4A1A}" destId="{AD0A7EAD-3C95-424F-96A4-AB901722DC2A}" srcOrd="0" destOrd="0" presId="urn:microsoft.com/office/officeart/2005/8/layout/radial5"/>
    <dgm:cxn modelId="{236DDFAF-EE62-48E6-B45A-689F3CDF4E6A}" type="presOf" srcId="{81D83B24-1DC2-EC48-8FBA-199B4A5BB47C}" destId="{D8DF5E13-C808-374A-A2D4-48EB7B4412C1}" srcOrd="0" destOrd="0" presId="urn:microsoft.com/office/officeart/2005/8/layout/radial5"/>
    <dgm:cxn modelId="{C7D04A97-03FB-4618-825F-4101682A4278}" type="presOf" srcId="{0339A9AF-C497-3D48-957D-CDAF33A999FC}" destId="{DD7F1C0E-8689-EA4E-84A8-2E9AD6C7BD89}" srcOrd="0" destOrd="0" presId="urn:microsoft.com/office/officeart/2005/8/layout/radial5"/>
    <dgm:cxn modelId="{2823E1B5-35F9-4E1F-93B4-B3616EB4B651}" type="presOf" srcId="{6248F41A-4A4A-1A42-9ACA-9680D8D4C07B}" destId="{D379D395-F75D-FF44-9143-4812C2D6A5B7}" srcOrd="0" destOrd="0" presId="urn:microsoft.com/office/officeart/2005/8/layout/radial5"/>
    <dgm:cxn modelId="{62CF248B-91A1-469C-8747-6C43FE56C4A4}" type="presOf" srcId="{188FAD7B-AEBB-1645-969A-69185B66FDE1}" destId="{65541201-F39D-684F-8BD3-0BF1E6154943}" srcOrd="0" destOrd="0" presId="urn:microsoft.com/office/officeart/2005/8/layout/radial5"/>
    <dgm:cxn modelId="{1C78CB59-7163-7644-8650-E2C595896EB0}" srcId="{6248F41A-4A4A-1A42-9ACA-9680D8D4C07B}" destId="{9D53B70D-DC4E-EF40-A0FB-6CF38A8F4A1A}" srcOrd="0" destOrd="0" parTransId="{1575EADE-7DF5-FD4F-9AFB-D29CD2404C77}" sibTransId="{55AE92EE-E5AC-EB4B-8683-7EF5070D36E5}"/>
    <dgm:cxn modelId="{9A46BEF1-E3FC-C447-B2F9-A43DE1B78917}" srcId="{9D53B70D-DC4E-EF40-A0FB-6CF38A8F4A1A}" destId="{ABA9FD93-9A97-0649-9692-D819AC88515A}" srcOrd="3" destOrd="0" parTransId="{4E6C4D6E-0765-3548-9C1F-CAB9DE82F828}" sibTransId="{C2439FB8-2E87-A546-B4EE-9825AD75B975}"/>
    <dgm:cxn modelId="{E735A4E6-D029-4EB5-84DC-9F765C9A39B1}" type="presOf" srcId="{EC0C3E1D-C166-C744-928A-33B2A54C7296}" destId="{B35C7304-943E-9B44-8A4C-57790F3C3B6A}" srcOrd="1" destOrd="0" presId="urn:microsoft.com/office/officeart/2005/8/layout/radial5"/>
    <dgm:cxn modelId="{39EF4590-7275-4EC0-B7A6-C1DF2D3D5218}" type="presOf" srcId="{188FAD7B-AEBB-1645-969A-69185B66FDE1}" destId="{E71668C4-7F53-F340-B716-FE7D520BF733}" srcOrd="1" destOrd="0" presId="urn:microsoft.com/office/officeart/2005/8/layout/radial5"/>
    <dgm:cxn modelId="{3D51E83B-BE85-C741-BF4E-D72024E8A312}" srcId="{9D53B70D-DC4E-EF40-A0FB-6CF38A8F4A1A}" destId="{D8FF5ACA-031D-1A4D-B893-B23A843B56B2}" srcOrd="0" destOrd="0" parTransId="{10FD86DF-06C5-D84D-974E-58CCB857A55E}" sibTransId="{98222969-4054-4044-8DE7-B6F5C6A2A7A9}"/>
    <dgm:cxn modelId="{5531ABAE-C1AE-4EA9-966B-1C9CEF1CD95A}" type="presOf" srcId="{10FD86DF-06C5-D84D-974E-58CCB857A55E}" destId="{DD04665A-7017-274E-844F-5D4E1FF0D54C}" srcOrd="1" destOrd="0" presId="urn:microsoft.com/office/officeart/2005/8/layout/radial5"/>
    <dgm:cxn modelId="{7F4861D7-F0FF-4909-8679-7D1377EDEBF0}" type="presParOf" srcId="{D379D395-F75D-FF44-9143-4812C2D6A5B7}" destId="{AD0A7EAD-3C95-424F-96A4-AB901722DC2A}" srcOrd="0" destOrd="0" presId="urn:microsoft.com/office/officeart/2005/8/layout/radial5"/>
    <dgm:cxn modelId="{322E2E86-36F5-4091-AEED-B971A4903D77}" type="presParOf" srcId="{D379D395-F75D-FF44-9143-4812C2D6A5B7}" destId="{8DD8E792-4927-5045-934D-470789428B56}" srcOrd="1" destOrd="0" presId="urn:microsoft.com/office/officeart/2005/8/layout/radial5"/>
    <dgm:cxn modelId="{EFD381A9-3308-4E01-983D-0EDC74DD6866}" type="presParOf" srcId="{8DD8E792-4927-5045-934D-470789428B56}" destId="{DD04665A-7017-274E-844F-5D4E1FF0D54C}" srcOrd="0" destOrd="0" presId="urn:microsoft.com/office/officeart/2005/8/layout/radial5"/>
    <dgm:cxn modelId="{2E0E3FCE-F007-415C-A3E3-0FAAB587AC97}" type="presParOf" srcId="{D379D395-F75D-FF44-9143-4812C2D6A5B7}" destId="{3BF3C5A1-1FA7-EF4A-A547-2D79FD377D31}" srcOrd="2" destOrd="0" presId="urn:microsoft.com/office/officeart/2005/8/layout/radial5"/>
    <dgm:cxn modelId="{4A7E857A-E155-4703-A13A-7C645F2F522F}" type="presParOf" srcId="{D379D395-F75D-FF44-9143-4812C2D6A5B7}" destId="{65541201-F39D-684F-8BD3-0BF1E6154943}" srcOrd="3" destOrd="0" presId="urn:microsoft.com/office/officeart/2005/8/layout/radial5"/>
    <dgm:cxn modelId="{5D6A70AF-2E4C-4879-A74C-1BC4C0944D8B}" type="presParOf" srcId="{65541201-F39D-684F-8BD3-0BF1E6154943}" destId="{E71668C4-7F53-F340-B716-FE7D520BF733}" srcOrd="0" destOrd="0" presId="urn:microsoft.com/office/officeart/2005/8/layout/radial5"/>
    <dgm:cxn modelId="{2CA2DE97-3259-4254-8EB5-2683F45FCB66}" type="presParOf" srcId="{D379D395-F75D-FF44-9143-4812C2D6A5B7}" destId="{D8DF5E13-C808-374A-A2D4-48EB7B4412C1}" srcOrd="4" destOrd="0" presId="urn:microsoft.com/office/officeart/2005/8/layout/radial5"/>
    <dgm:cxn modelId="{A01847A3-1DDA-4EE4-BD0E-49D21233C47F}" type="presParOf" srcId="{D379D395-F75D-FF44-9143-4812C2D6A5B7}" destId="{58351558-0EAB-5E43-AA12-D7C52B74C9CD}" srcOrd="5" destOrd="0" presId="urn:microsoft.com/office/officeart/2005/8/layout/radial5"/>
    <dgm:cxn modelId="{6635F385-2B80-425D-BE0A-4A1222DA104D}" type="presParOf" srcId="{58351558-0EAB-5E43-AA12-D7C52B74C9CD}" destId="{B35C7304-943E-9B44-8A4C-57790F3C3B6A}" srcOrd="0" destOrd="0" presId="urn:microsoft.com/office/officeart/2005/8/layout/radial5"/>
    <dgm:cxn modelId="{F98F706F-5AB5-4D6C-BE5A-A59380D60A25}" type="presParOf" srcId="{D379D395-F75D-FF44-9143-4812C2D6A5B7}" destId="{DD7F1C0E-8689-EA4E-84A8-2E9AD6C7BD89}" srcOrd="6" destOrd="0" presId="urn:microsoft.com/office/officeart/2005/8/layout/radial5"/>
    <dgm:cxn modelId="{66FD6D60-C284-4AF1-B335-B5284F1D2097}" type="presParOf" srcId="{D379D395-F75D-FF44-9143-4812C2D6A5B7}" destId="{F9E78A64-FE59-484A-B618-BFF8372A23EB}" srcOrd="7" destOrd="0" presId="urn:microsoft.com/office/officeart/2005/8/layout/radial5"/>
    <dgm:cxn modelId="{548FD75A-32E8-4878-875F-C9256D0F7EBC}" type="presParOf" srcId="{F9E78A64-FE59-484A-B618-BFF8372A23EB}" destId="{D15B3841-8E63-4B4A-BAD5-BA4140A9EB08}" srcOrd="0" destOrd="0" presId="urn:microsoft.com/office/officeart/2005/8/layout/radial5"/>
    <dgm:cxn modelId="{003EFBFD-4523-4B17-A999-34A21DA23927}" type="presParOf" srcId="{D379D395-F75D-FF44-9143-4812C2D6A5B7}" destId="{CCC9A7FA-7D77-BF47-AD38-AF8376E2D89E}" srcOrd="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55C0C6-5F30-9B4E-A67E-3689724AE439}" type="doc">
      <dgm:prSet loTypeId="urn:microsoft.com/office/officeart/2008/layout/LinedList" loCatId="" qsTypeId="urn:microsoft.com/office/officeart/2005/8/quickstyle/simple4" qsCatId="simple" csTypeId="urn:microsoft.com/office/officeart/2005/8/colors/accent1_2" csCatId="accent1" phldr="1"/>
      <dgm:spPr/>
      <dgm:t>
        <a:bodyPr/>
        <a:lstStyle/>
        <a:p>
          <a:endParaRPr lang="en-US"/>
        </a:p>
      </dgm:t>
    </dgm:pt>
    <dgm:pt modelId="{6AA6266D-2FBA-814B-854A-63F338D723FE}">
      <dgm:prSet phldrT="[Text]" custT="1"/>
      <dgm:spPr/>
      <dgm:t>
        <a:bodyPr/>
        <a:lstStyle/>
        <a:p>
          <a:endParaRPr lang="en-US" sz="1400" dirty="0"/>
        </a:p>
      </dgm:t>
    </dgm:pt>
    <dgm:pt modelId="{8813B3DE-204E-EC4B-A89A-7C39137784DE}" type="parTrans" cxnId="{30C4DAC7-B298-A443-9EBA-60AD10B21F2E}">
      <dgm:prSet/>
      <dgm:spPr/>
      <dgm:t>
        <a:bodyPr/>
        <a:lstStyle/>
        <a:p>
          <a:endParaRPr lang="en-US" sz="2000"/>
        </a:p>
      </dgm:t>
    </dgm:pt>
    <dgm:pt modelId="{DAB1E68A-ED45-9D43-97A4-EDA6DD69EA77}" type="sibTrans" cxnId="{30C4DAC7-B298-A443-9EBA-60AD10B21F2E}">
      <dgm:prSet/>
      <dgm:spPr/>
      <dgm:t>
        <a:bodyPr/>
        <a:lstStyle/>
        <a:p>
          <a:endParaRPr lang="en-US" sz="2000"/>
        </a:p>
      </dgm:t>
    </dgm:pt>
    <dgm:pt modelId="{6A71A0D4-4C5F-0E45-936F-C11947AB594C}">
      <dgm:prSet phldrT="[Text]" custT="1"/>
      <dgm:spPr/>
      <dgm:t>
        <a:bodyPr/>
        <a:lstStyle/>
        <a:p>
          <a:r>
            <a:rPr lang="en-US" sz="1400" dirty="0" smtClean="0"/>
            <a:t>L &amp; T</a:t>
          </a:r>
          <a:endParaRPr lang="en-US" sz="1400" dirty="0"/>
        </a:p>
      </dgm:t>
    </dgm:pt>
    <dgm:pt modelId="{CDF8F661-06DC-8245-9754-9ADD32899B33}" type="parTrans" cxnId="{CF5ACEE1-B146-B347-9169-7A7A7661B428}">
      <dgm:prSet/>
      <dgm:spPr/>
      <dgm:t>
        <a:bodyPr/>
        <a:lstStyle/>
        <a:p>
          <a:endParaRPr lang="en-US" sz="2000"/>
        </a:p>
      </dgm:t>
    </dgm:pt>
    <dgm:pt modelId="{4777352A-88B9-0048-BCF1-A19B75155FA6}" type="sibTrans" cxnId="{CF5ACEE1-B146-B347-9169-7A7A7661B428}">
      <dgm:prSet/>
      <dgm:spPr/>
      <dgm:t>
        <a:bodyPr/>
        <a:lstStyle/>
        <a:p>
          <a:endParaRPr lang="en-US" sz="2000"/>
        </a:p>
      </dgm:t>
    </dgm:pt>
    <dgm:pt modelId="{36BBB97C-5907-0A4B-AAB2-85BACCA72D3D}">
      <dgm:prSet phldrT="[Text]" custT="1"/>
      <dgm:spPr/>
      <dgm:t>
        <a:bodyPr/>
        <a:lstStyle/>
        <a:p>
          <a:r>
            <a:rPr lang="en-US" sz="1400" dirty="0" smtClean="0"/>
            <a:t>IBM</a:t>
          </a:r>
          <a:endParaRPr lang="en-US" sz="1400" dirty="0"/>
        </a:p>
      </dgm:t>
    </dgm:pt>
    <dgm:pt modelId="{9CDD7F1A-E167-5A4A-9918-765930EE34E0}" type="sibTrans" cxnId="{7C316890-CA25-934C-93AF-AC8683E203AB}">
      <dgm:prSet/>
      <dgm:spPr/>
      <dgm:t>
        <a:bodyPr/>
        <a:lstStyle/>
        <a:p>
          <a:endParaRPr lang="en-US" sz="2000"/>
        </a:p>
      </dgm:t>
    </dgm:pt>
    <dgm:pt modelId="{29CADC8E-F483-994A-9A63-62FFF9D90CC7}" type="parTrans" cxnId="{7C316890-CA25-934C-93AF-AC8683E203AB}">
      <dgm:prSet/>
      <dgm:spPr/>
      <dgm:t>
        <a:bodyPr/>
        <a:lstStyle/>
        <a:p>
          <a:endParaRPr lang="en-US" sz="2000"/>
        </a:p>
      </dgm:t>
    </dgm:pt>
    <dgm:pt modelId="{0BBBA4AB-4D70-1F4A-B15B-7AB3FDB30A67}">
      <dgm:prSet phldrT="[Text]" custT="1"/>
      <dgm:spPr/>
      <dgm:t>
        <a:bodyPr/>
        <a:lstStyle/>
        <a:p>
          <a:r>
            <a:rPr lang="en-US" sz="1400" dirty="0" smtClean="0"/>
            <a:t>Google</a:t>
          </a:r>
          <a:endParaRPr lang="en-US" sz="1400" dirty="0"/>
        </a:p>
      </dgm:t>
    </dgm:pt>
    <dgm:pt modelId="{42952D60-CCA1-E84F-A5E2-555975E3E1C2}" type="sibTrans" cxnId="{CD94F2D7-C1D2-BF4A-ACC8-3D4A164F6975}">
      <dgm:prSet/>
      <dgm:spPr/>
      <dgm:t>
        <a:bodyPr/>
        <a:lstStyle/>
        <a:p>
          <a:endParaRPr lang="en-US" sz="2000"/>
        </a:p>
      </dgm:t>
    </dgm:pt>
    <dgm:pt modelId="{4CC2C69D-339C-9C4F-B6E8-768715D2AB8D}" type="parTrans" cxnId="{CD94F2D7-C1D2-BF4A-ACC8-3D4A164F6975}">
      <dgm:prSet/>
      <dgm:spPr/>
      <dgm:t>
        <a:bodyPr/>
        <a:lstStyle/>
        <a:p>
          <a:endParaRPr lang="en-US" sz="2000"/>
        </a:p>
      </dgm:t>
    </dgm:pt>
    <dgm:pt modelId="{2E5C22A8-BC98-6146-BDA8-A174CE625C23}" type="pres">
      <dgm:prSet presAssocID="{EC55C0C6-5F30-9B4E-A67E-3689724AE439}" presName="vert0" presStyleCnt="0">
        <dgm:presLayoutVars>
          <dgm:dir/>
          <dgm:animOne val="branch"/>
          <dgm:animLvl val="lvl"/>
        </dgm:presLayoutVars>
      </dgm:prSet>
      <dgm:spPr/>
      <dgm:t>
        <a:bodyPr/>
        <a:lstStyle/>
        <a:p>
          <a:endParaRPr lang="en-IN"/>
        </a:p>
      </dgm:t>
    </dgm:pt>
    <dgm:pt modelId="{EDEEC9ED-CC34-E242-B611-18D91B1AE7E8}" type="pres">
      <dgm:prSet presAssocID="{6AA6266D-2FBA-814B-854A-63F338D723FE}" presName="thickLine" presStyleLbl="alignNode1" presStyleIdx="0" presStyleCnt="1" custLinFactNeighborX="-4000"/>
      <dgm:spPr/>
    </dgm:pt>
    <dgm:pt modelId="{CFDA182C-D10F-C541-ABD9-13B9CE17C54F}" type="pres">
      <dgm:prSet presAssocID="{6AA6266D-2FBA-814B-854A-63F338D723FE}" presName="horz1" presStyleCnt="0"/>
      <dgm:spPr/>
    </dgm:pt>
    <dgm:pt modelId="{00DC0BF7-9CB9-2A44-BE47-6D46D291D899}" type="pres">
      <dgm:prSet presAssocID="{6AA6266D-2FBA-814B-854A-63F338D723FE}" presName="tx1" presStyleLbl="revTx" presStyleIdx="0" presStyleCnt="4"/>
      <dgm:spPr/>
      <dgm:t>
        <a:bodyPr/>
        <a:lstStyle/>
        <a:p>
          <a:endParaRPr lang="en-US"/>
        </a:p>
      </dgm:t>
    </dgm:pt>
    <dgm:pt modelId="{5792E0B4-D836-C345-8FCE-E1F2EB90AE81}" type="pres">
      <dgm:prSet presAssocID="{6AA6266D-2FBA-814B-854A-63F338D723FE}" presName="vert1" presStyleCnt="0"/>
      <dgm:spPr/>
    </dgm:pt>
    <dgm:pt modelId="{C73382B4-8347-8846-B928-71FDFF44BAAF}" type="pres">
      <dgm:prSet presAssocID="{0BBBA4AB-4D70-1F4A-B15B-7AB3FDB30A67}" presName="vertSpace2a" presStyleCnt="0"/>
      <dgm:spPr/>
    </dgm:pt>
    <dgm:pt modelId="{B3E3BB34-99F6-D443-B554-F9BE70D71305}" type="pres">
      <dgm:prSet presAssocID="{0BBBA4AB-4D70-1F4A-B15B-7AB3FDB30A67}" presName="horz2" presStyleCnt="0"/>
      <dgm:spPr/>
    </dgm:pt>
    <dgm:pt modelId="{7DD68EB5-652C-5447-ABB3-60CC21C2EE22}" type="pres">
      <dgm:prSet presAssocID="{0BBBA4AB-4D70-1F4A-B15B-7AB3FDB30A67}" presName="horzSpace2" presStyleCnt="0"/>
      <dgm:spPr/>
    </dgm:pt>
    <dgm:pt modelId="{73C76E93-11E1-394D-AC05-DBF76D7C8749}" type="pres">
      <dgm:prSet presAssocID="{0BBBA4AB-4D70-1F4A-B15B-7AB3FDB30A67}" presName="tx2" presStyleLbl="revTx" presStyleIdx="1" presStyleCnt="4"/>
      <dgm:spPr/>
      <dgm:t>
        <a:bodyPr/>
        <a:lstStyle/>
        <a:p>
          <a:endParaRPr lang="en-US"/>
        </a:p>
      </dgm:t>
    </dgm:pt>
    <dgm:pt modelId="{903DF15A-6AEA-B34B-AF04-A809AF9F1A75}" type="pres">
      <dgm:prSet presAssocID="{0BBBA4AB-4D70-1F4A-B15B-7AB3FDB30A67}" presName="vert2" presStyleCnt="0"/>
      <dgm:spPr/>
    </dgm:pt>
    <dgm:pt modelId="{C9A220F3-7160-4141-A24A-2ECAFCE9A997}" type="pres">
      <dgm:prSet presAssocID="{0BBBA4AB-4D70-1F4A-B15B-7AB3FDB30A67}" presName="thinLine2b" presStyleLbl="callout" presStyleIdx="0" presStyleCnt="3"/>
      <dgm:spPr/>
    </dgm:pt>
    <dgm:pt modelId="{64536181-A38C-4748-86FF-FF98FD0163EE}" type="pres">
      <dgm:prSet presAssocID="{0BBBA4AB-4D70-1F4A-B15B-7AB3FDB30A67}" presName="vertSpace2b" presStyleCnt="0"/>
      <dgm:spPr/>
    </dgm:pt>
    <dgm:pt modelId="{0529A525-EF9F-4945-8CF4-341C6F8390B2}" type="pres">
      <dgm:prSet presAssocID="{36BBB97C-5907-0A4B-AAB2-85BACCA72D3D}" presName="horz2" presStyleCnt="0"/>
      <dgm:spPr/>
    </dgm:pt>
    <dgm:pt modelId="{2CFFFA5B-C838-9E4E-AE7E-01B85F8EBF9B}" type="pres">
      <dgm:prSet presAssocID="{36BBB97C-5907-0A4B-AAB2-85BACCA72D3D}" presName="horzSpace2" presStyleCnt="0"/>
      <dgm:spPr/>
    </dgm:pt>
    <dgm:pt modelId="{FF6FC876-B6DC-B343-ACC7-2B7D43C9D8BE}" type="pres">
      <dgm:prSet presAssocID="{36BBB97C-5907-0A4B-AAB2-85BACCA72D3D}" presName="tx2" presStyleLbl="revTx" presStyleIdx="2" presStyleCnt="4"/>
      <dgm:spPr/>
      <dgm:t>
        <a:bodyPr/>
        <a:lstStyle/>
        <a:p>
          <a:endParaRPr lang="en-US"/>
        </a:p>
      </dgm:t>
    </dgm:pt>
    <dgm:pt modelId="{A1953DFD-56D2-6A4E-98E1-DA33AD8EF6E6}" type="pres">
      <dgm:prSet presAssocID="{36BBB97C-5907-0A4B-AAB2-85BACCA72D3D}" presName="vert2" presStyleCnt="0"/>
      <dgm:spPr/>
    </dgm:pt>
    <dgm:pt modelId="{B6304756-7570-FA49-BE2D-B0F3BDA1D638}" type="pres">
      <dgm:prSet presAssocID="{36BBB97C-5907-0A4B-AAB2-85BACCA72D3D}" presName="thinLine2b" presStyleLbl="callout" presStyleIdx="1" presStyleCnt="3"/>
      <dgm:spPr/>
    </dgm:pt>
    <dgm:pt modelId="{5E14699D-FF5F-8C4B-A639-613FC435974E}" type="pres">
      <dgm:prSet presAssocID="{36BBB97C-5907-0A4B-AAB2-85BACCA72D3D}" presName="vertSpace2b" presStyleCnt="0"/>
      <dgm:spPr/>
    </dgm:pt>
    <dgm:pt modelId="{66FC6E46-D955-5F43-8CE7-92302651FFF8}" type="pres">
      <dgm:prSet presAssocID="{6A71A0D4-4C5F-0E45-936F-C11947AB594C}" presName="horz2" presStyleCnt="0"/>
      <dgm:spPr/>
    </dgm:pt>
    <dgm:pt modelId="{B1BD733E-C411-AF4D-A046-DAC45AC1DC8F}" type="pres">
      <dgm:prSet presAssocID="{6A71A0D4-4C5F-0E45-936F-C11947AB594C}" presName="horzSpace2" presStyleCnt="0"/>
      <dgm:spPr/>
    </dgm:pt>
    <dgm:pt modelId="{B903B2A3-0350-C740-91BA-93EBE3EE0F01}" type="pres">
      <dgm:prSet presAssocID="{6A71A0D4-4C5F-0E45-936F-C11947AB594C}" presName="tx2" presStyleLbl="revTx" presStyleIdx="3" presStyleCnt="4"/>
      <dgm:spPr/>
      <dgm:t>
        <a:bodyPr/>
        <a:lstStyle/>
        <a:p>
          <a:endParaRPr lang="en-IN"/>
        </a:p>
      </dgm:t>
    </dgm:pt>
    <dgm:pt modelId="{5CDB16C3-D553-844F-AD0C-B254C760A229}" type="pres">
      <dgm:prSet presAssocID="{6A71A0D4-4C5F-0E45-936F-C11947AB594C}" presName="vert2" presStyleCnt="0"/>
      <dgm:spPr/>
    </dgm:pt>
    <dgm:pt modelId="{A9DBF213-0458-0E4E-B276-72D7FDB7F3F0}" type="pres">
      <dgm:prSet presAssocID="{6A71A0D4-4C5F-0E45-936F-C11947AB594C}" presName="thinLine2b" presStyleLbl="callout" presStyleIdx="2" presStyleCnt="3"/>
      <dgm:spPr/>
    </dgm:pt>
    <dgm:pt modelId="{BE970289-04F4-5846-B3B7-B308D832FEBC}" type="pres">
      <dgm:prSet presAssocID="{6A71A0D4-4C5F-0E45-936F-C11947AB594C}" presName="vertSpace2b" presStyleCnt="0"/>
      <dgm:spPr/>
    </dgm:pt>
  </dgm:ptLst>
  <dgm:cxnLst>
    <dgm:cxn modelId="{7C316890-CA25-934C-93AF-AC8683E203AB}" srcId="{6AA6266D-2FBA-814B-854A-63F338D723FE}" destId="{36BBB97C-5907-0A4B-AAB2-85BACCA72D3D}" srcOrd="1" destOrd="0" parTransId="{29CADC8E-F483-994A-9A63-62FFF9D90CC7}" sibTransId="{9CDD7F1A-E167-5A4A-9918-765930EE34E0}"/>
    <dgm:cxn modelId="{ACF48574-885B-4A09-AD93-70B7A8E14111}" type="presOf" srcId="{EC55C0C6-5F30-9B4E-A67E-3689724AE439}" destId="{2E5C22A8-BC98-6146-BDA8-A174CE625C23}" srcOrd="0" destOrd="0" presId="urn:microsoft.com/office/officeart/2008/layout/LinedList"/>
    <dgm:cxn modelId="{3C870889-4C6D-4339-BF54-680ED7B6F028}" type="presOf" srcId="{36BBB97C-5907-0A4B-AAB2-85BACCA72D3D}" destId="{FF6FC876-B6DC-B343-ACC7-2B7D43C9D8BE}" srcOrd="0" destOrd="0" presId="urn:microsoft.com/office/officeart/2008/layout/LinedList"/>
    <dgm:cxn modelId="{CD94F2D7-C1D2-BF4A-ACC8-3D4A164F6975}" srcId="{6AA6266D-2FBA-814B-854A-63F338D723FE}" destId="{0BBBA4AB-4D70-1F4A-B15B-7AB3FDB30A67}" srcOrd="0" destOrd="0" parTransId="{4CC2C69D-339C-9C4F-B6E8-768715D2AB8D}" sibTransId="{42952D60-CCA1-E84F-A5E2-555975E3E1C2}"/>
    <dgm:cxn modelId="{30EF450F-4148-4693-9FF3-15A2F7C31E6B}" type="presOf" srcId="{6AA6266D-2FBA-814B-854A-63F338D723FE}" destId="{00DC0BF7-9CB9-2A44-BE47-6D46D291D899}" srcOrd="0" destOrd="0" presId="urn:microsoft.com/office/officeart/2008/layout/LinedList"/>
    <dgm:cxn modelId="{CF5ACEE1-B146-B347-9169-7A7A7661B428}" srcId="{6AA6266D-2FBA-814B-854A-63F338D723FE}" destId="{6A71A0D4-4C5F-0E45-936F-C11947AB594C}" srcOrd="2" destOrd="0" parTransId="{CDF8F661-06DC-8245-9754-9ADD32899B33}" sibTransId="{4777352A-88B9-0048-BCF1-A19B75155FA6}"/>
    <dgm:cxn modelId="{55D5337C-D228-4C9C-9E54-FE06335B64C9}" type="presOf" srcId="{6A71A0D4-4C5F-0E45-936F-C11947AB594C}" destId="{B903B2A3-0350-C740-91BA-93EBE3EE0F01}" srcOrd="0" destOrd="0" presId="urn:microsoft.com/office/officeart/2008/layout/LinedList"/>
    <dgm:cxn modelId="{1D442463-C0C9-48D5-8CA2-7FE995DEC18E}" type="presOf" srcId="{0BBBA4AB-4D70-1F4A-B15B-7AB3FDB30A67}" destId="{73C76E93-11E1-394D-AC05-DBF76D7C8749}" srcOrd="0" destOrd="0" presId="urn:microsoft.com/office/officeart/2008/layout/LinedList"/>
    <dgm:cxn modelId="{30C4DAC7-B298-A443-9EBA-60AD10B21F2E}" srcId="{EC55C0C6-5F30-9B4E-A67E-3689724AE439}" destId="{6AA6266D-2FBA-814B-854A-63F338D723FE}" srcOrd="0" destOrd="0" parTransId="{8813B3DE-204E-EC4B-A89A-7C39137784DE}" sibTransId="{DAB1E68A-ED45-9D43-97A4-EDA6DD69EA77}"/>
    <dgm:cxn modelId="{2A94CDE1-3F3C-4FCA-869C-203C7F87C459}" type="presParOf" srcId="{2E5C22A8-BC98-6146-BDA8-A174CE625C23}" destId="{EDEEC9ED-CC34-E242-B611-18D91B1AE7E8}" srcOrd="0" destOrd="0" presId="urn:microsoft.com/office/officeart/2008/layout/LinedList"/>
    <dgm:cxn modelId="{B532D967-4C16-47E7-9F49-40F4A155B8C9}" type="presParOf" srcId="{2E5C22A8-BC98-6146-BDA8-A174CE625C23}" destId="{CFDA182C-D10F-C541-ABD9-13B9CE17C54F}" srcOrd="1" destOrd="0" presId="urn:microsoft.com/office/officeart/2008/layout/LinedList"/>
    <dgm:cxn modelId="{19F441F0-1FAF-4130-A79C-F709820EEF48}" type="presParOf" srcId="{CFDA182C-D10F-C541-ABD9-13B9CE17C54F}" destId="{00DC0BF7-9CB9-2A44-BE47-6D46D291D899}" srcOrd="0" destOrd="0" presId="urn:microsoft.com/office/officeart/2008/layout/LinedList"/>
    <dgm:cxn modelId="{133F5F5F-2DFA-4A23-9BA7-4A6DB47CE359}" type="presParOf" srcId="{CFDA182C-D10F-C541-ABD9-13B9CE17C54F}" destId="{5792E0B4-D836-C345-8FCE-E1F2EB90AE81}" srcOrd="1" destOrd="0" presId="urn:microsoft.com/office/officeart/2008/layout/LinedList"/>
    <dgm:cxn modelId="{774B1496-F100-4797-80CA-8CD7A02CCBB8}" type="presParOf" srcId="{5792E0B4-D836-C345-8FCE-E1F2EB90AE81}" destId="{C73382B4-8347-8846-B928-71FDFF44BAAF}" srcOrd="0" destOrd="0" presId="urn:microsoft.com/office/officeart/2008/layout/LinedList"/>
    <dgm:cxn modelId="{53DA30FA-483F-45EF-BFC4-F7BA7F9F491F}" type="presParOf" srcId="{5792E0B4-D836-C345-8FCE-E1F2EB90AE81}" destId="{B3E3BB34-99F6-D443-B554-F9BE70D71305}" srcOrd="1" destOrd="0" presId="urn:microsoft.com/office/officeart/2008/layout/LinedList"/>
    <dgm:cxn modelId="{7524EB27-D0B2-492E-95C9-3BD9629AEEAE}" type="presParOf" srcId="{B3E3BB34-99F6-D443-B554-F9BE70D71305}" destId="{7DD68EB5-652C-5447-ABB3-60CC21C2EE22}" srcOrd="0" destOrd="0" presId="urn:microsoft.com/office/officeart/2008/layout/LinedList"/>
    <dgm:cxn modelId="{6C0A4A47-C143-4157-91FE-F8C02AC7AE00}" type="presParOf" srcId="{B3E3BB34-99F6-D443-B554-F9BE70D71305}" destId="{73C76E93-11E1-394D-AC05-DBF76D7C8749}" srcOrd="1" destOrd="0" presId="urn:microsoft.com/office/officeart/2008/layout/LinedList"/>
    <dgm:cxn modelId="{161E6AE1-A507-457D-A98B-3AB3F4F2E054}" type="presParOf" srcId="{B3E3BB34-99F6-D443-B554-F9BE70D71305}" destId="{903DF15A-6AEA-B34B-AF04-A809AF9F1A75}" srcOrd="2" destOrd="0" presId="urn:microsoft.com/office/officeart/2008/layout/LinedList"/>
    <dgm:cxn modelId="{E9F55D31-149F-49D7-920D-752D9FFE8273}" type="presParOf" srcId="{5792E0B4-D836-C345-8FCE-E1F2EB90AE81}" destId="{C9A220F3-7160-4141-A24A-2ECAFCE9A997}" srcOrd="2" destOrd="0" presId="urn:microsoft.com/office/officeart/2008/layout/LinedList"/>
    <dgm:cxn modelId="{ABC831D1-1D13-419E-83B5-CCDAFBF44EB4}" type="presParOf" srcId="{5792E0B4-D836-C345-8FCE-E1F2EB90AE81}" destId="{64536181-A38C-4748-86FF-FF98FD0163EE}" srcOrd="3" destOrd="0" presId="urn:microsoft.com/office/officeart/2008/layout/LinedList"/>
    <dgm:cxn modelId="{A0C8AAE7-29D5-42E6-A1EC-5EBF932C295D}" type="presParOf" srcId="{5792E0B4-D836-C345-8FCE-E1F2EB90AE81}" destId="{0529A525-EF9F-4945-8CF4-341C6F8390B2}" srcOrd="4" destOrd="0" presId="urn:microsoft.com/office/officeart/2008/layout/LinedList"/>
    <dgm:cxn modelId="{113C5970-53CC-488A-BEF0-27B783B6B055}" type="presParOf" srcId="{0529A525-EF9F-4945-8CF4-341C6F8390B2}" destId="{2CFFFA5B-C838-9E4E-AE7E-01B85F8EBF9B}" srcOrd="0" destOrd="0" presId="urn:microsoft.com/office/officeart/2008/layout/LinedList"/>
    <dgm:cxn modelId="{EBBC80E5-493C-4C20-88F3-5B90A8D82910}" type="presParOf" srcId="{0529A525-EF9F-4945-8CF4-341C6F8390B2}" destId="{FF6FC876-B6DC-B343-ACC7-2B7D43C9D8BE}" srcOrd="1" destOrd="0" presId="urn:microsoft.com/office/officeart/2008/layout/LinedList"/>
    <dgm:cxn modelId="{CC74741B-F175-4F7B-B63D-D65539FC92CC}" type="presParOf" srcId="{0529A525-EF9F-4945-8CF4-341C6F8390B2}" destId="{A1953DFD-56D2-6A4E-98E1-DA33AD8EF6E6}" srcOrd="2" destOrd="0" presId="urn:microsoft.com/office/officeart/2008/layout/LinedList"/>
    <dgm:cxn modelId="{9F4AE63C-FECA-4FC2-9F9D-1E74938ACE94}" type="presParOf" srcId="{5792E0B4-D836-C345-8FCE-E1F2EB90AE81}" destId="{B6304756-7570-FA49-BE2D-B0F3BDA1D638}" srcOrd="5" destOrd="0" presId="urn:microsoft.com/office/officeart/2008/layout/LinedList"/>
    <dgm:cxn modelId="{091B16D1-1DEE-4764-8971-8C5EC8C0C885}" type="presParOf" srcId="{5792E0B4-D836-C345-8FCE-E1F2EB90AE81}" destId="{5E14699D-FF5F-8C4B-A639-613FC435974E}" srcOrd="6" destOrd="0" presId="urn:microsoft.com/office/officeart/2008/layout/LinedList"/>
    <dgm:cxn modelId="{70996D3A-E13E-4E51-A34E-55C28C944E90}" type="presParOf" srcId="{5792E0B4-D836-C345-8FCE-E1F2EB90AE81}" destId="{66FC6E46-D955-5F43-8CE7-92302651FFF8}" srcOrd="7" destOrd="0" presId="urn:microsoft.com/office/officeart/2008/layout/LinedList"/>
    <dgm:cxn modelId="{B9357A60-F889-4DFE-9AAF-561E4626B3C0}" type="presParOf" srcId="{66FC6E46-D955-5F43-8CE7-92302651FFF8}" destId="{B1BD733E-C411-AF4D-A046-DAC45AC1DC8F}" srcOrd="0" destOrd="0" presId="urn:microsoft.com/office/officeart/2008/layout/LinedList"/>
    <dgm:cxn modelId="{43FA9302-2B60-43A3-BF09-91CC944DFDE7}" type="presParOf" srcId="{66FC6E46-D955-5F43-8CE7-92302651FFF8}" destId="{B903B2A3-0350-C740-91BA-93EBE3EE0F01}" srcOrd="1" destOrd="0" presId="urn:microsoft.com/office/officeart/2008/layout/LinedList"/>
    <dgm:cxn modelId="{6C76674F-2572-42F2-B939-2A8CF16673E4}" type="presParOf" srcId="{66FC6E46-D955-5F43-8CE7-92302651FFF8}" destId="{5CDB16C3-D553-844F-AD0C-B254C760A229}" srcOrd="2" destOrd="0" presId="urn:microsoft.com/office/officeart/2008/layout/LinedList"/>
    <dgm:cxn modelId="{8F655773-3207-49B5-AA55-A49B4C40768C}" type="presParOf" srcId="{5792E0B4-D836-C345-8FCE-E1F2EB90AE81}" destId="{A9DBF213-0458-0E4E-B276-72D7FDB7F3F0}" srcOrd="8" destOrd="0" presId="urn:microsoft.com/office/officeart/2008/layout/LinedList"/>
    <dgm:cxn modelId="{7EB03609-D600-4FD9-BF14-9E26B617315D}" type="presParOf" srcId="{5792E0B4-D836-C345-8FCE-E1F2EB90AE81}" destId="{BE970289-04F4-5846-B3B7-B308D832FEBC}" srcOrd="9"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C55C0C6-5F30-9B4E-A67E-3689724AE439}" type="doc">
      <dgm:prSet loTypeId="urn:microsoft.com/office/officeart/2008/layout/LinedList" loCatId="" qsTypeId="urn:microsoft.com/office/officeart/2005/8/quickstyle/simple4" qsCatId="simple" csTypeId="urn:microsoft.com/office/officeart/2005/8/colors/accent1_2" csCatId="accent1" phldr="1"/>
      <dgm:spPr/>
      <dgm:t>
        <a:bodyPr/>
        <a:lstStyle/>
        <a:p>
          <a:endParaRPr lang="en-US"/>
        </a:p>
      </dgm:t>
    </dgm:pt>
    <dgm:pt modelId="{6AA6266D-2FBA-814B-854A-63F338D723FE}">
      <dgm:prSet phldrT="[Text]"/>
      <dgm:spPr/>
      <dgm:t>
        <a:bodyPr/>
        <a:lstStyle/>
        <a:p>
          <a:endParaRPr lang="en-US" dirty="0"/>
        </a:p>
      </dgm:t>
    </dgm:pt>
    <dgm:pt modelId="{8813B3DE-204E-EC4B-A89A-7C39137784DE}" type="parTrans" cxnId="{30C4DAC7-B298-A443-9EBA-60AD10B21F2E}">
      <dgm:prSet/>
      <dgm:spPr/>
      <dgm:t>
        <a:bodyPr/>
        <a:lstStyle/>
        <a:p>
          <a:endParaRPr lang="en-US"/>
        </a:p>
      </dgm:t>
    </dgm:pt>
    <dgm:pt modelId="{DAB1E68A-ED45-9D43-97A4-EDA6DD69EA77}" type="sibTrans" cxnId="{30C4DAC7-B298-A443-9EBA-60AD10B21F2E}">
      <dgm:prSet/>
      <dgm:spPr/>
      <dgm:t>
        <a:bodyPr/>
        <a:lstStyle/>
        <a:p>
          <a:endParaRPr lang="en-US"/>
        </a:p>
      </dgm:t>
    </dgm:pt>
    <dgm:pt modelId="{0BBBA4AB-4D70-1F4A-B15B-7AB3FDB30A67}">
      <dgm:prSet phldrT="[Text]"/>
      <dgm:spPr/>
      <dgm:t>
        <a:bodyPr/>
        <a:lstStyle/>
        <a:p>
          <a:r>
            <a:rPr lang="en-US" dirty="0" smtClean="0"/>
            <a:t>R </a:t>
          </a:r>
          <a:r>
            <a:rPr lang="en-US" dirty="0" err="1" smtClean="0"/>
            <a:t>Jhunjhunwala</a:t>
          </a:r>
          <a:r>
            <a:rPr lang="en-US" dirty="0" smtClean="0"/>
            <a:t> Foundation</a:t>
          </a:r>
          <a:endParaRPr lang="en-US" dirty="0"/>
        </a:p>
      </dgm:t>
    </dgm:pt>
    <dgm:pt modelId="{4CC2C69D-339C-9C4F-B6E8-768715D2AB8D}" type="parTrans" cxnId="{CD94F2D7-C1D2-BF4A-ACC8-3D4A164F6975}">
      <dgm:prSet/>
      <dgm:spPr/>
      <dgm:t>
        <a:bodyPr/>
        <a:lstStyle/>
        <a:p>
          <a:endParaRPr lang="en-US"/>
        </a:p>
      </dgm:t>
    </dgm:pt>
    <dgm:pt modelId="{42952D60-CCA1-E84F-A5E2-555975E3E1C2}" type="sibTrans" cxnId="{CD94F2D7-C1D2-BF4A-ACC8-3D4A164F6975}">
      <dgm:prSet/>
      <dgm:spPr/>
      <dgm:t>
        <a:bodyPr/>
        <a:lstStyle/>
        <a:p>
          <a:endParaRPr lang="en-US"/>
        </a:p>
      </dgm:t>
    </dgm:pt>
    <dgm:pt modelId="{36BBB97C-5907-0A4B-AAB2-85BACCA72D3D}">
      <dgm:prSet phldrT="[Text]"/>
      <dgm:spPr/>
      <dgm:t>
        <a:bodyPr/>
        <a:lstStyle/>
        <a:p>
          <a:r>
            <a:rPr lang="en-US" dirty="0" err="1" smtClean="0"/>
            <a:t>Deshpande</a:t>
          </a:r>
          <a:r>
            <a:rPr lang="en-US" dirty="0" smtClean="0"/>
            <a:t> Foundation</a:t>
          </a:r>
          <a:endParaRPr lang="en-US" dirty="0"/>
        </a:p>
      </dgm:t>
    </dgm:pt>
    <dgm:pt modelId="{29CADC8E-F483-994A-9A63-62FFF9D90CC7}" type="parTrans" cxnId="{7C316890-CA25-934C-93AF-AC8683E203AB}">
      <dgm:prSet/>
      <dgm:spPr/>
      <dgm:t>
        <a:bodyPr/>
        <a:lstStyle/>
        <a:p>
          <a:endParaRPr lang="en-US"/>
        </a:p>
      </dgm:t>
    </dgm:pt>
    <dgm:pt modelId="{9CDD7F1A-E167-5A4A-9918-765930EE34E0}" type="sibTrans" cxnId="{7C316890-CA25-934C-93AF-AC8683E203AB}">
      <dgm:prSet/>
      <dgm:spPr/>
      <dgm:t>
        <a:bodyPr/>
        <a:lstStyle/>
        <a:p>
          <a:endParaRPr lang="en-US"/>
        </a:p>
      </dgm:t>
    </dgm:pt>
    <dgm:pt modelId="{6A71A0D4-4C5F-0E45-936F-C11947AB594C}">
      <dgm:prSet phldrT="[Text]"/>
      <dgm:spPr/>
      <dgm:t>
        <a:bodyPr/>
        <a:lstStyle/>
        <a:p>
          <a:r>
            <a:rPr lang="en-US" dirty="0" smtClean="0"/>
            <a:t>Infosys Foundation</a:t>
          </a:r>
          <a:endParaRPr lang="en-US" dirty="0"/>
        </a:p>
      </dgm:t>
    </dgm:pt>
    <dgm:pt modelId="{CDF8F661-06DC-8245-9754-9ADD32899B33}" type="parTrans" cxnId="{CF5ACEE1-B146-B347-9169-7A7A7661B428}">
      <dgm:prSet/>
      <dgm:spPr/>
      <dgm:t>
        <a:bodyPr/>
        <a:lstStyle/>
        <a:p>
          <a:endParaRPr lang="en-US"/>
        </a:p>
      </dgm:t>
    </dgm:pt>
    <dgm:pt modelId="{4777352A-88B9-0048-BCF1-A19B75155FA6}" type="sibTrans" cxnId="{CF5ACEE1-B146-B347-9169-7A7A7661B428}">
      <dgm:prSet/>
      <dgm:spPr/>
      <dgm:t>
        <a:bodyPr/>
        <a:lstStyle/>
        <a:p>
          <a:endParaRPr lang="en-US"/>
        </a:p>
      </dgm:t>
    </dgm:pt>
    <dgm:pt modelId="{2E5C22A8-BC98-6146-BDA8-A174CE625C23}" type="pres">
      <dgm:prSet presAssocID="{EC55C0C6-5F30-9B4E-A67E-3689724AE439}" presName="vert0" presStyleCnt="0">
        <dgm:presLayoutVars>
          <dgm:dir/>
          <dgm:animOne val="branch"/>
          <dgm:animLvl val="lvl"/>
        </dgm:presLayoutVars>
      </dgm:prSet>
      <dgm:spPr/>
      <dgm:t>
        <a:bodyPr/>
        <a:lstStyle/>
        <a:p>
          <a:endParaRPr lang="en-IN"/>
        </a:p>
      </dgm:t>
    </dgm:pt>
    <dgm:pt modelId="{EDEEC9ED-CC34-E242-B611-18D91B1AE7E8}" type="pres">
      <dgm:prSet presAssocID="{6AA6266D-2FBA-814B-854A-63F338D723FE}" presName="thickLine" presStyleLbl="alignNode1" presStyleIdx="0" presStyleCnt="1" custLinFactNeighborY="-4144"/>
      <dgm:spPr/>
    </dgm:pt>
    <dgm:pt modelId="{CFDA182C-D10F-C541-ABD9-13B9CE17C54F}" type="pres">
      <dgm:prSet presAssocID="{6AA6266D-2FBA-814B-854A-63F338D723FE}" presName="horz1" presStyleCnt="0"/>
      <dgm:spPr/>
    </dgm:pt>
    <dgm:pt modelId="{00DC0BF7-9CB9-2A44-BE47-6D46D291D899}" type="pres">
      <dgm:prSet presAssocID="{6AA6266D-2FBA-814B-854A-63F338D723FE}" presName="tx1" presStyleLbl="revTx" presStyleIdx="0" presStyleCnt="4"/>
      <dgm:spPr/>
      <dgm:t>
        <a:bodyPr/>
        <a:lstStyle/>
        <a:p>
          <a:endParaRPr lang="en-US"/>
        </a:p>
      </dgm:t>
    </dgm:pt>
    <dgm:pt modelId="{5792E0B4-D836-C345-8FCE-E1F2EB90AE81}" type="pres">
      <dgm:prSet presAssocID="{6AA6266D-2FBA-814B-854A-63F338D723FE}" presName="vert1" presStyleCnt="0"/>
      <dgm:spPr/>
    </dgm:pt>
    <dgm:pt modelId="{C73382B4-8347-8846-B928-71FDFF44BAAF}" type="pres">
      <dgm:prSet presAssocID="{0BBBA4AB-4D70-1F4A-B15B-7AB3FDB30A67}" presName="vertSpace2a" presStyleCnt="0"/>
      <dgm:spPr/>
    </dgm:pt>
    <dgm:pt modelId="{B3E3BB34-99F6-D443-B554-F9BE70D71305}" type="pres">
      <dgm:prSet presAssocID="{0BBBA4AB-4D70-1F4A-B15B-7AB3FDB30A67}" presName="horz2" presStyleCnt="0"/>
      <dgm:spPr/>
    </dgm:pt>
    <dgm:pt modelId="{7DD68EB5-652C-5447-ABB3-60CC21C2EE22}" type="pres">
      <dgm:prSet presAssocID="{0BBBA4AB-4D70-1F4A-B15B-7AB3FDB30A67}" presName="horzSpace2" presStyleCnt="0"/>
      <dgm:spPr/>
    </dgm:pt>
    <dgm:pt modelId="{73C76E93-11E1-394D-AC05-DBF76D7C8749}" type="pres">
      <dgm:prSet presAssocID="{0BBBA4AB-4D70-1F4A-B15B-7AB3FDB30A67}" presName="tx2" presStyleLbl="revTx" presStyleIdx="1" presStyleCnt="4" custLinFactNeighborX="-4149"/>
      <dgm:spPr/>
      <dgm:t>
        <a:bodyPr/>
        <a:lstStyle/>
        <a:p>
          <a:endParaRPr lang="en-US"/>
        </a:p>
      </dgm:t>
    </dgm:pt>
    <dgm:pt modelId="{903DF15A-6AEA-B34B-AF04-A809AF9F1A75}" type="pres">
      <dgm:prSet presAssocID="{0BBBA4AB-4D70-1F4A-B15B-7AB3FDB30A67}" presName="vert2" presStyleCnt="0"/>
      <dgm:spPr/>
    </dgm:pt>
    <dgm:pt modelId="{C9A220F3-7160-4141-A24A-2ECAFCE9A997}" type="pres">
      <dgm:prSet presAssocID="{0BBBA4AB-4D70-1F4A-B15B-7AB3FDB30A67}" presName="thinLine2b" presStyleLbl="callout" presStyleIdx="0" presStyleCnt="3"/>
      <dgm:spPr/>
    </dgm:pt>
    <dgm:pt modelId="{64536181-A38C-4748-86FF-FF98FD0163EE}" type="pres">
      <dgm:prSet presAssocID="{0BBBA4AB-4D70-1F4A-B15B-7AB3FDB30A67}" presName="vertSpace2b" presStyleCnt="0"/>
      <dgm:spPr/>
    </dgm:pt>
    <dgm:pt modelId="{0529A525-EF9F-4945-8CF4-341C6F8390B2}" type="pres">
      <dgm:prSet presAssocID="{36BBB97C-5907-0A4B-AAB2-85BACCA72D3D}" presName="horz2" presStyleCnt="0"/>
      <dgm:spPr/>
    </dgm:pt>
    <dgm:pt modelId="{2CFFFA5B-C838-9E4E-AE7E-01B85F8EBF9B}" type="pres">
      <dgm:prSet presAssocID="{36BBB97C-5907-0A4B-AAB2-85BACCA72D3D}" presName="horzSpace2" presStyleCnt="0"/>
      <dgm:spPr/>
    </dgm:pt>
    <dgm:pt modelId="{FF6FC876-B6DC-B343-ACC7-2B7D43C9D8BE}" type="pres">
      <dgm:prSet presAssocID="{36BBB97C-5907-0A4B-AAB2-85BACCA72D3D}" presName="tx2" presStyleLbl="revTx" presStyleIdx="2" presStyleCnt="4"/>
      <dgm:spPr/>
      <dgm:t>
        <a:bodyPr/>
        <a:lstStyle/>
        <a:p>
          <a:endParaRPr lang="en-US"/>
        </a:p>
      </dgm:t>
    </dgm:pt>
    <dgm:pt modelId="{A1953DFD-56D2-6A4E-98E1-DA33AD8EF6E6}" type="pres">
      <dgm:prSet presAssocID="{36BBB97C-5907-0A4B-AAB2-85BACCA72D3D}" presName="vert2" presStyleCnt="0"/>
      <dgm:spPr/>
    </dgm:pt>
    <dgm:pt modelId="{B6304756-7570-FA49-BE2D-B0F3BDA1D638}" type="pres">
      <dgm:prSet presAssocID="{36BBB97C-5907-0A4B-AAB2-85BACCA72D3D}" presName="thinLine2b" presStyleLbl="callout" presStyleIdx="1" presStyleCnt="3"/>
      <dgm:spPr/>
    </dgm:pt>
    <dgm:pt modelId="{5E14699D-FF5F-8C4B-A639-613FC435974E}" type="pres">
      <dgm:prSet presAssocID="{36BBB97C-5907-0A4B-AAB2-85BACCA72D3D}" presName="vertSpace2b" presStyleCnt="0"/>
      <dgm:spPr/>
    </dgm:pt>
    <dgm:pt modelId="{66FC6E46-D955-5F43-8CE7-92302651FFF8}" type="pres">
      <dgm:prSet presAssocID="{6A71A0D4-4C5F-0E45-936F-C11947AB594C}" presName="horz2" presStyleCnt="0"/>
      <dgm:spPr/>
    </dgm:pt>
    <dgm:pt modelId="{B1BD733E-C411-AF4D-A046-DAC45AC1DC8F}" type="pres">
      <dgm:prSet presAssocID="{6A71A0D4-4C5F-0E45-936F-C11947AB594C}" presName="horzSpace2" presStyleCnt="0"/>
      <dgm:spPr/>
    </dgm:pt>
    <dgm:pt modelId="{B903B2A3-0350-C740-91BA-93EBE3EE0F01}" type="pres">
      <dgm:prSet presAssocID="{6A71A0D4-4C5F-0E45-936F-C11947AB594C}" presName="tx2" presStyleLbl="revTx" presStyleIdx="3" presStyleCnt="4"/>
      <dgm:spPr/>
      <dgm:t>
        <a:bodyPr/>
        <a:lstStyle/>
        <a:p>
          <a:endParaRPr lang="en-US"/>
        </a:p>
      </dgm:t>
    </dgm:pt>
    <dgm:pt modelId="{5CDB16C3-D553-844F-AD0C-B254C760A229}" type="pres">
      <dgm:prSet presAssocID="{6A71A0D4-4C5F-0E45-936F-C11947AB594C}" presName="vert2" presStyleCnt="0"/>
      <dgm:spPr/>
    </dgm:pt>
    <dgm:pt modelId="{A9DBF213-0458-0E4E-B276-72D7FDB7F3F0}" type="pres">
      <dgm:prSet presAssocID="{6A71A0D4-4C5F-0E45-936F-C11947AB594C}" presName="thinLine2b" presStyleLbl="callout" presStyleIdx="2" presStyleCnt="3"/>
      <dgm:spPr/>
    </dgm:pt>
    <dgm:pt modelId="{BE970289-04F4-5846-B3B7-B308D832FEBC}" type="pres">
      <dgm:prSet presAssocID="{6A71A0D4-4C5F-0E45-936F-C11947AB594C}" presName="vertSpace2b" presStyleCnt="0"/>
      <dgm:spPr/>
    </dgm:pt>
  </dgm:ptLst>
  <dgm:cxnLst>
    <dgm:cxn modelId="{30C4DAC7-B298-A443-9EBA-60AD10B21F2E}" srcId="{EC55C0C6-5F30-9B4E-A67E-3689724AE439}" destId="{6AA6266D-2FBA-814B-854A-63F338D723FE}" srcOrd="0" destOrd="0" parTransId="{8813B3DE-204E-EC4B-A89A-7C39137784DE}" sibTransId="{DAB1E68A-ED45-9D43-97A4-EDA6DD69EA77}"/>
    <dgm:cxn modelId="{7C316890-CA25-934C-93AF-AC8683E203AB}" srcId="{6AA6266D-2FBA-814B-854A-63F338D723FE}" destId="{36BBB97C-5907-0A4B-AAB2-85BACCA72D3D}" srcOrd="1" destOrd="0" parTransId="{29CADC8E-F483-994A-9A63-62FFF9D90CC7}" sibTransId="{9CDD7F1A-E167-5A4A-9918-765930EE34E0}"/>
    <dgm:cxn modelId="{CD94F2D7-C1D2-BF4A-ACC8-3D4A164F6975}" srcId="{6AA6266D-2FBA-814B-854A-63F338D723FE}" destId="{0BBBA4AB-4D70-1F4A-B15B-7AB3FDB30A67}" srcOrd="0" destOrd="0" parTransId="{4CC2C69D-339C-9C4F-B6E8-768715D2AB8D}" sibTransId="{42952D60-CCA1-E84F-A5E2-555975E3E1C2}"/>
    <dgm:cxn modelId="{9B0D9386-8E10-4432-B625-0FE48D730C94}" type="presOf" srcId="{6AA6266D-2FBA-814B-854A-63F338D723FE}" destId="{00DC0BF7-9CB9-2A44-BE47-6D46D291D899}" srcOrd="0" destOrd="0" presId="urn:microsoft.com/office/officeart/2008/layout/LinedList"/>
    <dgm:cxn modelId="{CF5ACEE1-B146-B347-9169-7A7A7661B428}" srcId="{6AA6266D-2FBA-814B-854A-63F338D723FE}" destId="{6A71A0D4-4C5F-0E45-936F-C11947AB594C}" srcOrd="2" destOrd="0" parTransId="{CDF8F661-06DC-8245-9754-9ADD32899B33}" sibTransId="{4777352A-88B9-0048-BCF1-A19B75155FA6}"/>
    <dgm:cxn modelId="{9F2CC594-A721-45C7-8060-D3262D68F03B}" type="presOf" srcId="{36BBB97C-5907-0A4B-AAB2-85BACCA72D3D}" destId="{FF6FC876-B6DC-B343-ACC7-2B7D43C9D8BE}" srcOrd="0" destOrd="0" presId="urn:microsoft.com/office/officeart/2008/layout/LinedList"/>
    <dgm:cxn modelId="{D8D5E537-E219-4429-8664-C08BEBC5ACAE}" type="presOf" srcId="{0BBBA4AB-4D70-1F4A-B15B-7AB3FDB30A67}" destId="{73C76E93-11E1-394D-AC05-DBF76D7C8749}" srcOrd="0" destOrd="0" presId="urn:microsoft.com/office/officeart/2008/layout/LinedList"/>
    <dgm:cxn modelId="{82B9A0AE-1FBC-42FF-959F-A0E20D162857}" type="presOf" srcId="{EC55C0C6-5F30-9B4E-A67E-3689724AE439}" destId="{2E5C22A8-BC98-6146-BDA8-A174CE625C23}" srcOrd="0" destOrd="0" presId="urn:microsoft.com/office/officeart/2008/layout/LinedList"/>
    <dgm:cxn modelId="{A4FAF931-CB23-4EA6-A8B6-C7FF88DA3B4D}" type="presOf" srcId="{6A71A0D4-4C5F-0E45-936F-C11947AB594C}" destId="{B903B2A3-0350-C740-91BA-93EBE3EE0F01}" srcOrd="0" destOrd="0" presId="urn:microsoft.com/office/officeart/2008/layout/LinedList"/>
    <dgm:cxn modelId="{C0E40DDE-30AA-4CE4-BFF1-AB0A538DD562}" type="presParOf" srcId="{2E5C22A8-BC98-6146-BDA8-A174CE625C23}" destId="{EDEEC9ED-CC34-E242-B611-18D91B1AE7E8}" srcOrd="0" destOrd="0" presId="urn:microsoft.com/office/officeart/2008/layout/LinedList"/>
    <dgm:cxn modelId="{0308CEC9-5424-4482-8956-EDA7C28B2E82}" type="presParOf" srcId="{2E5C22A8-BC98-6146-BDA8-A174CE625C23}" destId="{CFDA182C-D10F-C541-ABD9-13B9CE17C54F}" srcOrd="1" destOrd="0" presId="urn:microsoft.com/office/officeart/2008/layout/LinedList"/>
    <dgm:cxn modelId="{D7CB813A-EFE9-423B-BD2D-7AD15DD7B5E7}" type="presParOf" srcId="{CFDA182C-D10F-C541-ABD9-13B9CE17C54F}" destId="{00DC0BF7-9CB9-2A44-BE47-6D46D291D899}" srcOrd="0" destOrd="0" presId="urn:microsoft.com/office/officeart/2008/layout/LinedList"/>
    <dgm:cxn modelId="{4A2FB26F-C1B9-4154-8006-A89F7B218846}" type="presParOf" srcId="{CFDA182C-D10F-C541-ABD9-13B9CE17C54F}" destId="{5792E0B4-D836-C345-8FCE-E1F2EB90AE81}" srcOrd="1" destOrd="0" presId="urn:microsoft.com/office/officeart/2008/layout/LinedList"/>
    <dgm:cxn modelId="{7E4AC61D-93FA-4A32-BBD2-42FE71A33336}" type="presParOf" srcId="{5792E0B4-D836-C345-8FCE-E1F2EB90AE81}" destId="{C73382B4-8347-8846-B928-71FDFF44BAAF}" srcOrd="0" destOrd="0" presId="urn:microsoft.com/office/officeart/2008/layout/LinedList"/>
    <dgm:cxn modelId="{E53744F0-4A21-4661-AC5A-0393430942DB}" type="presParOf" srcId="{5792E0B4-D836-C345-8FCE-E1F2EB90AE81}" destId="{B3E3BB34-99F6-D443-B554-F9BE70D71305}" srcOrd="1" destOrd="0" presId="urn:microsoft.com/office/officeart/2008/layout/LinedList"/>
    <dgm:cxn modelId="{060F109F-9D00-4E8F-A882-1D809F71684D}" type="presParOf" srcId="{B3E3BB34-99F6-D443-B554-F9BE70D71305}" destId="{7DD68EB5-652C-5447-ABB3-60CC21C2EE22}" srcOrd="0" destOrd="0" presId="urn:microsoft.com/office/officeart/2008/layout/LinedList"/>
    <dgm:cxn modelId="{C80FAD37-7883-4EBC-AAA4-66C621476C70}" type="presParOf" srcId="{B3E3BB34-99F6-D443-B554-F9BE70D71305}" destId="{73C76E93-11E1-394D-AC05-DBF76D7C8749}" srcOrd="1" destOrd="0" presId="urn:microsoft.com/office/officeart/2008/layout/LinedList"/>
    <dgm:cxn modelId="{42D8659B-7287-4D54-8E80-58BA9C1EEC9C}" type="presParOf" srcId="{B3E3BB34-99F6-D443-B554-F9BE70D71305}" destId="{903DF15A-6AEA-B34B-AF04-A809AF9F1A75}" srcOrd="2" destOrd="0" presId="urn:microsoft.com/office/officeart/2008/layout/LinedList"/>
    <dgm:cxn modelId="{F3CBD919-83DF-46B6-AC4B-82453647FE97}" type="presParOf" srcId="{5792E0B4-D836-C345-8FCE-E1F2EB90AE81}" destId="{C9A220F3-7160-4141-A24A-2ECAFCE9A997}" srcOrd="2" destOrd="0" presId="urn:microsoft.com/office/officeart/2008/layout/LinedList"/>
    <dgm:cxn modelId="{31C09C5C-EF41-4817-BA52-259AB83C8923}" type="presParOf" srcId="{5792E0B4-D836-C345-8FCE-E1F2EB90AE81}" destId="{64536181-A38C-4748-86FF-FF98FD0163EE}" srcOrd="3" destOrd="0" presId="urn:microsoft.com/office/officeart/2008/layout/LinedList"/>
    <dgm:cxn modelId="{B0185AA7-CD42-4E2C-960F-EE80A7F28BAD}" type="presParOf" srcId="{5792E0B4-D836-C345-8FCE-E1F2EB90AE81}" destId="{0529A525-EF9F-4945-8CF4-341C6F8390B2}" srcOrd="4" destOrd="0" presId="urn:microsoft.com/office/officeart/2008/layout/LinedList"/>
    <dgm:cxn modelId="{7A9DD6CF-0E90-4CBC-806D-4240ABA73A66}" type="presParOf" srcId="{0529A525-EF9F-4945-8CF4-341C6F8390B2}" destId="{2CFFFA5B-C838-9E4E-AE7E-01B85F8EBF9B}" srcOrd="0" destOrd="0" presId="urn:microsoft.com/office/officeart/2008/layout/LinedList"/>
    <dgm:cxn modelId="{B5D180AE-0D74-4E23-A852-CD61AE727687}" type="presParOf" srcId="{0529A525-EF9F-4945-8CF4-341C6F8390B2}" destId="{FF6FC876-B6DC-B343-ACC7-2B7D43C9D8BE}" srcOrd="1" destOrd="0" presId="urn:microsoft.com/office/officeart/2008/layout/LinedList"/>
    <dgm:cxn modelId="{D63D4CAC-A3A6-450C-8610-1E480F05EB9C}" type="presParOf" srcId="{0529A525-EF9F-4945-8CF4-341C6F8390B2}" destId="{A1953DFD-56D2-6A4E-98E1-DA33AD8EF6E6}" srcOrd="2" destOrd="0" presId="urn:microsoft.com/office/officeart/2008/layout/LinedList"/>
    <dgm:cxn modelId="{6D4A73CF-CA02-4552-A5FE-F99B88FCB547}" type="presParOf" srcId="{5792E0B4-D836-C345-8FCE-E1F2EB90AE81}" destId="{B6304756-7570-FA49-BE2D-B0F3BDA1D638}" srcOrd="5" destOrd="0" presId="urn:microsoft.com/office/officeart/2008/layout/LinedList"/>
    <dgm:cxn modelId="{872630A8-4996-4F02-9BAB-2B26867D243A}" type="presParOf" srcId="{5792E0B4-D836-C345-8FCE-E1F2EB90AE81}" destId="{5E14699D-FF5F-8C4B-A639-613FC435974E}" srcOrd="6" destOrd="0" presId="urn:microsoft.com/office/officeart/2008/layout/LinedList"/>
    <dgm:cxn modelId="{07CB044B-5A59-4BD7-A3A6-EE9A405BFAB5}" type="presParOf" srcId="{5792E0B4-D836-C345-8FCE-E1F2EB90AE81}" destId="{66FC6E46-D955-5F43-8CE7-92302651FFF8}" srcOrd="7" destOrd="0" presId="urn:microsoft.com/office/officeart/2008/layout/LinedList"/>
    <dgm:cxn modelId="{C069759A-0907-4002-9701-CE122CFA4772}" type="presParOf" srcId="{66FC6E46-D955-5F43-8CE7-92302651FFF8}" destId="{B1BD733E-C411-AF4D-A046-DAC45AC1DC8F}" srcOrd="0" destOrd="0" presId="urn:microsoft.com/office/officeart/2008/layout/LinedList"/>
    <dgm:cxn modelId="{2F17E048-C564-45C1-8924-870B07462E02}" type="presParOf" srcId="{66FC6E46-D955-5F43-8CE7-92302651FFF8}" destId="{B903B2A3-0350-C740-91BA-93EBE3EE0F01}" srcOrd="1" destOrd="0" presId="urn:microsoft.com/office/officeart/2008/layout/LinedList"/>
    <dgm:cxn modelId="{8E86D5AE-41AC-4CF0-823D-3B728F564CDB}" type="presParOf" srcId="{66FC6E46-D955-5F43-8CE7-92302651FFF8}" destId="{5CDB16C3-D553-844F-AD0C-B254C760A229}" srcOrd="2" destOrd="0" presId="urn:microsoft.com/office/officeart/2008/layout/LinedList"/>
    <dgm:cxn modelId="{42403F57-0194-49A0-9A10-215225F925E2}" type="presParOf" srcId="{5792E0B4-D836-C345-8FCE-E1F2EB90AE81}" destId="{A9DBF213-0458-0E4E-B276-72D7FDB7F3F0}" srcOrd="8" destOrd="0" presId="urn:microsoft.com/office/officeart/2008/layout/LinedList"/>
    <dgm:cxn modelId="{C55C12BA-9956-4A05-8034-9A716B13C7A8}" type="presParOf" srcId="{5792E0B4-D836-C345-8FCE-E1F2EB90AE81}" destId="{BE970289-04F4-5846-B3B7-B308D832FEBC}" srcOrd="9" destOrd="0" presId="urn:microsoft.com/office/officeart/2008/layout/LinedLis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C55C0C6-5F30-9B4E-A67E-3689724AE439}" type="doc">
      <dgm:prSet loTypeId="urn:microsoft.com/office/officeart/2008/layout/LinedList" loCatId="" qsTypeId="urn:microsoft.com/office/officeart/2005/8/quickstyle/simple4" qsCatId="simple" csTypeId="urn:microsoft.com/office/officeart/2005/8/colors/accent1_2" csCatId="accent1" phldr="1"/>
      <dgm:spPr/>
      <dgm:t>
        <a:bodyPr/>
        <a:lstStyle/>
        <a:p>
          <a:endParaRPr lang="en-US"/>
        </a:p>
      </dgm:t>
    </dgm:pt>
    <dgm:pt modelId="{6AA6266D-2FBA-814B-854A-63F338D723FE}">
      <dgm:prSet phldrT="[Text]" custT="1"/>
      <dgm:spPr/>
      <dgm:t>
        <a:bodyPr/>
        <a:lstStyle/>
        <a:p>
          <a:endParaRPr lang="en-US" sz="8000" dirty="0"/>
        </a:p>
      </dgm:t>
    </dgm:pt>
    <dgm:pt modelId="{8813B3DE-204E-EC4B-A89A-7C39137784DE}" type="parTrans" cxnId="{30C4DAC7-B298-A443-9EBA-60AD10B21F2E}">
      <dgm:prSet/>
      <dgm:spPr/>
      <dgm:t>
        <a:bodyPr/>
        <a:lstStyle/>
        <a:p>
          <a:endParaRPr lang="en-US" sz="2800"/>
        </a:p>
      </dgm:t>
    </dgm:pt>
    <dgm:pt modelId="{DAB1E68A-ED45-9D43-97A4-EDA6DD69EA77}" type="sibTrans" cxnId="{30C4DAC7-B298-A443-9EBA-60AD10B21F2E}">
      <dgm:prSet/>
      <dgm:spPr/>
      <dgm:t>
        <a:bodyPr/>
        <a:lstStyle/>
        <a:p>
          <a:endParaRPr lang="en-US" sz="2800"/>
        </a:p>
      </dgm:t>
    </dgm:pt>
    <dgm:pt modelId="{0BBBA4AB-4D70-1F4A-B15B-7AB3FDB30A67}">
      <dgm:prSet phldrT="[Text]" custT="1"/>
      <dgm:spPr/>
      <dgm:t>
        <a:bodyPr/>
        <a:lstStyle/>
        <a:p>
          <a:r>
            <a:rPr lang="en-US" sz="1200" dirty="0" smtClean="0"/>
            <a:t>Indian institute of </a:t>
          </a:r>
        </a:p>
        <a:p>
          <a:r>
            <a:rPr lang="en-US" sz="1200" dirty="0" smtClean="0"/>
            <a:t>science</a:t>
          </a:r>
          <a:endParaRPr lang="en-US" sz="1200" dirty="0"/>
        </a:p>
      </dgm:t>
    </dgm:pt>
    <dgm:pt modelId="{4CC2C69D-339C-9C4F-B6E8-768715D2AB8D}" type="parTrans" cxnId="{CD94F2D7-C1D2-BF4A-ACC8-3D4A164F6975}">
      <dgm:prSet/>
      <dgm:spPr/>
      <dgm:t>
        <a:bodyPr/>
        <a:lstStyle/>
        <a:p>
          <a:endParaRPr lang="en-US" sz="2800"/>
        </a:p>
      </dgm:t>
    </dgm:pt>
    <dgm:pt modelId="{42952D60-CCA1-E84F-A5E2-555975E3E1C2}" type="sibTrans" cxnId="{CD94F2D7-C1D2-BF4A-ACC8-3D4A164F6975}">
      <dgm:prSet/>
      <dgm:spPr/>
      <dgm:t>
        <a:bodyPr/>
        <a:lstStyle/>
        <a:p>
          <a:endParaRPr lang="en-US" sz="2800"/>
        </a:p>
      </dgm:t>
    </dgm:pt>
    <dgm:pt modelId="{36BBB97C-5907-0A4B-AAB2-85BACCA72D3D}">
      <dgm:prSet phldrT="[Text]" custT="1"/>
      <dgm:spPr/>
      <dgm:t>
        <a:bodyPr/>
        <a:lstStyle/>
        <a:p>
          <a:r>
            <a:rPr lang="en-US" sz="1200" dirty="0" smtClean="0"/>
            <a:t>Yale school of</a:t>
          </a:r>
        </a:p>
        <a:p>
          <a:r>
            <a:rPr lang="en-US" sz="1200" dirty="0" smtClean="0"/>
            <a:t> Management</a:t>
          </a:r>
          <a:endParaRPr lang="en-US" sz="1200" dirty="0"/>
        </a:p>
      </dgm:t>
    </dgm:pt>
    <dgm:pt modelId="{29CADC8E-F483-994A-9A63-62FFF9D90CC7}" type="parTrans" cxnId="{7C316890-CA25-934C-93AF-AC8683E203AB}">
      <dgm:prSet/>
      <dgm:spPr/>
      <dgm:t>
        <a:bodyPr/>
        <a:lstStyle/>
        <a:p>
          <a:endParaRPr lang="en-US" sz="2800"/>
        </a:p>
      </dgm:t>
    </dgm:pt>
    <dgm:pt modelId="{9CDD7F1A-E167-5A4A-9918-765930EE34E0}" type="sibTrans" cxnId="{7C316890-CA25-934C-93AF-AC8683E203AB}">
      <dgm:prSet/>
      <dgm:spPr/>
      <dgm:t>
        <a:bodyPr/>
        <a:lstStyle/>
        <a:p>
          <a:endParaRPr lang="en-US" sz="2800"/>
        </a:p>
      </dgm:t>
    </dgm:pt>
    <dgm:pt modelId="{6A71A0D4-4C5F-0E45-936F-C11947AB594C}">
      <dgm:prSet phldrT="[Text]" custT="1"/>
      <dgm:spPr/>
      <dgm:t>
        <a:bodyPr/>
        <a:lstStyle/>
        <a:p>
          <a:r>
            <a:rPr lang="en-US" sz="1200" dirty="0" smtClean="0"/>
            <a:t>London Business </a:t>
          </a:r>
        </a:p>
        <a:p>
          <a:r>
            <a:rPr lang="en-US" sz="1200" dirty="0" smtClean="0"/>
            <a:t>school</a:t>
          </a:r>
          <a:endParaRPr lang="en-US" sz="1200" dirty="0"/>
        </a:p>
      </dgm:t>
    </dgm:pt>
    <dgm:pt modelId="{CDF8F661-06DC-8245-9754-9ADD32899B33}" type="parTrans" cxnId="{CF5ACEE1-B146-B347-9169-7A7A7661B428}">
      <dgm:prSet/>
      <dgm:spPr/>
      <dgm:t>
        <a:bodyPr/>
        <a:lstStyle/>
        <a:p>
          <a:endParaRPr lang="en-US" sz="2800"/>
        </a:p>
      </dgm:t>
    </dgm:pt>
    <dgm:pt modelId="{4777352A-88B9-0048-BCF1-A19B75155FA6}" type="sibTrans" cxnId="{CF5ACEE1-B146-B347-9169-7A7A7661B428}">
      <dgm:prSet/>
      <dgm:spPr/>
      <dgm:t>
        <a:bodyPr/>
        <a:lstStyle/>
        <a:p>
          <a:endParaRPr lang="en-US" sz="2800"/>
        </a:p>
      </dgm:t>
    </dgm:pt>
    <dgm:pt modelId="{2E5C22A8-BC98-6146-BDA8-A174CE625C23}" type="pres">
      <dgm:prSet presAssocID="{EC55C0C6-5F30-9B4E-A67E-3689724AE439}" presName="vert0" presStyleCnt="0">
        <dgm:presLayoutVars>
          <dgm:dir/>
          <dgm:animOne val="branch"/>
          <dgm:animLvl val="lvl"/>
        </dgm:presLayoutVars>
      </dgm:prSet>
      <dgm:spPr/>
      <dgm:t>
        <a:bodyPr/>
        <a:lstStyle/>
        <a:p>
          <a:endParaRPr lang="en-IN"/>
        </a:p>
      </dgm:t>
    </dgm:pt>
    <dgm:pt modelId="{EDEEC9ED-CC34-E242-B611-18D91B1AE7E8}" type="pres">
      <dgm:prSet presAssocID="{6AA6266D-2FBA-814B-854A-63F338D723FE}" presName="thickLine" presStyleLbl="alignNode1" presStyleIdx="0" presStyleCnt="1" custLinFactNeighborX="-2778"/>
      <dgm:spPr/>
    </dgm:pt>
    <dgm:pt modelId="{CFDA182C-D10F-C541-ABD9-13B9CE17C54F}" type="pres">
      <dgm:prSet presAssocID="{6AA6266D-2FBA-814B-854A-63F338D723FE}" presName="horz1" presStyleCnt="0"/>
      <dgm:spPr/>
    </dgm:pt>
    <dgm:pt modelId="{00DC0BF7-9CB9-2A44-BE47-6D46D291D899}" type="pres">
      <dgm:prSet presAssocID="{6AA6266D-2FBA-814B-854A-63F338D723FE}" presName="tx1" presStyleLbl="revTx" presStyleIdx="0" presStyleCnt="4"/>
      <dgm:spPr/>
      <dgm:t>
        <a:bodyPr/>
        <a:lstStyle/>
        <a:p>
          <a:endParaRPr lang="en-US"/>
        </a:p>
      </dgm:t>
    </dgm:pt>
    <dgm:pt modelId="{5792E0B4-D836-C345-8FCE-E1F2EB90AE81}" type="pres">
      <dgm:prSet presAssocID="{6AA6266D-2FBA-814B-854A-63F338D723FE}" presName="vert1" presStyleCnt="0"/>
      <dgm:spPr/>
    </dgm:pt>
    <dgm:pt modelId="{C73382B4-8347-8846-B928-71FDFF44BAAF}" type="pres">
      <dgm:prSet presAssocID="{0BBBA4AB-4D70-1F4A-B15B-7AB3FDB30A67}" presName="vertSpace2a" presStyleCnt="0"/>
      <dgm:spPr/>
    </dgm:pt>
    <dgm:pt modelId="{B3E3BB34-99F6-D443-B554-F9BE70D71305}" type="pres">
      <dgm:prSet presAssocID="{0BBBA4AB-4D70-1F4A-B15B-7AB3FDB30A67}" presName="horz2" presStyleCnt="0"/>
      <dgm:spPr/>
    </dgm:pt>
    <dgm:pt modelId="{7DD68EB5-652C-5447-ABB3-60CC21C2EE22}" type="pres">
      <dgm:prSet presAssocID="{0BBBA4AB-4D70-1F4A-B15B-7AB3FDB30A67}" presName="horzSpace2" presStyleCnt="0"/>
      <dgm:spPr/>
    </dgm:pt>
    <dgm:pt modelId="{73C76E93-11E1-394D-AC05-DBF76D7C8749}" type="pres">
      <dgm:prSet presAssocID="{0BBBA4AB-4D70-1F4A-B15B-7AB3FDB30A67}" presName="tx2" presStyleLbl="revTx" presStyleIdx="1" presStyleCnt="4"/>
      <dgm:spPr/>
      <dgm:t>
        <a:bodyPr/>
        <a:lstStyle/>
        <a:p>
          <a:endParaRPr lang="en-US"/>
        </a:p>
      </dgm:t>
    </dgm:pt>
    <dgm:pt modelId="{903DF15A-6AEA-B34B-AF04-A809AF9F1A75}" type="pres">
      <dgm:prSet presAssocID="{0BBBA4AB-4D70-1F4A-B15B-7AB3FDB30A67}" presName="vert2" presStyleCnt="0"/>
      <dgm:spPr/>
    </dgm:pt>
    <dgm:pt modelId="{C9A220F3-7160-4141-A24A-2ECAFCE9A997}" type="pres">
      <dgm:prSet presAssocID="{0BBBA4AB-4D70-1F4A-B15B-7AB3FDB30A67}" presName="thinLine2b" presStyleLbl="callout" presStyleIdx="0" presStyleCnt="3"/>
      <dgm:spPr/>
    </dgm:pt>
    <dgm:pt modelId="{64536181-A38C-4748-86FF-FF98FD0163EE}" type="pres">
      <dgm:prSet presAssocID="{0BBBA4AB-4D70-1F4A-B15B-7AB3FDB30A67}" presName="vertSpace2b" presStyleCnt="0"/>
      <dgm:spPr/>
    </dgm:pt>
    <dgm:pt modelId="{0529A525-EF9F-4945-8CF4-341C6F8390B2}" type="pres">
      <dgm:prSet presAssocID="{36BBB97C-5907-0A4B-AAB2-85BACCA72D3D}" presName="horz2" presStyleCnt="0"/>
      <dgm:spPr/>
    </dgm:pt>
    <dgm:pt modelId="{2CFFFA5B-C838-9E4E-AE7E-01B85F8EBF9B}" type="pres">
      <dgm:prSet presAssocID="{36BBB97C-5907-0A4B-AAB2-85BACCA72D3D}" presName="horzSpace2" presStyleCnt="0"/>
      <dgm:spPr/>
    </dgm:pt>
    <dgm:pt modelId="{FF6FC876-B6DC-B343-ACC7-2B7D43C9D8BE}" type="pres">
      <dgm:prSet presAssocID="{36BBB97C-5907-0A4B-AAB2-85BACCA72D3D}" presName="tx2" presStyleLbl="revTx" presStyleIdx="2" presStyleCnt="4"/>
      <dgm:spPr/>
      <dgm:t>
        <a:bodyPr/>
        <a:lstStyle/>
        <a:p>
          <a:endParaRPr lang="en-US"/>
        </a:p>
      </dgm:t>
    </dgm:pt>
    <dgm:pt modelId="{A1953DFD-56D2-6A4E-98E1-DA33AD8EF6E6}" type="pres">
      <dgm:prSet presAssocID="{36BBB97C-5907-0A4B-AAB2-85BACCA72D3D}" presName="vert2" presStyleCnt="0"/>
      <dgm:spPr/>
    </dgm:pt>
    <dgm:pt modelId="{B6304756-7570-FA49-BE2D-B0F3BDA1D638}" type="pres">
      <dgm:prSet presAssocID="{36BBB97C-5907-0A4B-AAB2-85BACCA72D3D}" presName="thinLine2b" presStyleLbl="callout" presStyleIdx="1" presStyleCnt="3"/>
      <dgm:spPr/>
    </dgm:pt>
    <dgm:pt modelId="{5E14699D-FF5F-8C4B-A639-613FC435974E}" type="pres">
      <dgm:prSet presAssocID="{36BBB97C-5907-0A4B-AAB2-85BACCA72D3D}" presName="vertSpace2b" presStyleCnt="0"/>
      <dgm:spPr/>
    </dgm:pt>
    <dgm:pt modelId="{66FC6E46-D955-5F43-8CE7-92302651FFF8}" type="pres">
      <dgm:prSet presAssocID="{6A71A0D4-4C5F-0E45-936F-C11947AB594C}" presName="horz2" presStyleCnt="0"/>
      <dgm:spPr/>
    </dgm:pt>
    <dgm:pt modelId="{B1BD733E-C411-AF4D-A046-DAC45AC1DC8F}" type="pres">
      <dgm:prSet presAssocID="{6A71A0D4-4C5F-0E45-936F-C11947AB594C}" presName="horzSpace2" presStyleCnt="0"/>
      <dgm:spPr/>
    </dgm:pt>
    <dgm:pt modelId="{B903B2A3-0350-C740-91BA-93EBE3EE0F01}" type="pres">
      <dgm:prSet presAssocID="{6A71A0D4-4C5F-0E45-936F-C11947AB594C}" presName="tx2" presStyleLbl="revTx" presStyleIdx="3" presStyleCnt="4"/>
      <dgm:spPr/>
      <dgm:t>
        <a:bodyPr/>
        <a:lstStyle/>
        <a:p>
          <a:endParaRPr lang="en-US"/>
        </a:p>
      </dgm:t>
    </dgm:pt>
    <dgm:pt modelId="{5CDB16C3-D553-844F-AD0C-B254C760A229}" type="pres">
      <dgm:prSet presAssocID="{6A71A0D4-4C5F-0E45-936F-C11947AB594C}" presName="vert2" presStyleCnt="0"/>
      <dgm:spPr/>
    </dgm:pt>
    <dgm:pt modelId="{A9DBF213-0458-0E4E-B276-72D7FDB7F3F0}" type="pres">
      <dgm:prSet presAssocID="{6A71A0D4-4C5F-0E45-936F-C11947AB594C}" presName="thinLine2b" presStyleLbl="callout" presStyleIdx="2" presStyleCnt="3"/>
      <dgm:spPr/>
    </dgm:pt>
    <dgm:pt modelId="{BE970289-04F4-5846-B3B7-B308D832FEBC}" type="pres">
      <dgm:prSet presAssocID="{6A71A0D4-4C5F-0E45-936F-C11947AB594C}" presName="vertSpace2b" presStyleCnt="0"/>
      <dgm:spPr/>
    </dgm:pt>
  </dgm:ptLst>
  <dgm:cxnLst>
    <dgm:cxn modelId="{7C316890-CA25-934C-93AF-AC8683E203AB}" srcId="{6AA6266D-2FBA-814B-854A-63F338D723FE}" destId="{36BBB97C-5907-0A4B-AAB2-85BACCA72D3D}" srcOrd="1" destOrd="0" parTransId="{29CADC8E-F483-994A-9A63-62FFF9D90CC7}" sibTransId="{9CDD7F1A-E167-5A4A-9918-765930EE34E0}"/>
    <dgm:cxn modelId="{B4DB1027-44B9-4950-8EA8-160B85FBB876}" type="presOf" srcId="{6AA6266D-2FBA-814B-854A-63F338D723FE}" destId="{00DC0BF7-9CB9-2A44-BE47-6D46D291D899}" srcOrd="0" destOrd="0" presId="urn:microsoft.com/office/officeart/2008/layout/LinedList"/>
    <dgm:cxn modelId="{5D6D560D-482C-425D-A51B-F990BD1A7D53}" type="presOf" srcId="{0BBBA4AB-4D70-1F4A-B15B-7AB3FDB30A67}" destId="{73C76E93-11E1-394D-AC05-DBF76D7C8749}" srcOrd="0" destOrd="0" presId="urn:microsoft.com/office/officeart/2008/layout/LinedList"/>
    <dgm:cxn modelId="{CD94F2D7-C1D2-BF4A-ACC8-3D4A164F6975}" srcId="{6AA6266D-2FBA-814B-854A-63F338D723FE}" destId="{0BBBA4AB-4D70-1F4A-B15B-7AB3FDB30A67}" srcOrd="0" destOrd="0" parTransId="{4CC2C69D-339C-9C4F-B6E8-768715D2AB8D}" sibTransId="{42952D60-CCA1-E84F-A5E2-555975E3E1C2}"/>
    <dgm:cxn modelId="{6D2D0476-5241-4449-9877-F8A74849A2BF}" type="presOf" srcId="{6A71A0D4-4C5F-0E45-936F-C11947AB594C}" destId="{B903B2A3-0350-C740-91BA-93EBE3EE0F01}" srcOrd="0" destOrd="0" presId="urn:microsoft.com/office/officeart/2008/layout/LinedList"/>
    <dgm:cxn modelId="{CF5ACEE1-B146-B347-9169-7A7A7661B428}" srcId="{6AA6266D-2FBA-814B-854A-63F338D723FE}" destId="{6A71A0D4-4C5F-0E45-936F-C11947AB594C}" srcOrd="2" destOrd="0" parTransId="{CDF8F661-06DC-8245-9754-9ADD32899B33}" sibTransId="{4777352A-88B9-0048-BCF1-A19B75155FA6}"/>
    <dgm:cxn modelId="{09FACEC2-1D4B-4176-857C-3B0E6EC53C97}" type="presOf" srcId="{36BBB97C-5907-0A4B-AAB2-85BACCA72D3D}" destId="{FF6FC876-B6DC-B343-ACC7-2B7D43C9D8BE}" srcOrd="0" destOrd="0" presId="urn:microsoft.com/office/officeart/2008/layout/LinedList"/>
    <dgm:cxn modelId="{30C4DAC7-B298-A443-9EBA-60AD10B21F2E}" srcId="{EC55C0C6-5F30-9B4E-A67E-3689724AE439}" destId="{6AA6266D-2FBA-814B-854A-63F338D723FE}" srcOrd="0" destOrd="0" parTransId="{8813B3DE-204E-EC4B-A89A-7C39137784DE}" sibTransId="{DAB1E68A-ED45-9D43-97A4-EDA6DD69EA77}"/>
    <dgm:cxn modelId="{BD71FB8C-4B85-48A1-A56D-F54A75613D8F}" type="presOf" srcId="{EC55C0C6-5F30-9B4E-A67E-3689724AE439}" destId="{2E5C22A8-BC98-6146-BDA8-A174CE625C23}" srcOrd="0" destOrd="0" presId="urn:microsoft.com/office/officeart/2008/layout/LinedList"/>
    <dgm:cxn modelId="{E6758337-663F-4276-A2BE-2FFD645AF6A1}" type="presParOf" srcId="{2E5C22A8-BC98-6146-BDA8-A174CE625C23}" destId="{EDEEC9ED-CC34-E242-B611-18D91B1AE7E8}" srcOrd="0" destOrd="0" presId="urn:microsoft.com/office/officeart/2008/layout/LinedList"/>
    <dgm:cxn modelId="{4EBA353C-3B87-4FB1-9506-C30E7F9BE2DB}" type="presParOf" srcId="{2E5C22A8-BC98-6146-BDA8-A174CE625C23}" destId="{CFDA182C-D10F-C541-ABD9-13B9CE17C54F}" srcOrd="1" destOrd="0" presId="urn:microsoft.com/office/officeart/2008/layout/LinedList"/>
    <dgm:cxn modelId="{6AC8759C-EF88-4B96-AEF9-2E448B95E0AC}" type="presParOf" srcId="{CFDA182C-D10F-C541-ABD9-13B9CE17C54F}" destId="{00DC0BF7-9CB9-2A44-BE47-6D46D291D899}" srcOrd="0" destOrd="0" presId="urn:microsoft.com/office/officeart/2008/layout/LinedList"/>
    <dgm:cxn modelId="{F0B12DD1-81A8-4BEC-AEFA-606E13D43008}" type="presParOf" srcId="{CFDA182C-D10F-C541-ABD9-13B9CE17C54F}" destId="{5792E0B4-D836-C345-8FCE-E1F2EB90AE81}" srcOrd="1" destOrd="0" presId="urn:microsoft.com/office/officeart/2008/layout/LinedList"/>
    <dgm:cxn modelId="{C14E3B1B-8B02-4E21-BABC-4C80C329A594}" type="presParOf" srcId="{5792E0B4-D836-C345-8FCE-E1F2EB90AE81}" destId="{C73382B4-8347-8846-B928-71FDFF44BAAF}" srcOrd="0" destOrd="0" presId="urn:microsoft.com/office/officeart/2008/layout/LinedList"/>
    <dgm:cxn modelId="{73FF90EC-FD3C-4DC5-9204-E22E6F4339C9}" type="presParOf" srcId="{5792E0B4-D836-C345-8FCE-E1F2EB90AE81}" destId="{B3E3BB34-99F6-D443-B554-F9BE70D71305}" srcOrd="1" destOrd="0" presId="urn:microsoft.com/office/officeart/2008/layout/LinedList"/>
    <dgm:cxn modelId="{FF380B26-A9E1-496D-8348-E7B2865C0C9C}" type="presParOf" srcId="{B3E3BB34-99F6-D443-B554-F9BE70D71305}" destId="{7DD68EB5-652C-5447-ABB3-60CC21C2EE22}" srcOrd="0" destOrd="0" presId="urn:microsoft.com/office/officeart/2008/layout/LinedList"/>
    <dgm:cxn modelId="{42E3494E-011E-4B11-8D7C-CB02B3079425}" type="presParOf" srcId="{B3E3BB34-99F6-D443-B554-F9BE70D71305}" destId="{73C76E93-11E1-394D-AC05-DBF76D7C8749}" srcOrd="1" destOrd="0" presId="urn:microsoft.com/office/officeart/2008/layout/LinedList"/>
    <dgm:cxn modelId="{887E9F12-ED72-4F0C-8272-9A81765BF224}" type="presParOf" srcId="{B3E3BB34-99F6-D443-B554-F9BE70D71305}" destId="{903DF15A-6AEA-B34B-AF04-A809AF9F1A75}" srcOrd="2" destOrd="0" presId="urn:microsoft.com/office/officeart/2008/layout/LinedList"/>
    <dgm:cxn modelId="{5DAA6954-B285-45C1-AD53-E730B7D82093}" type="presParOf" srcId="{5792E0B4-D836-C345-8FCE-E1F2EB90AE81}" destId="{C9A220F3-7160-4141-A24A-2ECAFCE9A997}" srcOrd="2" destOrd="0" presId="urn:microsoft.com/office/officeart/2008/layout/LinedList"/>
    <dgm:cxn modelId="{0F4DBA8D-5C49-4481-BEB8-82EE85450E9B}" type="presParOf" srcId="{5792E0B4-D836-C345-8FCE-E1F2EB90AE81}" destId="{64536181-A38C-4748-86FF-FF98FD0163EE}" srcOrd="3" destOrd="0" presId="urn:microsoft.com/office/officeart/2008/layout/LinedList"/>
    <dgm:cxn modelId="{2FC00604-0B20-4514-90CB-D8D0A5A5DD81}" type="presParOf" srcId="{5792E0B4-D836-C345-8FCE-E1F2EB90AE81}" destId="{0529A525-EF9F-4945-8CF4-341C6F8390B2}" srcOrd="4" destOrd="0" presId="urn:microsoft.com/office/officeart/2008/layout/LinedList"/>
    <dgm:cxn modelId="{6B8D7B5D-B33E-4DFD-BA2B-681243600F55}" type="presParOf" srcId="{0529A525-EF9F-4945-8CF4-341C6F8390B2}" destId="{2CFFFA5B-C838-9E4E-AE7E-01B85F8EBF9B}" srcOrd="0" destOrd="0" presId="urn:microsoft.com/office/officeart/2008/layout/LinedList"/>
    <dgm:cxn modelId="{603E1925-38FD-4A4A-80AF-9A10C4B1942A}" type="presParOf" srcId="{0529A525-EF9F-4945-8CF4-341C6F8390B2}" destId="{FF6FC876-B6DC-B343-ACC7-2B7D43C9D8BE}" srcOrd="1" destOrd="0" presId="urn:microsoft.com/office/officeart/2008/layout/LinedList"/>
    <dgm:cxn modelId="{184D0A06-6498-4FE0-83B0-188060EC3FA6}" type="presParOf" srcId="{0529A525-EF9F-4945-8CF4-341C6F8390B2}" destId="{A1953DFD-56D2-6A4E-98E1-DA33AD8EF6E6}" srcOrd="2" destOrd="0" presId="urn:microsoft.com/office/officeart/2008/layout/LinedList"/>
    <dgm:cxn modelId="{D3E73807-F536-4BE6-BBD2-FFF725A8F2BD}" type="presParOf" srcId="{5792E0B4-D836-C345-8FCE-E1F2EB90AE81}" destId="{B6304756-7570-FA49-BE2D-B0F3BDA1D638}" srcOrd="5" destOrd="0" presId="urn:microsoft.com/office/officeart/2008/layout/LinedList"/>
    <dgm:cxn modelId="{B1B64DF1-2163-4174-B7ED-37649FB89EB8}" type="presParOf" srcId="{5792E0B4-D836-C345-8FCE-E1F2EB90AE81}" destId="{5E14699D-FF5F-8C4B-A639-613FC435974E}" srcOrd="6" destOrd="0" presId="urn:microsoft.com/office/officeart/2008/layout/LinedList"/>
    <dgm:cxn modelId="{20583BA0-72A6-453B-A316-3FC1781D1DD5}" type="presParOf" srcId="{5792E0B4-D836-C345-8FCE-E1F2EB90AE81}" destId="{66FC6E46-D955-5F43-8CE7-92302651FFF8}" srcOrd="7" destOrd="0" presId="urn:microsoft.com/office/officeart/2008/layout/LinedList"/>
    <dgm:cxn modelId="{BC7574AD-5725-4533-936F-A64A1258D8B6}" type="presParOf" srcId="{66FC6E46-D955-5F43-8CE7-92302651FFF8}" destId="{B1BD733E-C411-AF4D-A046-DAC45AC1DC8F}" srcOrd="0" destOrd="0" presId="urn:microsoft.com/office/officeart/2008/layout/LinedList"/>
    <dgm:cxn modelId="{493F4102-52F1-412E-A32B-644BA1669000}" type="presParOf" srcId="{66FC6E46-D955-5F43-8CE7-92302651FFF8}" destId="{B903B2A3-0350-C740-91BA-93EBE3EE0F01}" srcOrd="1" destOrd="0" presId="urn:microsoft.com/office/officeart/2008/layout/LinedList"/>
    <dgm:cxn modelId="{CDD6A959-54D1-4713-8111-EC523835060D}" type="presParOf" srcId="{66FC6E46-D955-5F43-8CE7-92302651FFF8}" destId="{5CDB16C3-D553-844F-AD0C-B254C760A229}" srcOrd="2" destOrd="0" presId="urn:microsoft.com/office/officeart/2008/layout/LinedList"/>
    <dgm:cxn modelId="{502E6E58-35F8-4FBD-80F7-5BB983B79F44}" type="presParOf" srcId="{5792E0B4-D836-C345-8FCE-E1F2EB90AE81}" destId="{A9DBF213-0458-0E4E-B276-72D7FDB7F3F0}" srcOrd="8" destOrd="0" presId="urn:microsoft.com/office/officeart/2008/layout/LinedList"/>
    <dgm:cxn modelId="{E686D304-C21D-446B-AA44-6F653D4BC0E5}" type="presParOf" srcId="{5792E0B4-D836-C345-8FCE-E1F2EB90AE81}" destId="{BE970289-04F4-5846-B3B7-B308D832FEBC}" srcOrd="9" destOrd="0" presId="urn:microsoft.com/office/officeart/2008/layout/LinedList"/>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C55C0C6-5F30-9B4E-A67E-3689724AE439}" type="doc">
      <dgm:prSet loTypeId="urn:microsoft.com/office/officeart/2008/layout/LinedList" loCatId="" qsTypeId="urn:microsoft.com/office/officeart/2005/8/quickstyle/simple4" qsCatId="simple" csTypeId="urn:microsoft.com/office/officeart/2005/8/colors/accent1_2" csCatId="accent1" phldr="1"/>
      <dgm:spPr/>
      <dgm:t>
        <a:bodyPr/>
        <a:lstStyle/>
        <a:p>
          <a:endParaRPr lang="en-US"/>
        </a:p>
      </dgm:t>
    </dgm:pt>
    <dgm:pt modelId="{6AA6266D-2FBA-814B-854A-63F338D723FE}">
      <dgm:prSet phldrT="[Text]" custT="1"/>
      <dgm:spPr/>
      <dgm:t>
        <a:bodyPr/>
        <a:lstStyle/>
        <a:p>
          <a:endParaRPr lang="en-US" sz="7200" dirty="0"/>
        </a:p>
      </dgm:t>
    </dgm:pt>
    <dgm:pt modelId="{8813B3DE-204E-EC4B-A89A-7C39137784DE}" type="parTrans" cxnId="{30C4DAC7-B298-A443-9EBA-60AD10B21F2E}">
      <dgm:prSet/>
      <dgm:spPr/>
      <dgm:t>
        <a:bodyPr/>
        <a:lstStyle/>
        <a:p>
          <a:endParaRPr lang="en-US" sz="2400"/>
        </a:p>
      </dgm:t>
    </dgm:pt>
    <dgm:pt modelId="{DAB1E68A-ED45-9D43-97A4-EDA6DD69EA77}" type="sibTrans" cxnId="{30C4DAC7-B298-A443-9EBA-60AD10B21F2E}">
      <dgm:prSet/>
      <dgm:spPr/>
      <dgm:t>
        <a:bodyPr/>
        <a:lstStyle/>
        <a:p>
          <a:endParaRPr lang="en-US" sz="2400"/>
        </a:p>
      </dgm:t>
    </dgm:pt>
    <dgm:pt modelId="{0BBBA4AB-4D70-1F4A-B15B-7AB3FDB30A67}">
      <dgm:prSet phldrT="[Text]" custT="1"/>
      <dgm:spPr/>
      <dgm:t>
        <a:bodyPr/>
        <a:lstStyle/>
        <a:p>
          <a:r>
            <a:rPr lang="en-US" sz="1400" dirty="0" smtClean="0"/>
            <a:t>National Innovation Council</a:t>
          </a:r>
          <a:endParaRPr lang="en-US" sz="1400" dirty="0"/>
        </a:p>
      </dgm:t>
    </dgm:pt>
    <dgm:pt modelId="{4CC2C69D-339C-9C4F-B6E8-768715D2AB8D}" type="parTrans" cxnId="{CD94F2D7-C1D2-BF4A-ACC8-3D4A164F6975}">
      <dgm:prSet/>
      <dgm:spPr/>
      <dgm:t>
        <a:bodyPr/>
        <a:lstStyle/>
        <a:p>
          <a:endParaRPr lang="en-US" sz="2400"/>
        </a:p>
      </dgm:t>
    </dgm:pt>
    <dgm:pt modelId="{42952D60-CCA1-E84F-A5E2-555975E3E1C2}" type="sibTrans" cxnId="{CD94F2D7-C1D2-BF4A-ACC8-3D4A164F6975}">
      <dgm:prSet/>
      <dgm:spPr/>
      <dgm:t>
        <a:bodyPr/>
        <a:lstStyle/>
        <a:p>
          <a:endParaRPr lang="en-US" sz="2400"/>
        </a:p>
      </dgm:t>
    </dgm:pt>
    <dgm:pt modelId="{36BBB97C-5907-0A4B-AAB2-85BACCA72D3D}">
      <dgm:prSet phldrT="[Text]" custT="1"/>
      <dgm:spPr/>
      <dgm:t>
        <a:bodyPr/>
        <a:lstStyle/>
        <a:p>
          <a:r>
            <a:rPr lang="en-US" sz="1400" dirty="0" smtClean="0"/>
            <a:t>Prime Minister’s Scientific Advisory  council </a:t>
          </a:r>
          <a:endParaRPr lang="en-US" sz="1400" dirty="0"/>
        </a:p>
      </dgm:t>
    </dgm:pt>
    <dgm:pt modelId="{29CADC8E-F483-994A-9A63-62FFF9D90CC7}" type="parTrans" cxnId="{7C316890-CA25-934C-93AF-AC8683E203AB}">
      <dgm:prSet/>
      <dgm:spPr/>
      <dgm:t>
        <a:bodyPr/>
        <a:lstStyle/>
        <a:p>
          <a:endParaRPr lang="en-US" sz="2400"/>
        </a:p>
      </dgm:t>
    </dgm:pt>
    <dgm:pt modelId="{9CDD7F1A-E167-5A4A-9918-765930EE34E0}" type="sibTrans" cxnId="{7C316890-CA25-934C-93AF-AC8683E203AB}">
      <dgm:prSet/>
      <dgm:spPr/>
      <dgm:t>
        <a:bodyPr/>
        <a:lstStyle/>
        <a:p>
          <a:endParaRPr lang="en-US" sz="2400"/>
        </a:p>
      </dgm:t>
    </dgm:pt>
    <dgm:pt modelId="{6A71A0D4-4C5F-0E45-936F-C11947AB594C}">
      <dgm:prSet phldrT="[Text]" custT="1"/>
      <dgm:spPr/>
      <dgm:t>
        <a:bodyPr/>
        <a:lstStyle/>
        <a:p>
          <a:r>
            <a:rPr lang="en-US" sz="1400" dirty="0" smtClean="0"/>
            <a:t>State governments of AP, Karnataka, Haryana</a:t>
          </a:r>
          <a:endParaRPr lang="en-US" sz="1400" dirty="0"/>
        </a:p>
      </dgm:t>
    </dgm:pt>
    <dgm:pt modelId="{CDF8F661-06DC-8245-9754-9ADD32899B33}" type="parTrans" cxnId="{CF5ACEE1-B146-B347-9169-7A7A7661B428}">
      <dgm:prSet/>
      <dgm:spPr/>
      <dgm:t>
        <a:bodyPr/>
        <a:lstStyle/>
        <a:p>
          <a:endParaRPr lang="en-US" sz="2400"/>
        </a:p>
      </dgm:t>
    </dgm:pt>
    <dgm:pt modelId="{4777352A-88B9-0048-BCF1-A19B75155FA6}" type="sibTrans" cxnId="{CF5ACEE1-B146-B347-9169-7A7A7661B428}">
      <dgm:prSet/>
      <dgm:spPr/>
      <dgm:t>
        <a:bodyPr/>
        <a:lstStyle/>
        <a:p>
          <a:endParaRPr lang="en-US" sz="2400"/>
        </a:p>
      </dgm:t>
    </dgm:pt>
    <dgm:pt modelId="{2E5C22A8-BC98-6146-BDA8-A174CE625C23}" type="pres">
      <dgm:prSet presAssocID="{EC55C0C6-5F30-9B4E-A67E-3689724AE439}" presName="vert0" presStyleCnt="0">
        <dgm:presLayoutVars>
          <dgm:dir/>
          <dgm:animOne val="branch"/>
          <dgm:animLvl val="lvl"/>
        </dgm:presLayoutVars>
      </dgm:prSet>
      <dgm:spPr/>
      <dgm:t>
        <a:bodyPr/>
        <a:lstStyle/>
        <a:p>
          <a:endParaRPr lang="en-IN"/>
        </a:p>
      </dgm:t>
    </dgm:pt>
    <dgm:pt modelId="{EDEEC9ED-CC34-E242-B611-18D91B1AE7E8}" type="pres">
      <dgm:prSet presAssocID="{6AA6266D-2FBA-814B-854A-63F338D723FE}" presName="thickLine" presStyleLbl="alignNode1" presStyleIdx="0" presStyleCnt="1" custLinFactNeighborX="-4000"/>
      <dgm:spPr/>
    </dgm:pt>
    <dgm:pt modelId="{CFDA182C-D10F-C541-ABD9-13B9CE17C54F}" type="pres">
      <dgm:prSet presAssocID="{6AA6266D-2FBA-814B-854A-63F338D723FE}" presName="horz1" presStyleCnt="0"/>
      <dgm:spPr/>
    </dgm:pt>
    <dgm:pt modelId="{00DC0BF7-9CB9-2A44-BE47-6D46D291D899}" type="pres">
      <dgm:prSet presAssocID="{6AA6266D-2FBA-814B-854A-63F338D723FE}" presName="tx1" presStyleLbl="revTx" presStyleIdx="0" presStyleCnt="4"/>
      <dgm:spPr/>
      <dgm:t>
        <a:bodyPr/>
        <a:lstStyle/>
        <a:p>
          <a:endParaRPr lang="en-US"/>
        </a:p>
      </dgm:t>
    </dgm:pt>
    <dgm:pt modelId="{5792E0B4-D836-C345-8FCE-E1F2EB90AE81}" type="pres">
      <dgm:prSet presAssocID="{6AA6266D-2FBA-814B-854A-63F338D723FE}" presName="vert1" presStyleCnt="0"/>
      <dgm:spPr/>
    </dgm:pt>
    <dgm:pt modelId="{C73382B4-8347-8846-B928-71FDFF44BAAF}" type="pres">
      <dgm:prSet presAssocID="{0BBBA4AB-4D70-1F4A-B15B-7AB3FDB30A67}" presName="vertSpace2a" presStyleCnt="0"/>
      <dgm:spPr/>
    </dgm:pt>
    <dgm:pt modelId="{B3E3BB34-99F6-D443-B554-F9BE70D71305}" type="pres">
      <dgm:prSet presAssocID="{0BBBA4AB-4D70-1F4A-B15B-7AB3FDB30A67}" presName="horz2" presStyleCnt="0"/>
      <dgm:spPr/>
    </dgm:pt>
    <dgm:pt modelId="{7DD68EB5-652C-5447-ABB3-60CC21C2EE22}" type="pres">
      <dgm:prSet presAssocID="{0BBBA4AB-4D70-1F4A-B15B-7AB3FDB30A67}" presName="horzSpace2" presStyleCnt="0"/>
      <dgm:spPr/>
    </dgm:pt>
    <dgm:pt modelId="{73C76E93-11E1-394D-AC05-DBF76D7C8749}" type="pres">
      <dgm:prSet presAssocID="{0BBBA4AB-4D70-1F4A-B15B-7AB3FDB30A67}" presName="tx2" presStyleLbl="revTx" presStyleIdx="1" presStyleCnt="4"/>
      <dgm:spPr/>
      <dgm:t>
        <a:bodyPr/>
        <a:lstStyle/>
        <a:p>
          <a:endParaRPr lang="en-US"/>
        </a:p>
      </dgm:t>
    </dgm:pt>
    <dgm:pt modelId="{903DF15A-6AEA-B34B-AF04-A809AF9F1A75}" type="pres">
      <dgm:prSet presAssocID="{0BBBA4AB-4D70-1F4A-B15B-7AB3FDB30A67}" presName="vert2" presStyleCnt="0"/>
      <dgm:spPr/>
    </dgm:pt>
    <dgm:pt modelId="{C9A220F3-7160-4141-A24A-2ECAFCE9A997}" type="pres">
      <dgm:prSet presAssocID="{0BBBA4AB-4D70-1F4A-B15B-7AB3FDB30A67}" presName="thinLine2b" presStyleLbl="callout" presStyleIdx="0" presStyleCnt="3"/>
      <dgm:spPr/>
    </dgm:pt>
    <dgm:pt modelId="{64536181-A38C-4748-86FF-FF98FD0163EE}" type="pres">
      <dgm:prSet presAssocID="{0BBBA4AB-4D70-1F4A-B15B-7AB3FDB30A67}" presName="vertSpace2b" presStyleCnt="0"/>
      <dgm:spPr/>
    </dgm:pt>
    <dgm:pt modelId="{0529A525-EF9F-4945-8CF4-341C6F8390B2}" type="pres">
      <dgm:prSet presAssocID="{36BBB97C-5907-0A4B-AAB2-85BACCA72D3D}" presName="horz2" presStyleCnt="0"/>
      <dgm:spPr/>
    </dgm:pt>
    <dgm:pt modelId="{2CFFFA5B-C838-9E4E-AE7E-01B85F8EBF9B}" type="pres">
      <dgm:prSet presAssocID="{36BBB97C-5907-0A4B-AAB2-85BACCA72D3D}" presName="horzSpace2" presStyleCnt="0"/>
      <dgm:spPr/>
    </dgm:pt>
    <dgm:pt modelId="{FF6FC876-B6DC-B343-ACC7-2B7D43C9D8BE}" type="pres">
      <dgm:prSet presAssocID="{36BBB97C-5907-0A4B-AAB2-85BACCA72D3D}" presName="tx2" presStyleLbl="revTx" presStyleIdx="2" presStyleCnt="4"/>
      <dgm:spPr/>
      <dgm:t>
        <a:bodyPr/>
        <a:lstStyle/>
        <a:p>
          <a:endParaRPr lang="en-US"/>
        </a:p>
      </dgm:t>
    </dgm:pt>
    <dgm:pt modelId="{A1953DFD-56D2-6A4E-98E1-DA33AD8EF6E6}" type="pres">
      <dgm:prSet presAssocID="{36BBB97C-5907-0A4B-AAB2-85BACCA72D3D}" presName="vert2" presStyleCnt="0"/>
      <dgm:spPr/>
    </dgm:pt>
    <dgm:pt modelId="{B6304756-7570-FA49-BE2D-B0F3BDA1D638}" type="pres">
      <dgm:prSet presAssocID="{36BBB97C-5907-0A4B-AAB2-85BACCA72D3D}" presName="thinLine2b" presStyleLbl="callout" presStyleIdx="1" presStyleCnt="3"/>
      <dgm:spPr/>
    </dgm:pt>
    <dgm:pt modelId="{5E14699D-FF5F-8C4B-A639-613FC435974E}" type="pres">
      <dgm:prSet presAssocID="{36BBB97C-5907-0A4B-AAB2-85BACCA72D3D}" presName="vertSpace2b" presStyleCnt="0"/>
      <dgm:spPr/>
    </dgm:pt>
    <dgm:pt modelId="{66FC6E46-D955-5F43-8CE7-92302651FFF8}" type="pres">
      <dgm:prSet presAssocID="{6A71A0D4-4C5F-0E45-936F-C11947AB594C}" presName="horz2" presStyleCnt="0"/>
      <dgm:spPr/>
    </dgm:pt>
    <dgm:pt modelId="{B1BD733E-C411-AF4D-A046-DAC45AC1DC8F}" type="pres">
      <dgm:prSet presAssocID="{6A71A0D4-4C5F-0E45-936F-C11947AB594C}" presName="horzSpace2" presStyleCnt="0"/>
      <dgm:spPr/>
    </dgm:pt>
    <dgm:pt modelId="{B903B2A3-0350-C740-91BA-93EBE3EE0F01}" type="pres">
      <dgm:prSet presAssocID="{6A71A0D4-4C5F-0E45-936F-C11947AB594C}" presName="tx2" presStyleLbl="revTx" presStyleIdx="3" presStyleCnt="4"/>
      <dgm:spPr/>
      <dgm:t>
        <a:bodyPr/>
        <a:lstStyle/>
        <a:p>
          <a:endParaRPr lang="en-US"/>
        </a:p>
      </dgm:t>
    </dgm:pt>
    <dgm:pt modelId="{5CDB16C3-D553-844F-AD0C-B254C760A229}" type="pres">
      <dgm:prSet presAssocID="{6A71A0D4-4C5F-0E45-936F-C11947AB594C}" presName="vert2" presStyleCnt="0"/>
      <dgm:spPr/>
    </dgm:pt>
    <dgm:pt modelId="{A9DBF213-0458-0E4E-B276-72D7FDB7F3F0}" type="pres">
      <dgm:prSet presAssocID="{6A71A0D4-4C5F-0E45-936F-C11947AB594C}" presName="thinLine2b" presStyleLbl="callout" presStyleIdx="2" presStyleCnt="3"/>
      <dgm:spPr/>
    </dgm:pt>
    <dgm:pt modelId="{BE970289-04F4-5846-B3B7-B308D832FEBC}" type="pres">
      <dgm:prSet presAssocID="{6A71A0D4-4C5F-0E45-936F-C11947AB594C}" presName="vertSpace2b" presStyleCnt="0"/>
      <dgm:spPr/>
    </dgm:pt>
  </dgm:ptLst>
  <dgm:cxnLst>
    <dgm:cxn modelId="{7C316890-CA25-934C-93AF-AC8683E203AB}" srcId="{6AA6266D-2FBA-814B-854A-63F338D723FE}" destId="{36BBB97C-5907-0A4B-AAB2-85BACCA72D3D}" srcOrd="1" destOrd="0" parTransId="{29CADC8E-F483-994A-9A63-62FFF9D90CC7}" sibTransId="{9CDD7F1A-E167-5A4A-9918-765930EE34E0}"/>
    <dgm:cxn modelId="{7CCA1D48-D52D-4EC0-A22D-3067248C14E6}" type="presOf" srcId="{EC55C0C6-5F30-9B4E-A67E-3689724AE439}" destId="{2E5C22A8-BC98-6146-BDA8-A174CE625C23}" srcOrd="0" destOrd="0" presId="urn:microsoft.com/office/officeart/2008/layout/LinedList"/>
    <dgm:cxn modelId="{1CA3D22E-25DF-4112-B077-E2CA8A2E25AF}" type="presOf" srcId="{0BBBA4AB-4D70-1F4A-B15B-7AB3FDB30A67}" destId="{73C76E93-11E1-394D-AC05-DBF76D7C8749}" srcOrd="0" destOrd="0" presId="urn:microsoft.com/office/officeart/2008/layout/LinedList"/>
    <dgm:cxn modelId="{CD94F2D7-C1D2-BF4A-ACC8-3D4A164F6975}" srcId="{6AA6266D-2FBA-814B-854A-63F338D723FE}" destId="{0BBBA4AB-4D70-1F4A-B15B-7AB3FDB30A67}" srcOrd="0" destOrd="0" parTransId="{4CC2C69D-339C-9C4F-B6E8-768715D2AB8D}" sibTransId="{42952D60-CCA1-E84F-A5E2-555975E3E1C2}"/>
    <dgm:cxn modelId="{CF5ACEE1-B146-B347-9169-7A7A7661B428}" srcId="{6AA6266D-2FBA-814B-854A-63F338D723FE}" destId="{6A71A0D4-4C5F-0E45-936F-C11947AB594C}" srcOrd="2" destOrd="0" parTransId="{CDF8F661-06DC-8245-9754-9ADD32899B33}" sibTransId="{4777352A-88B9-0048-BCF1-A19B75155FA6}"/>
    <dgm:cxn modelId="{0FEF902A-9A9D-4DD7-94E2-2B14FA64E5E8}" type="presOf" srcId="{6AA6266D-2FBA-814B-854A-63F338D723FE}" destId="{00DC0BF7-9CB9-2A44-BE47-6D46D291D899}" srcOrd="0" destOrd="0" presId="urn:microsoft.com/office/officeart/2008/layout/LinedList"/>
    <dgm:cxn modelId="{300DE65D-23FF-4769-8B7B-D9647126C2DE}" type="presOf" srcId="{6A71A0D4-4C5F-0E45-936F-C11947AB594C}" destId="{B903B2A3-0350-C740-91BA-93EBE3EE0F01}" srcOrd="0" destOrd="0" presId="urn:microsoft.com/office/officeart/2008/layout/LinedList"/>
    <dgm:cxn modelId="{30C4DAC7-B298-A443-9EBA-60AD10B21F2E}" srcId="{EC55C0C6-5F30-9B4E-A67E-3689724AE439}" destId="{6AA6266D-2FBA-814B-854A-63F338D723FE}" srcOrd="0" destOrd="0" parTransId="{8813B3DE-204E-EC4B-A89A-7C39137784DE}" sibTransId="{DAB1E68A-ED45-9D43-97A4-EDA6DD69EA77}"/>
    <dgm:cxn modelId="{80888CEE-9895-4CED-87ED-E648E7C22B78}" type="presOf" srcId="{36BBB97C-5907-0A4B-AAB2-85BACCA72D3D}" destId="{FF6FC876-B6DC-B343-ACC7-2B7D43C9D8BE}" srcOrd="0" destOrd="0" presId="urn:microsoft.com/office/officeart/2008/layout/LinedList"/>
    <dgm:cxn modelId="{B985A90C-815A-456A-9117-5F5E817D5C49}" type="presParOf" srcId="{2E5C22A8-BC98-6146-BDA8-A174CE625C23}" destId="{EDEEC9ED-CC34-E242-B611-18D91B1AE7E8}" srcOrd="0" destOrd="0" presId="urn:microsoft.com/office/officeart/2008/layout/LinedList"/>
    <dgm:cxn modelId="{54BF7CB0-9A40-4A6D-B692-18A50C69C77D}" type="presParOf" srcId="{2E5C22A8-BC98-6146-BDA8-A174CE625C23}" destId="{CFDA182C-D10F-C541-ABD9-13B9CE17C54F}" srcOrd="1" destOrd="0" presId="urn:microsoft.com/office/officeart/2008/layout/LinedList"/>
    <dgm:cxn modelId="{77C0C8C8-3545-4200-8223-0BBC7EDC89E0}" type="presParOf" srcId="{CFDA182C-D10F-C541-ABD9-13B9CE17C54F}" destId="{00DC0BF7-9CB9-2A44-BE47-6D46D291D899}" srcOrd="0" destOrd="0" presId="urn:microsoft.com/office/officeart/2008/layout/LinedList"/>
    <dgm:cxn modelId="{A3ABFC88-4B77-40CE-8A2F-91C36C1C2731}" type="presParOf" srcId="{CFDA182C-D10F-C541-ABD9-13B9CE17C54F}" destId="{5792E0B4-D836-C345-8FCE-E1F2EB90AE81}" srcOrd="1" destOrd="0" presId="urn:microsoft.com/office/officeart/2008/layout/LinedList"/>
    <dgm:cxn modelId="{FD61372D-967C-447E-9234-B76E996D983F}" type="presParOf" srcId="{5792E0B4-D836-C345-8FCE-E1F2EB90AE81}" destId="{C73382B4-8347-8846-B928-71FDFF44BAAF}" srcOrd="0" destOrd="0" presId="urn:microsoft.com/office/officeart/2008/layout/LinedList"/>
    <dgm:cxn modelId="{ADAD008A-288B-4407-ABE7-2E160167BFD7}" type="presParOf" srcId="{5792E0B4-D836-C345-8FCE-E1F2EB90AE81}" destId="{B3E3BB34-99F6-D443-B554-F9BE70D71305}" srcOrd="1" destOrd="0" presId="urn:microsoft.com/office/officeart/2008/layout/LinedList"/>
    <dgm:cxn modelId="{D404D407-5410-4165-8D38-1E8649003416}" type="presParOf" srcId="{B3E3BB34-99F6-D443-B554-F9BE70D71305}" destId="{7DD68EB5-652C-5447-ABB3-60CC21C2EE22}" srcOrd="0" destOrd="0" presId="urn:microsoft.com/office/officeart/2008/layout/LinedList"/>
    <dgm:cxn modelId="{06218076-FFF3-4283-B69C-45D9DC292D17}" type="presParOf" srcId="{B3E3BB34-99F6-D443-B554-F9BE70D71305}" destId="{73C76E93-11E1-394D-AC05-DBF76D7C8749}" srcOrd="1" destOrd="0" presId="urn:microsoft.com/office/officeart/2008/layout/LinedList"/>
    <dgm:cxn modelId="{1AE344DD-EFF1-4AF6-A233-E1CAA574D212}" type="presParOf" srcId="{B3E3BB34-99F6-D443-B554-F9BE70D71305}" destId="{903DF15A-6AEA-B34B-AF04-A809AF9F1A75}" srcOrd="2" destOrd="0" presId="urn:microsoft.com/office/officeart/2008/layout/LinedList"/>
    <dgm:cxn modelId="{D2A54C0D-565E-44D8-AAE6-014F6DE21441}" type="presParOf" srcId="{5792E0B4-D836-C345-8FCE-E1F2EB90AE81}" destId="{C9A220F3-7160-4141-A24A-2ECAFCE9A997}" srcOrd="2" destOrd="0" presId="urn:microsoft.com/office/officeart/2008/layout/LinedList"/>
    <dgm:cxn modelId="{D75CC2FC-BE66-4E61-86EB-0DAFD349E767}" type="presParOf" srcId="{5792E0B4-D836-C345-8FCE-E1F2EB90AE81}" destId="{64536181-A38C-4748-86FF-FF98FD0163EE}" srcOrd="3" destOrd="0" presId="urn:microsoft.com/office/officeart/2008/layout/LinedList"/>
    <dgm:cxn modelId="{16E75836-DA87-4A6C-B043-B5A6961A505F}" type="presParOf" srcId="{5792E0B4-D836-C345-8FCE-E1F2EB90AE81}" destId="{0529A525-EF9F-4945-8CF4-341C6F8390B2}" srcOrd="4" destOrd="0" presId="urn:microsoft.com/office/officeart/2008/layout/LinedList"/>
    <dgm:cxn modelId="{23E88A72-2F58-455D-A5AB-F799F490FA1B}" type="presParOf" srcId="{0529A525-EF9F-4945-8CF4-341C6F8390B2}" destId="{2CFFFA5B-C838-9E4E-AE7E-01B85F8EBF9B}" srcOrd="0" destOrd="0" presId="urn:microsoft.com/office/officeart/2008/layout/LinedList"/>
    <dgm:cxn modelId="{C36CCD8E-75EB-417D-9A1C-D4D1026161EC}" type="presParOf" srcId="{0529A525-EF9F-4945-8CF4-341C6F8390B2}" destId="{FF6FC876-B6DC-B343-ACC7-2B7D43C9D8BE}" srcOrd="1" destOrd="0" presId="urn:microsoft.com/office/officeart/2008/layout/LinedList"/>
    <dgm:cxn modelId="{58B061F5-C469-47E1-ABB3-FF6065757C95}" type="presParOf" srcId="{0529A525-EF9F-4945-8CF4-341C6F8390B2}" destId="{A1953DFD-56D2-6A4E-98E1-DA33AD8EF6E6}" srcOrd="2" destOrd="0" presId="urn:microsoft.com/office/officeart/2008/layout/LinedList"/>
    <dgm:cxn modelId="{F91DA4B6-FD3B-4D91-93E6-B949D8A8A580}" type="presParOf" srcId="{5792E0B4-D836-C345-8FCE-E1F2EB90AE81}" destId="{B6304756-7570-FA49-BE2D-B0F3BDA1D638}" srcOrd="5" destOrd="0" presId="urn:microsoft.com/office/officeart/2008/layout/LinedList"/>
    <dgm:cxn modelId="{C5043114-AEF0-4784-B2D7-A4E3768D162B}" type="presParOf" srcId="{5792E0B4-D836-C345-8FCE-E1F2EB90AE81}" destId="{5E14699D-FF5F-8C4B-A639-613FC435974E}" srcOrd="6" destOrd="0" presId="urn:microsoft.com/office/officeart/2008/layout/LinedList"/>
    <dgm:cxn modelId="{23470692-4A0F-413B-A569-AAA28246D690}" type="presParOf" srcId="{5792E0B4-D836-C345-8FCE-E1F2EB90AE81}" destId="{66FC6E46-D955-5F43-8CE7-92302651FFF8}" srcOrd="7" destOrd="0" presId="urn:microsoft.com/office/officeart/2008/layout/LinedList"/>
    <dgm:cxn modelId="{466E9D74-C3E9-44FC-A9BF-DBBD23B16985}" type="presParOf" srcId="{66FC6E46-D955-5F43-8CE7-92302651FFF8}" destId="{B1BD733E-C411-AF4D-A046-DAC45AC1DC8F}" srcOrd="0" destOrd="0" presId="urn:microsoft.com/office/officeart/2008/layout/LinedList"/>
    <dgm:cxn modelId="{49F63071-63F9-4C66-9D46-96D76D917368}" type="presParOf" srcId="{66FC6E46-D955-5F43-8CE7-92302651FFF8}" destId="{B903B2A3-0350-C740-91BA-93EBE3EE0F01}" srcOrd="1" destOrd="0" presId="urn:microsoft.com/office/officeart/2008/layout/LinedList"/>
    <dgm:cxn modelId="{ED59611B-6224-4D36-A2A3-8E85EBD213D7}" type="presParOf" srcId="{66FC6E46-D955-5F43-8CE7-92302651FFF8}" destId="{5CDB16C3-D553-844F-AD0C-B254C760A229}" srcOrd="2" destOrd="0" presId="urn:microsoft.com/office/officeart/2008/layout/LinedList"/>
    <dgm:cxn modelId="{17FCA054-7DBC-47D2-877C-7602C714F2DC}" type="presParOf" srcId="{5792E0B4-D836-C345-8FCE-E1F2EB90AE81}" destId="{A9DBF213-0458-0E4E-B276-72D7FDB7F3F0}" srcOrd="8" destOrd="0" presId="urn:microsoft.com/office/officeart/2008/layout/LinedList"/>
    <dgm:cxn modelId="{575BC82B-02A1-4DD4-B43A-2991F00A314F}" type="presParOf" srcId="{5792E0B4-D836-C345-8FCE-E1F2EB90AE81}" destId="{BE970289-04F4-5846-B3B7-B308D832FEBC}" srcOrd="9" destOrd="0" presId="urn:microsoft.com/office/officeart/2008/layout/LinedList"/>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A7EAD-3C95-424F-96A4-AB901722DC2A}">
      <dsp:nvSpPr>
        <dsp:cNvPr id="0" name=""/>
        <dsp:cNvSpPr/>
      </dsp:nvSpPr>
      <dsp:spPr>
        <a:xfrm>
          <a:off x="4147720" y="1515788"/>
          <a:ext cx="848559" cy="848559"/>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solidFill>
                <a:schemeClr val="tx1"/>
              </a:solidFill>
            </a:rPr>
            <a:t>AGASTYA</a:t>
          </a:r>
          <a:endParaRPr lang="en-US" sz="900" kern="1200" dirty="0">
            <a:solidFill>
              <a:schemeClr val="tx1"/>
            </a:solidFill>
          </a:endParaRPr>
        </a:p>
      </dsp:txBody>
      <dsp:txXfrm>
        <a:off x="4271989" y="1640057"/>
        <a:ext cx="600021" cy="600021"/>
      </dsp:txXfrm>
    </dsp:sp>
    <dsp:sp modelId="{8DD8E792-4927-5045-934D-470789428B56}">
      <dsp:nvSpPr>
        <dsp:cNvPr id="0" name=""/>
        <dsp:cNvSpPr/>
      </dsp:nvSpPr>
      <dsp:spPr>
        <a:xfrm rot="16200000">
          <a:off x="4495557" y="1202448"/>
          <a:ext cx="152884" cy="346873"/>
        </a:xfrm>
        <a:prstGeom prst="rightArrow">
          <a:avLst>
            <a:gd name="adj1" fmla="val 60000"/>
            <a:gd name="adj2" fmla="val 5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US" sz="700" kern="1200"/>
        </a:p>
      </dsp:txBody>
      <dsp:txXfrm>
        <a:off x="4518490" y="1294756"/>
        <a:ext cx="107019" cy="208123"/>
      </dsp:txXfrm>
    </dsp:sp>
    <dsp:sp modelId="{3BF3C5A1-1FA7-EF4A-A547-2D79FD377D31}">
      <dsp:nvSpPr>
        <dsp:cNvPr id="0" name=""/>
        <dsp:cNvSpPr/>
      </dsp:nvSpPr>
      <dsp:spPr>
        <a:xfrm>
          <a:off x="3980927" y="45182"/>
          <a:ext cx="1182145" cy="1182145"/>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US" sz="1050" kern="1200" dirty="0" smtClean="0">
              <a:solidFill>
                <a:schemeClr val="bg1"/>
              </a:solidFill>
            </a:rPr>
            <a:t>CORPORATIONS</a:t>
          </a:r>
          <a:endParaRPr lang="en-US" sz="1050" kern="1200" dirty="0">
            <a:solidFill>
              <a:schemeClr val="bg1"/>
            </a:solidFill>
          </a:endParaRPr>
        </a:p>
      </dsp:txBody>
      <dsp:txXfrm>
        <a:off x="4154048" y="218303"/>
        <a:ext cx="835903" cy="835903"/>
      </dsp:txXfrm>
    </dsp:sp>
    <dsp:sp modelId="{65541201-F39D-684F-8BD3-0BF1E6154943}">
      <dsp:nvSpPr>
        <dsp:cNvPr id="0" name=""/>
        <dsp:cNvSpPr/>
      </dsp:nvSpPr>
      <dsp:spPr>
        <a:xfrm>
          <a:off x="5045658" y="1766631"/>
          <a:ext cx="118957" cy="346873"/>
        </a:xfrm>
        <a:prstGeom prst="rightArrow">
          <a:avLst>
            <a:gd name="adj1" fmla="val 60000"/>
            <a:gd name="adj2" fmla="val 5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US" sz="700" kern="1200"/>
        </a:p>
      </dsp:txBody>
      <dsp:txXfrm>
        <a:off x="5045658" y="1836006"/>
        <a:ext cx="83270" cy="208123"/>
      </dsp:txXfrm>
    </dsp:sp>
    <dsp:sp modelId="{D8DF5E13-C808-374A-A2D4-48EB7B4412C1}">
      <dsp:nvSpPr>
        <dsp:cNvPr id="0" name=""/>
        <dsp:cNvSpPr/>
      </dsp:nvSpPr>
      <dsp:spPr>
        <a:xfrm>
          <a:off x="5220727" y="1348995"/>
          <a:ext cx="1182145" cy="1182145"/>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dirty="0" smtClean="0">
              <a:solidFill>
                <a:schemeClr val="tx1"/>
              </a:solidFill>
            </a:rPr>
            <a:t>FOUNDATIONS &amp; TRUSTS</a:t>
          </a:r>
          <a:endParaRPr lang="en-US" sz="800" kern="1200" dirty="0">
            <a:solidFill>
              <a:schemeClr val="tx1"/>
            </a:solidFill>
          </a:endParaRPr>
        </a:p>
      </dsp:txBody>
      <dsp:txXfrm>
        <a:off x="5393848" y="1522116"/>
        <a:ext cx="835903" cy="835903"/>
      </dsp:txXfrm>
    </dsp:sp>
    <dsp:sp modelId="{58351558-0EAB-5E43-AA12-D7C52B74C9CD}">
      <dsp:nvSpPr>
        <dsp:cNvPr id="0" name=""/>
        <dsp:cNvSpPr/>
      </dsp:nvSpPr>
      <dsp:spPr>
        <a:xfrm rot="5400000">
          <a:off x="4497317" y="2327593"/>
          <a:ext cx="149364" cy="346873"/>
        </a:xfrm>
        <a:prstGeom prst="rightArrow">
          <a:avLst>
            <a:gd name="adj1" fmla="val 60000"/>
            <a:gd name="adj2" fmla="val 5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US" sz="700" kern="1200"/>
        </a:p>
      </dsp:txBody>
      <dsp:txXfrm>
        <a:off x="4519722" y="2374564"/>
        <a:ext cx="104555" cy="208123"/>
      </dsp:txXfrm>
    </dsp:sp>
    <dsp:sp modelId="{DD7F1C0E-8689-EA4E-84A8-2E9AD6C7BD89}">
      <dsp:nvSpPr>
        <dsp:cNvPr id="0" name=""/>
        <dsp:cNvSpPr/>
      </dsp:nvSpPr>
      <dsp:spPr>
        <a:xfrm>
          <a:off x="3980927" y="2646167"/>
          <a:ext cx="1182145" cy="1182145"/>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dirty="0" smtClean="0"/>
            <a:t>EDUCATION, OTHER INSTITUTIONS</a:t>
          </a:r>
          <a:endParaRPr lang="en-US" sz="800" kern="1200" dirty="0"/>
        </a:p>
      </dsp:txBody>
      <dsp:txXfrm>
        <a:off x="4154048" y="2819288"/>
        <a:ext cx="835903" cy="835903"/>
      </dsp:txXfrm>
    </dsp:sp>
    <dsp:sp modelId="{F9E78A64-FE59-484A-B618-BFF8372A23EB}">
      <dsp:nvSpPr>
        <dsp:cNvPr id="0" name=""/>
        <dsp:cNvSpPr/>
      </dsp:nvSpPr>
      <dsp:spPr>
        <a:xfrm rot="10800000">
          <a:off x="3938851" y="1766631"/>
          <a:ext cx="147600" cy="346873"/>
        </a:xfrm>
        <a:prstGeom prst="rightArrow">
          <a:avLst>
            <a:gd name="adj1" fmla="val 60000"/>
            <a:gd name="adj2" fmla="val 5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US" sz="700" kern="1200"/>
        </a:p>
      </dsp:txBody>
      <dsp:txXfrm rot="10800000">
        <a:off x="3983131" y="1836006"/>
        <a:ext cx="103320" cy="208123"/>
      </dsp:txXfrm>
    </dsp:sp>
    <dsp:sp modelId="{CCC9A7FA-7D77-BF47-AD38-AF8376E2D89E}">
      <dsp:nvSpPr>
        <dsp:cNvPr id="0" name=""/>
        <dsp:cNvSpPr/>
      </dsp:nvSpPr>
      <dsp:spPr>
        <a:xfrm>
          <a:off x="2687083" y="1348995"/>
          <a:ext cx="1182145" cy="1182145"/>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dirty="0" smtClean="0">
              <a:solidFill>
                <a:schemeClr val="tx1"/>
              </a:solidFill>
            </a:rPr>
            <a:t>GOVERNMENT /PUBLIC</a:t>
          </a:r>
          <a:endParaRPr lang="en-US" sz="800" kern="1200" dirty="0">
            <a:solidFill>
              <a:schemeClr val="tx1"/>
            </a:solidFill>
          </a:endParaRPr>
        </a:p>
      </dsp:txBody>
      <dsp:txXfrm>
        <a:off x="2860204" y="1522116"/>
        <a:ext cx="835903" cy="8359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EEC9ED-CC34-E242-B611-18D91B1AE7E8}">
      <dsp:nvSpPr>
        <dsp:cNvPr id="0" name=""/>
        <dsp:cNvSpPr/>
      </dsp:nvSpPr>
      <dsp:spPr>
        <a:xfrm>
          <a:off x="0" y="0"/>
          <a:ext cx="144016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00DC0BF7-9CB9-2A44-BE47-6D46D291D899}">
      <dsp:nvSpPr>
        <dsp:cNvPr id="0" name=""/>
        <dsp:cNvSpPr/>
      </dsp:nvSpPr>
      <dsp:spPr>
        <a:xfrm>
          <a:off x="0" y="0"/>
          <a:ext cx="288032" cy="972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endParaRPr lang="en-US" sz="1400" kern="1200" dirty="0"/>
        </a:p>
      </dsp:txBody>
      <dsp:txXfrm>
        <a:off x="0" y="0"/>
        <a:ext cx="288032" cy="972107"/>
      </dsp:txXfrm>
    </dsp:sp>
    <dsp:sp modelId="{73C76E93-11E1-394D-AC05-DBF76D7C8749}">
      <dsp:nvSpPr>
        <dsp:cNvPr id="0" name=""/>
        <dsp:cNvSpPr/>
      </dsp:nvSpPr>
      <dsp:spPr>
        <a:xfrm>
          <a:off x="309634" y="15189"/>
          <a:ext cx="1130525" cy="303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kern="1200" dirty="0" smtClean="0"/>
            <a:t>Google</a:t>
          </a:r>
          <a:endParaRPr lang="en-US" sz="1400" kern="1200" dirty="0"/>
        </a:p>
      </dsp:txBody>
      <dsp:txXfrm>
        <a:off x="309634" y="15189"/>
        <a:ext cx="1130525" cy="303783"/>
      </dsp:txXfrm>
    </dsp:sp>
    <dsp:sp modelId="{C9A220F3-7160-4141-A24A-2ECAFCE9A997}">
      <dsp:nvSpPr>
        <dsp:cNvPr id="0" name=""/>
        <dsp:cNvSpPr/>
      </dsp:nvSpPr>
      <dsp:spPr>
        <a:xfrm>
          <a:off x="288032" y="318972"/>
          <a:ext cx="1152128"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FF6FC876-B6DC-B343-ACC7-2B7D43C9D8BE}">
      <dsp:nvSpPr>
        <dsp:cNvPr id="0" name=""/>
        <dsp:cNvSpPr/>
      </dsp:nvSpPr>
      <dsp:spPr>
        <a:xfrm>
          <a:off x="309634" y="334161"/>
          <a:ext cx="1130525" cy="303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kern="1200" dirty="0" smtClean="0"/>
            <a:t>IBM</a:t>
          </a:r>
          <a:endParaRPr lang="en-US" sz="1400" kern="1200" dirty="0"/>
        </a:p>
      </dsp:txBody>
      <dsp:txXfrm>
        <a:off x="309634" y="334161"/>
        <a:ext cx="1130525" cy="303783"/>
      </dsp:txXfrm>
    </dsp:sp>
    <dsp:sp modelId="{B6304756-7570-FA49-BE2D-B0F3BDA1D638}">
      <dsp:nvSpPr>
        <dsp:cNvPr id="0" name=""/>
        <dsp:cNvSpPr/>
      </dsp:nvSpPr>
      <dsp:spPr>
        <a:xfrm>
          <a:off x="288032" y="637945"/>
          <a:ext cx="1152128"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B903B2A3-0350-C740-91BA-93EBE3EE0F01}">
      <dsp:nvSpPr>
        <dsp:cNvPr id="0" name=""/>
        <dsp:cNvSpPr/>
      </dsp:nvSpPr>
      <dsp:spPr>
        <a:xfrm>
          <a:off x="309634" y="653134"/>
          <a:ext cx="1130525" cy="303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kern="1200" dirty="0" smtClean="0"/>
            <a:t>L &amp; T</a:t>
          </a:r>
          <a:endParaRPr lang="en-US" sz="1400" kern="1200" dirty="0"/>
        </a:p>
      </dsp:txBody>
      <dsp:txXfrm>
        <a:off x="309634" y="653134"/>
        <a:ext cx="1130525" cy="303783"/>
      </dsp:txXfrm>
    </dsp:sp>
    <dsp:sp modelId="{A9DBF213-0458-0E4E-B276-72D7FDB7F3F0}">
      <dsp:nvSpPr>
        <dsp:cNvPr id="0" name=""/>
        <dsp:cNvSpPr/>
      </dsp:nvSpPr>
      <dsp:spPr>
        <a:xfrm>
          <a:off x="288032" y="956917"/>
          <a:ext cx="1152128"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EEC9ED-CC34-E242-B611-18D91B1AE7E8}">
      <dsp:nvSpPr>
        <dsp:cNvPr id="0" name=""/>
        <dsp:cNvSpPr/>
      </dsp:nvSpPr>
      <dsp:spPr>
        <a:xfrm>
          <a:off x="0" y="0"/>
          <a:ext cx="1849594"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00DC0BF7-9CB9-2A44-BE47-6D46D291D899}">
      <dsp:nvSpPr>
        <dsp:cNvPr id="0" name=""/>
        <dsp:cNvSpPr/>
      </dsp:nvSpPr>
      <dsp:spPr>
        <a:xfrm>
          <a:off x="0" y="0"/>
          <a:ext cx="369918" cy="1303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6220" tIns="236220" rIns="236220" bIns="236220" numCol="1" spcCol="1270" anchor="t" anchorCtr="0">
          <a:noAutofit/>
        </a:bodyPr>
        <a:lstStyle/>
        <a:p>
          <a:pPr lvl="0" algn="l" defTabSz="2755900">
            <a:lnSpc>
              <a:spcPct val="90000"/>
            </a:lnSpc>
            <a:spcBef>
              <a:spcPct val="0"/>
            </a:spcBef>
            <a:spcAft>
              <a:spcPct val="35000"/>
            </a:spcAft>
          </a:pPr>
          <a:endParaRPr lang="en-US" sz="6200" kern="1200" dirty="0"/>
        </a:p>
      </dsp:txBody>
      <dsp:txXfrm>
        <a:off x="0" y="0"/>
        <a:ext cx="369918" cy="1303299"/>
      </dsp:txXfrm>
    </dsp:sp>
    <dsp:sp modelId="{73C76E93-11E1-394D-AC05-DBF76D7C8749}">
      <dsp:nvSpPr>
        <dsp:cNvPr id="0" name=""/>
        <dsp:cNvSpPr/>
      </dsp:nvSpPr>
      <dsp:spPr>
        <a:xfrm>
          <a:off x="337422" y="20364"/>
          <a:ext cx="1451931" cy="407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n-US" sz="1200" kern="1200" dirty="0" smtClean="0"/>
            <a:t>R </a:t>
          </a:r>
          <a:r>
            <a:rPr lang="en-US" sz="1200" kern="1200" dirty="0" err="1" smtClean="0"/>
            <a:t>Jhunjhunwala</a:t>
          </a:r>
          <a:r>
            <a:rPr lang="en-US" sz="1200" kern="1200" dirty="0" smtClean="0"/>
            <a:t> Foundation</a:t>
          </a:r>
          <a:endParaRPr lang="en-US" sz="1200" kern="1200" dirty="0"/>
        </a:p>
      </dsp:txBody>
      <dsp:txXfrm>
        <a:off x="337422" y="20364"/>
        <a:ext cx="1451931" cy="407280"/>
      </dsp:txXfrm>
    </dsp:sp>
    <dsp:sp modelId="{C9A220F3-7160-4141-A24A-2ECAFCE9A997}">
      <dsp:nvSpPr>
        <dsp:cNvPr id="0" name=""/>
        <dsp:cNvSpPr/>
      </dsp:nvSpPr>
      <dsp:spPr>
        <a:xfrm>
          <a:off x="369918" y="427644"/>
          <a:ext cx="1479675"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FF6FC876-B6DC-B343-ACC7-2B7D43C9D8BE}">
      <dsp:nvSpPr>
        <dsp:cNvPr id="0" name=""/>
        <dsp:cNvSpPr/>
      </dsp:nvSpPr>
      <dsp:spPr>
        <a:xfrm>
          <a:off x="397662" y="448009"/>
          <a:ext cx="1451931" cy="407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n-US" sz="1200" kern="1200" dirty="0" err="1" smtClean="0"/>
            <a:t>Deshpande</a:t>
          </a:r>
          <a:r>
            <a:rPr lang="en-US" sz="1200" kern="1200" dirty="0" smtClean="0"/>
            <a:t> Foundation</a:t>
          </a:r>
          <a:endParaRPr lang="en-US" sz="1200" kern="1200" dirty="0"/>
        </a:p>
      </dsp:txBody>
      <dsp:txXfrm>
        <a:off x="397662" y="448009"/>
        <a:ext cx="1451931" cy="407280"/>
      </dsp:txXfrm>
    </dsp:sp>
    <dsp:sp modelId="{B6304756-7570-FA49-BE2D-B0F3BDA1D638}">
      <dsp:nvSpPr>
        <dsp:cNvPr id="0" name=""/>
        <dsp:cNvSpPr/>
      </dsp:nvSpPr>
      <dsp:spPr>
        <a:xfrm>
          <a:off x="369918" y="855289"/>
          <a:ext cx="1479675"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B903B2A3-0350-C740-91BA-93EBE3EE0F01}">
      <dsp:nvSpPr>
        <dsp:cNvPr id="0" name=""/>
        <dsp:cNvSpPr/>
      </dsp:nvSpPr>
      <dsp:spPr>
        <a:xfrm>
          <a:off x="397662" y="875654"/>
          <a:ext cx="1451931" cy="407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n-US" sz="1200" kern="1200" dirty="0" smtClean="0"/>
            <a:t>Infosys Foundation</a:t>
          </a:r>
          <a:endParaRPr lang="en-US" sz="1200" kern="1200" dirty="0"/>
        </a:p>
      </dsp:txBody>
      <dsp:txXfrm>
        <a:off x="397662" y="875654"/>
        <a:ext cx="1451931" cy="407280"/>
      </dsp:txXfrm>
    </dsp:sp>
    <dsp:sp modelId="{A9DBF213-0458-0E4E-B276-72D7FDB7F3F0}">
      <dsp:nvSpPr>
        <dsp:cNvPr id="0" name=""/>
        <dsp:cNvSpPr/>
      </dsp:nvSpPr>
      <dsp:spPr>
        <a:xfrm>
          <a:off x="369918" y="1282934"/>
          <a:ext cx="1479675"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EEC9ED-CC34-E242-B611-18D91B1AE7E8}">
      <dsp:nvSpPr>
        <dsp:cNvPr id="0" name=""/>
        <dsp:cNvSpPr/>
      </dsp:nvSpPr>
      <dsp:spPr>
        <a:xfrm>
          <a:off x="0" y="615"/>
          <a:ext cx="1944216"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00DC0BF7-9CB9-2A44-BE47-6D46D291D899}">
      <dsp:nvSpPr>
        <dsp:cNvPr id="0" name=""/>
        <dsp:cNvSpPr/>
      </dsp:nvSpPr>
      <dsp:spPr>
        <a:xfrm>
          <a:off x="0" y="615"/>
          <a:ext cx="388843" cy="1258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0" tIns="304800" rIns="304800" bIns="304800" numCol="1" spcCol="1270" anchor="t" anchorCtr="0">
          <a:noAutofit/>
        </a:bodyPr>
        <a:lstStyle/>
        <a:p>
          <a:pPr lvl="0" algn="l" defTabSz="3556000">
            <a:lnSpc>
              <a:spcPct val="90000"/>
            </a:lnSpc>
            <a:spcBef>
              <a:spcPct val="0"/>
            </a:spcBef>
            <a:spcAft>
              <a:spcPct val="35000"/>
            </a:spcAft>
          </a:pPr>
          <a:endParaRPr lang="en-US" sz="8000" kern="1200" dirty="0"/>
        </a:p>
      </dsp:txBody>
      <dsp:txXfrm>
        <a:off x="0" y="615"/>
        <a:ext cx="388843" cy="1258909"/>
      </dsp:txXfrm>
    </dsp:sp>
    <dsp:sp modelId="{73C76E93-11E1-394D-AC05-DBF76D7C8749}">
      <dsp:nvSpPr>
        <dsp:cNvPr id="0" name=""/>
        <dsp:cNvSpPr/>
      </dsp:nvSpPr>
      <dsp:spPr>
        <a:xfrm>
          <a:off x="418006" y="20285"/>
          <a:ext cx="1526209" cy="393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n-US" sz="1200" kern="1200" dirty="0" smtClean="0"/>
            <a:t>Indian institute of </a:t>
          </a:r>
        </a:p>
        <a:p>
          <a:pPr lvl="0" algn="l" defTabSz="533400">
            <a:lnSpc>
              <a:spcPct val="90000"/>
            </a:lnSpc>
            <a:spcBef>
              <a:spcPct val="0"/>
            </a:spcBef>
            <a:spcAft>
              <a:spcPct val="35000"/>
            </a:spcAft>
          </a:pPr>
          <a:r>
            <a:rPr lang="en-US" sz="1200" kern="1200" dirty="0" smtClean="0"/>
            <a:t>science</a:t>
          </a:r>
          <a:endParaRPr lang="en-US" sz="1200" kern="1200" dirty="0"/>
        </a:p>
      </dsp:txBody>
      <dsp:txXfrm>
        <a:off x="418006" y="20285"/>
        <a:ext cx="1526209" cy="393409"/>
      </dsp:txXfrm>
    </dsp:sp>
    <dsp:sp modelId="{C9A220F3-7160-4141-A24A-2ECAFCE9A997}">
      <dsp:nvSpPr>
        <dsp:cNvPr id="0" name=""/>
        <dsp:cNvSpPr/>
      </dsp:nvSpPr>
      <dsp:spPr>
        <a:xfrm>
          <a:off x="388843" y="413694"/>
          <a:ext cx="155537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FF6FC876-B6DC-B343-ACC7-2B7D43C9D8BE}">
      <dsp:nvSpPr>
        <dsp:cNvPr id="0" name=""/>
        <dsp:cNvSpPr/>
      </dsp:nvSpPr>
      <dsp:spPr>
        <a:xfrm>
          <a:off x="418006" y="433365"/>
          <a:ext cx="1526209" cy="393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n-US" sz="1200" kern="1200" dirty="0" smtClean="0"/>
            <a:t>Yale school of</a:t>
          </a:r>
        </a:p>
        <a:p>
          <a:pPr lvl="0" algn="l" defTabSz="533400">
            <a:lnSpc>
              <a:spcPct val="90000"/>
            </a:lnSpc>
            <a:spcBef>
              <a:spcPct val="0"/>
            </a:spcBef>
            <a:spcAft>
              <a:spcPct val="35000"/>
            </a:spcAft>
          </a:pPr>
          <a:r>
            <a:rPr lang="en-US" sz="1200" kern="1200" dirty="0" smtClean="0"/>
            <a:t> Management</a:t>
          </a:r>
          <a:endParaRPr lang="en-US" sz="1200" kern="1200" dirty="0"/>
        </a:p>
      </dsp:txBody>
      <dsp:txXfrm>
        <a:off x="418006" y="433365"/>
        <a:ext cx="1526209" cy="393409"/>
      </dsp:txXfrm>
    </dsp:sp>
    <dsp:sp modelId="{B6304756-7570-FA49-BE2D-B0F3BDA1D638}">
      <dsp:nvSpPr>
        <dsp:cNvPr id="0" name=""/>
        <dsp:cNvSpPr/>
      </dsp:nvSpPr>
      <dsp:spPr>
        <a:xfrm>
          <a:off x="388843" y="826774"/>
          <a:ext cx="155537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B903B2A3-0350-C740-91BA-93EBE3EE0F01}">
      <dsp:nvSpPr>
        <dsp:cNvPr id="0" name=""/>
        <dsp:cNvSpPr/>
      </dsp:nvSpPr>
      <dsp:spPr>
        <a:xfrm>
          <a:off x="418006" y="846445"/>
          <a:ext cx="1526209" cy="393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n-US" sz="1200" kern="1200" dirty="0" smtClean="0"/>
            <a:t>London Business </a:t>
          </a:r>
        </a:p>
        <a:p>
          <a:pPr lvl="0" algn="l" defTabSz="533400">
            <a:lnSpc>
              <a:spcPct val="90000"/>
            </a:lnSpc>
            <a:spcBef>
              <a:spcPct val="0"/>
            </a:spcBef>
            <a:spcAft>
              <a:spcPct val="35000"/>
            </a:spcAft>
          </a:pPr>
          <a:r>
            <a:rPr lang="en-US" sz="1200" kern="1200" dirty="0" smtClean="0"/>
            <a:t>school</a:t>
          </a:r>
          <a:endParaRPr lang="en-US" sz="1200" kern="1200" dirty="0"/>
        </a:p>
      </dsp:txBody>
      <dsp:txXfrm>
        <a:off x="418006" y="846445"/>
        <a:ext cx="1526209" cy="393409"/>
      </dsp:txXfrm>
    </dsp:sp>
    <dsp:sp modelId="{A9DBF213-0458-0E4E-B276-72D7FDB7F3F0}">
      <dsp:nvSpPr>
        <dsp:cNvPr id="0" name=""/>
        <dsp:cNvSpPr/>
      </dsp:nvSpPr>
      <dsp:spPr>
        <a:xfrm>
          <a:off x="388843" y="1239854"/>
          <a:ext cx="1555372"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EEC9ED-CC34-E242-B611-18D91B1AE7E8}">
      <dsp:nvSpPr>
        <dsp:cNvPr id="0" name=""/>
        <dsp:cNvSpPr/>
      </dsp:nvSpPr>
      <dsp:spPr>
        <a:xfrm>
          <a:off x="0" y="711"/>
          <a:ext cx="2769108"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00DC0BF7-9CB9-2A44-BE47-6D46D291D899}">
      <dsp:nvSpPr>
        <dsp:cNvPr id="0" name=""/>
        <dsp:cNvSpPr/>
      </dsp:nvSpPr>
      <dsp:spPr>
        <a:xfrm>
          <a:off x="0" y="711"/>
          <a:ext cx="553821" cy="1456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4320" tIns="274320" rIns="274320" bIns="274320" numCol="1" spcCol="1270" anchor="t" anchorCtr="0">
          <a:noAutofit/>
        </a:bodyPr>
        <a:lstStyle/>
        <a:p>
          <a:pPr lvl="0" algn="l" defTabSz="3200400">
            <a:lnSpc>
              <a:spcPct val="90000"/>
            </a:lnSpc>
            <a:spcBef>
              <a:spcPct val="0"/>
            </a:spcBef>
            <a:spcAft>
              <a:spcPct val="35000"/>
            </a:spcAft>
          </a:pPr>
          <a:endParaRPr lang="en-US" sz="7200" kern="1200" dirty="0"/>
        </a:p>
      </dsp:txBody>
      <dsp:txXfrm>
        <a:off x="0" y="711"/>
        <a:ext cx="553821" cy="1456738"/>
      </dsp:txXfrm>
    </dsp:sp>
    <dsp:sp modelId="{73C76E93-11E1-394D-AC05-DBF76D7C8749}">
      <dsp:nvSpPr>
        <dsp:cNvPr id="0" name=""/>
        <dsp:cNvSpPr/>
      </dsp:nvSpPr>
      <dsp:spPr>
        <a:xfrm>
          <a:off x="595358" y="23473"/>
          <a:ext cx="2173749" cy="455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kern="1200" dirty="0" smtClean="0"/>
            <a:t>National Innovation Council</a:t>
          </a:r>
          <a:endParaRPr lang="en-US" sz="1400" kern="1200" dirty="0"/>
        </a:p>
      </dsp:txBody>
      <dsp:txXfrm>
        <a:off x="595358" y="23473"/>
        <a:ext cx="2173749" cy="455230"/>
      </dsp:txXfrm>
    </dsp:sp>
    <dsp:sp modelId="{C9A220F3-7160-4141-A24A-2ECAFCE9A997}">
      <dsp:nvSpPr>
        <dsp:cNvPr id="0" name=""/>
        <dsp:cNvSpPr/>
      </dsp:nvSpPr>
      <dsp:spPr>
        <a:xfrm>
          <a:off x="553821" y="478704"/>
          <a:ext cx="2215286"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FF6FC876-B6DC-B343-ACC7-2B7D43C9D8BE}">
      <dsp:nvSpPr>
        <dsp:cNvPr id="0" name=""/>
        <dsp:cNvSpPr/>
      </dsp:nvSpPr>
      <dsp:spPr>
        <a:xfrm>
          <a:off x="595358" y="501465"/>
          <a:ext cx="2173749" cy="455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kern="1200" dirty="0" smtClean="0"/>
            <a:t>Prime Minister’s Scientific Advisory  council </a:t>
          </a:r>
          <a:endParaRPr lang="en-US" sz="1400" kern="1200" dirty="0"/>
        </a:p>
      </dsp:txBody>
      <dsp:txXfrm>
        <a:off x="595358" y="501465"/>
        <a:ext cx="2173749" cy="455230"/>
      </dsp:txXfrm>
    </dsp:sp>
    <dsp:sp modelId="{B6304756-7570-FA49-BE2D-B0F3BDA1D638}">
      <dsp:nvSpPr>
        <dsp:cNvPr id="0" name=""/>
        <dsp:cNvSpPr/>
      </dsp:nvSpPr>
      <dsp:spPr>
        <a:xfrm>
          <a:off x="553821" y="956696"/>
          <a:ext cx="2215286"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B903B2A3-0350-C740-91BA-93EBE3EE0F01}">
      <dsp:nvSpPr>
        <dsp:cNvPr id="0" name=""/>
        <dsp:cNvSpPr/>
      </dsp:nvSpPr>
      <dsp:spPr>
        <a:xfrm>
          <a:off x="595358" y="979457"/>
          <a:ext cx="2173749" cy="455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kern="1200" dirty="0" smtClean="0"/>
            <a:t>State governments of AP, Karnataka, Haryana</a:t>
          </a:r>
          <a:endParaRPr lang="en-US" sz="1400" kern="1200" dirty="0"/>
        </a:p>
      </dsp:txBody>
      <dsp:txXfrm>
        <a:off x="595358" y="979457"/>
        <a:ext cx="2173749" cy="455230"/>
      </dsp:txXfrm>
    </dsp:sp>
    <dsp:sp modelId="{A9DBF213-0458-0E4E-B276-72D7FDB7F3F0}">
      <dsp:nvSpPr>
        <dsp:cNvPr id="0" name=""/>
        <dsp:cNvSpPr/>
      </dsp:nvSpPr>
      <dsp:spPr>
        <a:xfrm>
          <a:off x="553821" y="1434688"/>
          <a:ext cx="2215286"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hdr" sz="quarter"/>
          </p:nvPr>
        </p:nvSpPr>
        <p:spPr bwMode="auto">
          <a:xfrm>
            <a:off x="0" y="0"/>
            <a:ext cx="2970213" cy="455613"/>
          </a:xfrm>
          <a:prstGeom prst="rect">
            <a:avLst/>
          </a:prstGeom>
          <a:noFill/>
          <a:ln w="9525">
            <a:noFill/>
            <a:miter lim="800000"/>
            <a:headEnd/>
            <a:tailEnd/>
          </a:ln>
          <a:effectLst/>
        </p:spPr>
        <p:txBody>
          <a:bodyPr vert="horz" wrap="square" lIns="94355" tIns="47178" rIns="94355" bIns="47178" numCol="1" anchor="t" anchorCtr="0" compatLnSpc="1">
            <a:prstTxWarp prst="textNoShape">
              <a:avLst/>
            </a:prstTxWarp>
          </a:bodyPr>
          <a:lstStyle>
            <a:lvl1pPr defTabSz="944165">
              <a:defRPr sz="1300" b="0"/>
            </a:lvl1pPr>
          </a:lstStyle>
          <a:p>
            <a:pPr>
              <a:defRPr/>
            </a:pPr>
            <a:endParaRPr lang="en-GB"/>
          </a:p>
        </p:txBody>
      </p:sp>
      <p:sp>
        <p:nvSpPr>
          <p:cNvPr id="71683" name="Rectangle 3"/>
          <p:cNvSpPr>
            <a:spLocks noGrp="1" noChangeArrowheads="1"/>
          </p:cNvSpPr>
          <p:nvPr>
            <p:ph type="dt" sz="quarter" idx="1"/>
          </p:nvPr>
        </p:nvSpPr>
        <p:spPr bwMode="auto">
          <a:xfrm>
            <a:off x="3887788" y="0"/>
            <a:ext cx="2970212" cy="455613"/>
          </a:xfrm>
          <a:prstGeom prst="rect">
            <a:avLst/>
          </a:prstGeom>
          <a:noFill/>
          <a:ln w="9525">
            <a:noFill/>
            <a:miter lim="800000"/>
            <a:headEnd/>
            <a:tailEnd/>
          </a:ln>
          <a:effectLst/>
        </p:spPr>
        <p:txBody>
          <a:bodyPr vert="horz" wrap="square" lIns="94355" tIns="47178" rIns="94355" bIns="47178" numCol="1" anchor="t" anchorCtr="0" compatLnSpc="1">
            <a:prstTxWarp prst="textNoShape">
              <a:avLst/>
            </a:prstTxWarp>
          </a:bodyPr>
          <a:lstStyle>
            <a:lvl1pPr algn="r" defTabSz="944165">
              <a:defRPr sz="1300" b="0"/>
            </a:lvl1pPr>
          </a:lstStyle>
          <a:p>
            <a:pPr>
              <a:defRPr/>
            </a:pPr>
            <a:endParaRPr lang="en-GB"/>
          </a:p>
        </p:txBody>
      </p:sp>
      <p:sp>
        <p:nvSpPr>
          <p:cNvPr id="71684" name="Rectangle 4"/>
          <p:cNvSpPr>
            <a:spLocks noGrp="1" noChangeArrowheads="1"/>
          </p:cNvSpPr>
          <p:nvPr>
            <p:ph type="ftr" sz="quarter" idx="2"/>
          </p:nvPr>
        </p:nvSpPr>
        <p:spPr bwMode="auto">
          <a:xfrm>
            <a:off x="0" y="8661400"/>
            <a:ext cx="2970213" cy="455613"/>
          </a:xfrm>
          <a:prstGeom prst="rect">
            <a:avLst/>
          </a:prstGeom>
          <a:noFill/>
          <a:ln w="9525">
            <a:noFill/>
            <a:miter lim="800000"/>
            <a:headEnd/>
            <a:tailEnd/>
          </a:ln>
          <a:effectLst/>
        </p:spPr>
        <p:txBody>
          <a:bodyPr vert="horz" wrap="square" lIns="94355" tIns="47178" rIns="94355" bIns="47178" numCol="1" anchor="b" anchorCtr="0" compatLnSpc="1">
            <a:prstTxWarp prst="textNoShape">
              <a:avLst/>
            </a:prstTxWarp>
          </a:bodyPr>
          <a:lstStyle>
            <a:lvl1pPr defTabSz="944165">
              <a:defRPr sz="1300" b="0"/>
            </a:lvl1pPr>
          </a:lstStyle>
          <a:p>
            <a:pPr>
              <a:defRPr/>
            </a:pPr>
            <a:endParaRPr lang="en-GB"/>
          </a:p>
        </p:txBody>
      </p:sp>
      <p:sp>
        <p:nvSpPr>
          <p:cNvPr id="71685" name="Rectangle 5"/>
          <p:cNvSpPr>
            <a:spLocks noGrp="1" noChangeArrowheads="1"/>
          </p:cNvSpPr>
          <p:nvPr>
            <p:ph type="sldNum" sz="quarter" idx="3"/>
          </p:nvPr>
        </p:nvSpPr>
        <p:spPr bwMode="auto">
          <a:xfrm>
            <a:off x="3887788" y="8661400"/>
            <a:ext cx="2970212" cy="455613"/>
          </a:xfrm>
          <a:prstGeom prst="rect">
            <a:avLst/>
          </a:prstGeom>
          <a:noFill/>
          <a:ln w="9525">
            <a:noFill/>
            <a:miter lim="800000"/>
            <a:headEnd/>
            <a:tailEnd/>
          </a:ln>
          <a:effectLst/>
        </p:spPr>
        <p:txBody>
          <a:bodyPr vert="horz" wrap="square" lIns="94355" tIns="47178" rIns="94355" bIns="47178" numCol="1" anchor="b" anchorCtr="0" compatLnSpc="1">
            <a:prstTxWarp prst="textNoShape">
              <a:avLst/>
            </a:prstTxWarp>
          </a:bodyPr>
          <a:lstStyle>
            <a:lvl1pPr algn="r" defTabSz="944165">
              <a:defRPr sz="1300" b="0"/>
            </a:lvl1pPr>
          </a:lstStyle>
          <a:p>
            <a:pPr>
              <a:defRPr/>
            </a:pPr>
            <a:fld id="{15F62545-2793-48E2-A7B2-9D59A84ED21C}" type="slidenum">
              <a:rPr lang="en-GB"/>
              <a:pPr>
                <a:defRPr/>
              </a:pPr>
              <a:t>‹#›</a:t>
            </a:fld>
            <a:endParaRPr lang="en-GB"/>
          </a:p>
        </p:txBody>
      </p:sp>
    </p:spTree>
    <p:extLst>
      <p:ext uri="{BB962C8B-B14F-4D97-AF65-F5344CB8AC3E}">
        <p14:creationId xmlns:p14="http://schemas.microsoft.com/office/powerpoint/2010/main" val="41751350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0213" cy="455613"/>
          </a:xfrm>
          <a:prstGeom prst="rect">
            <a:avLst/>
          </a:prstGeom>
          <a:noFill/>
          <a:ln w="9525">
            <a:noFill/>
            <a:miter lim="800000"/>
            <a:headEnd/>
            <a:tailEnd/>
          </a:ln>
          <a:effectLst/>
        </p:spPr>
        <p:txBody>
          <a:bodyPr vert="horz" wrap="square" lIns="94355" tIns="47178" rIns="94355" bIns="47178" numCol="1" anchor="t" anchorCtr="0" compatLnSpc="1">
            <a:prstTxWarp prst="textNoShape">
              <a:avLst/>
            </a:prstTxWarp>
          </a:bodyPr>
          <a:lstStyle>
            <a:lvl1pPr defTabSz="944165">
              <a:defRPr sz="1300" b="0"/>
            </a:lvl1pPr>
          </a:lstStyle>
          <a:p>
            <a:pPr>
              <a:defRPr/>
            </a:pPr>
            <a:endParaRPr lang="en-GB"/>
          </a:p>
        </p:txBody>
      </p:sp>
      <p:sp>
        <p:nvSpPr>
          <p:cNvPr id="4099" name="Rectangle 3"/>
          <p:cNvSpPr>
            <a:spLocks noGrp="1" noChangeArrowheads="1"/>
          </p:cNvSpPr>
          <p:nvPr>
            <p:ph type="dt" idx="1"/>
          </p:nvPr>
        </p:nvSpPr>
        <p:spPr bwMode="auto">
          <a:xfrm>
            <a:off x="3886200" y="0"/>
            <a:ext cx="2970213" cy="455613"/>
          </a:xfrm>
          <a:prstGeom prst="rect">
            <a:avLst/>
          </a:prstGeom>
          <a:noFill/>
          <a:ln w="9525">
            <a:noFill/>
            <a:miter lim="800000"/>
            <a:headEnd/>
            <a:tailEnd/>
          </a:ln>
          <a:effectLst/>
        </p:spPr>
        <p:txBody>
          <a:bodyPr vert="horz" wrap="square" lIns="94355" tIns="47178" rIns="94355" bIns="47178" numCol="1" anchor="t" anchorCtr="0" compatLnSpc="1">
            <a:prstTxWarp prst="textNoShape">
              <a:avLst/>
            </a:prstTxWarp>
          </a:bodyPr>
          <a:lstStyle>
            <a:lvl1pPr algn="r" defTabSz="944165">
              <a:defRPr sz="1300" b="0"/>
            </a:lvl1pPr>
          </a:lstStyle>
          <a:p>
            <a:pPr>
              <a:defRPr/>
            </a:pPr>
            <a:endParaRPr lang="en-GB"/>
          </a:p>
        </p:txBody>
      </p:sp>
      <p:sp>
        <p:nvSpPr>
          <p:cNvPr id="36868" name="Rectangle 4"/>
          <p:cNvSpPr>
            <a:spLocks noGrp="1" noRot="1" noChangeAspect="1" noChangeArrowheads="1" noTextEdit="1"/>
          </p:cNvSpPr>
          <p:nvPr>
            <p:ph type="sldImg" idx="2"/>
          </p:nvPr>
        </p:nvSpPr>
        <p:spPr bwMode="auto">
          <a:xfrm>
            <a:off x="392113" y="682625"/>
            <a:ext cx="6075362" cy="3417888"/>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85800" y="4329113"/>
            <a:ext cx="5486400" cy="4105275"/>
          </a:xfrm>
          <a:prstGeom prst="rect">
            <a:avLst/>
          </a:prstGeom>
          <a:noFill/>
          <a:ln w="9525">
            <a:noFill/>
            <a:miter lim="800000"/>
            <a:headEnd/>
            <a:tailEnd/>
          </a:ln>
          <a:effectLst/>
        </p:spPr>
        <p:txBody>
          <a:bodyPr vert="horz" wrap="square" lIns="94355" tIns="47178" rIns="94355" bIns="47178"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4102" name="Rectangle 6"/>
          <p:cNvSpPr>
            <a:spLocks noGrp="1" noChangeArrowheads="1"/>
          </p:cNvSpPr>
          <p:nvPr>
            <p:ph type="ftr" sz="quarter" idx="4"/>
          </p:nvPr>
        </p:nvSpPr>
        <p:spPr bwMode="auto">
          <a:xfrm>
            <a:off x="0" y="8659813"/>
            <a:ext cx="2970213" cy="455612"/>
          </a:xfrm>
          <a:prstGeom prst="rect">
            <a:avLst/>
          </a:prstGeom>
          <a:noFill/>
          <a:ln w="9525">
            <a:noFill/>
            <a:miter lim="800000"/>
            <a:headEnd/>
            <a:tailEnd/>
          </a:ln>
          <a:effectLst/>
        </p:spPr>
        <p:txBody>
          <a:bodyPr vert="horz" wrap="square" lIns="94355" tIns="47178" rIns="94355" bIns="47178" numCol="1" anchor="b" anchorCtr="0" compatLnSpc="1">
            <a:prstTxWarp prst="textNoShape">
              <a:avLst/>
            </a:prstTxWarp>
          </a:bodyPr>
          <a:lstStyle>
            <a:lvl1pPr defTabSz="944165">
              <a:defRPr sz="1300" b="0"/>
            </a:lvl1pPr>
          </a:lstStyle>
          <a:p>
            <a:pPr>
              <a:defRPr/>
            </a:pPr>
            <a:endParaRPr lang="en-GB"/>
          </a:p>
        </p:txBody>
      </p:sp>
      <p:sp>
        <p:nvSpPr>
          <p:cNvPr id="4103" name="Rectangle 7"/>
          <p:cNvSpPr>
            <a:spLocks noGrp="1" noChangeArrowheads="1"/>
          </p:cNvSpPr>
          <p:nvPr>
            <p:ph type="sldNum" sz="quarter" idx="5"/>
          </p:nvPr>
        </p:nvSpPr>
        <p:spPr bwMode="auto">
          <a:xfrm>
            <a:off x="3886200" y="8659813"/>
            <a:ext cx="2970213" cy="455612"/>
          </a:xfrm>
          <a:prstGeom prst="rect">
            <a:avLst/>
          </a:prstGeom>
          <a:noFill/>
          <a:ln w="9525">
            <a:noFill/>
            <a:miter lim="800000"/>
            <a:headEnd/>
            <a:tailEnd/>
          </a:ln>
          <a:effectLst/>
        </p:spPr>
        <p:txBody>
          <a:bodyPr vert="horz" wrap="square" lIns="94355" tIns="47178" rIns="94355" bIns="47178" numCol="1" anchor="b" anchorCtr="0" compatLnSpc="1">
            <a:prstTxWarp prst="textNoShape">
              <a:avLst/>
            </a:prstTxWarp>
          </a:bodyPr>
          <a:lstStyle>
            <a:lvl1pPr algn="r" defTabSz="944165">
              <a:defRPr sz="1300" b="0"/>
            </a:lvl1pPr>
          </a:lstStyle>
          <a:p>
            <a:pPr>
              <a:defRPr/>
            </a:pPr>
            <a:fld id="{55205E68-7F85-4C56-AD65-C22CDB5605ED}" type="slidenum">
              <a:rPr lang="en-GB"/>
              <a:pPr>
                <a:defRPr/>
              </a:pPr>
              <a:t>‹#›</a:t>
            </a:fld>
            <a:endParaRPr lang="en-GB"/>
          </a:p>
        </p:txBody>
      </p:sp>
    </p:spTree>
    <p:extLst>
      <p:ext uri="{BB962C8B-B14F-4D97-AF65-F5344CB8AC3E}">
        <p14:creationId xmlns:p14="http://schemas.microsoft.com/office/powerpoint/2010/main" val="8929105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pPr defTabSz="942975"/>
            <a:fld id="{01233AD6-D115-41B5-A53A-997F97769C41}" type="slidenum">
              <a:rPr lang="en-GB" smtClean="0"/>
              <a:pPr defTabSz="942975"/>
              <a:t>1</a:t>
            </a:fld>
            <a:endParaRPr lang="en-GB" smtClean="0"/>
          </a:p>
        </p:txBody>
      </p:sp>
      <p:sp>
        <p:nvSpPr>
          <p:cNvPr id="37891" name="Rectangle 2"/>
          <p:cNvSpPr>
            <a:spLocks noGrp="1" noRot="1" noChangeAspect="1" noChangeArrowheads="1" noTextEdit="1"/>
          </p:cNvSpPr>
          <p:nvPr>
            <p:ph type="sldImg"/>
          </p:nvPr>
        </p:nvSpPr>
        <p:spPr>
          <a:xfrm>
            <a:off x="395288" y="682625"/>
            <a:ext cx="6078537" cy="3419475"/>
          </a:xfrm>
          <a:ln/>
        </p:spPr>
      </p:sp>
      <p:sp>
        <p:nvSpPr>
          <p:cNvPr id="37892" name="Rectangle 3"/>
          <p:cNvSpPr>
            <a:spLocks noGrp="1" noChangeArrowheads="1"/>
          </p:cNvSpPr>
          <p:nvPr>
            <p:ph type="body" idx="1"/>
          </p:nvPr>
        </p:nvSpPr>
        <p:spPr>
          <a:xfrm>
            <a:off x="915988" y="4330700"/>
            <a:ext cx="5026025" cy="4103688"/>
          </a:xfrm>
          <a:noFill/>
          <a:ln/>
        </p:spPr>
        <p:txBody>
          <a:bodyPr/>
          <a:lstStyle/>
          <a:p>
            <a:pPr eaLnBrk="1" hangingPunct="1"/>
            <a:endParaRPr lang="en-US" smtClean="0"/>
          </a:p>
        </p:txBody>
      </p:sp>
    </p:spTree>
    <p:extLst>
      <p:ext uri="{BB962C8B-B14F-4D97-AF65-F5344CB8AC3E}">
        <p14:creationId xmlns:p14="http://schemas.microsoft.com/office/powerpoint/2010/main" val="2126061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xfrm>
            <a:off x="392113" y="682625"/>
            <a:ext cx="6075362" cy="3417888"/>
          </a:xfrm>
          <a:ln/>
        </p:spPr>
      </p:sp>
      <p:sp>
        <p:nvSpPr>
          <p:cNvPr id="86019" name="Notes Placeholder 2"/>
          <p:cNvSpPr>
            <a:spLocks noGrp="1"/>
          </p:cNvSpPr>
          <p:nvPr>
            <p:ph type="body" idx="1"/>
          </p:nvPr>
        </p:nvSpPr>
        <p:spPr>
          <a:noFill/>
          <a:ln/>
        </p:spPr>
        <p:txBody>
          <a:bodyPr/>
          <a:lstStyle/>
          <a:p>
            <a:endParaRPr lang="en-US" altLang="en-US" smtClean="0"/>
          </a:p>
        </p:txBody>
      </p:sp>
      <p:sp>
        <p:nvSpPr>
          <p:cNvPr id="86020" name="Slide Number Placeholder 3"/>
          <p:cNvSpPr>
            <a:spLocks noGrp="1"/>
          </p:cNvSpPr>
          <p:nvPr>
            <p:ph type="sldNum" sz="quarter" idx="5"/>
          </p:nvPr>
        </p:nvSpPr>
        <p:spPr>
          <a:noFill/>
        </p:spPr>
        <p:txBody>
          <a:bodyPr/>
          <a:lstStyle/>
          <a:p>
            <a:fld id="{C41904AD-B375-4ED7-B68F-8F07F4A8B2F8}" type="slidenum">
              <a:rPr lang="en-GB" altLang="en-US" smtClean="0">
                <a:solidFill>
                  <a:srgbClr val="000000"/>
                </a:solidFill>
              </a:rPr>
              <a:pPr/>
              <a:t>16</a:t>
            </a:fld>
            <a:endParaRPr lang="en-GB" altLang="en-US" smtClean="0">
              <a:solidFill>
                <a:srgbClr val="000000"/>
              </a:solidFill>
            </a:endParaRPr>
          </a:p>
        </p:txBody>
      </p:sp>
    </p:spTree>
    <p:extLst>
      <p:ext uri="{BB962C8B-B14F-4D97-AF65-F5344CB8AC3E}">
        <p14:creationId xmlns:p14="http://schemas.microsoft.com/office/powerpoint/2010/main" val="797514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392113" y="682625"/>
            <a:ext cx="6075362" cy="3417888"/>
          </a:xfrm>
          <a:ln/>
        </p:spPr>
      </p:sp>
      <p:sp>
        <p:nvSpPr>
          <p:cNvPr id="65539" name="Notes Placeholder 2"/>
          <p:cNvSpPr>
            <a:spLocks noGrp="1"/>
          </p:cNvSpPr>
          <p:nvPr>
            <p:ph type="body" idx="1"/>
          </p:nvPr>
        </p:nvSpPr>
        <p:spPr>
          <a:noFill/>
          <a:ln/>
        </p:spPr>
        <p:txBody>
          <a:bodyPr/>
          <a:lstStyle/>
          <a:p>
            <a:endParaRPr lang="en-US" altLang="en-US" smtClean="0"/>
          </a:p>
        </p:txBody>
      </p:sp>
      <p:sp>
        <p:nvSpPr>
          <p:cNvPr id="65540" name="Slide Number Placeholder 3"/>
          <p:cNvSpPr>
            <a:spLocks noGrp="1"/>
          </p:cNvSpPr>
          <p:nvPr>
            <p:ph type="sldNum" sz="quarter" idx="5"/>
          </p:nvPr>
        </p:nvSpPr>
        <p:spPr>
          <a:noFill/>
        </p:spPr>
        <p:txBody>
          <a:bodyPr/>
          <a:lstStyle/>
          <a:p>
            <a:fld id="{45404B29-F0B8-4278-A07B-16AED1F7E702}" type="slidenum">
              <a:rPr lang="en-US" altLang="en-US" smtClean="0"/>
              <a:pPr/>
              <a:t>18</a:t>
            </a:fld>
            <a:endParaRPr lang="en-US" altLang="en-US" smtClean="0"/>
          </a:p>
        </p:txBody>
      </p:sp>
    </p:spTree>
    <p:extLst>
      <p:ext uri="{BB962C8B-B14F-4D97-AF65-F5344CB8AC3E}">
        <p14:creationId xmlns:p14="http://schemas.microsoft.com/office/powerpoint/2010/main" val="253216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xfrm>
            <a:off x="392113" y="682625"/>
            <a:ext cx="6075362" cy="3417888"/>
          </a:xfrm>
          <a:ln/>
        </p:spPr>
      </p:sp>
      <p:sp>
        <p:nvSpPr>
          <p:cNvPr id="63491" name="Notes Placeholder 2"/>
          <p:cNvSpPr>
            <a:spLocks noGrp="1"/>
          </p:cNvSpPr>
          <p:nvPr>
            <p:ph type="body" idx="1"/>
          </p:nvPr>
        </p:nvSpPr>
        <p:spPr>
          <a:noFill/>
          <a:ln/>
        </p:spPr>
        <p:txBody>
          <a:bodyPr/>
          <a:lstStyle/>
          <a:p>
            <a:endParaRPr lang="en-US" altLang="en-US" smtClean="0"/>
          </a:p>
        </p:txBody>
      </p:sp>
      <p:sp>
        <p:nvSpPr>
          <p:cNvPr id="63492" name="Slide Number Placeholder 3"/>
          <p:cNvSpPr>
            <a:spLocks noGrp="1"/>
          </p:cNvSpPr>
          <p:nvPr>
            <p:ph type="sldNum" sz="quarter" idx="5"/>
          </p:nvPr>
        </p:nvSpPr>
        <p:spPr>
          <a:noFill/>
        </p:spPr>
        <p:txBody>
          <a:bodyPr/>
          <a:lstStyle/>
          <a:p>
            <a:fld id="{662DB586-A3D7-487B-B68C-D24C426C92F9}" type="slidenum">
              <a:rPr lang="en-GB" altLang="en-US" smtClean="0"/>
              <a:pPr/>
              <a:t>19</a:t>
            </a:fld>
            <a:endParaRPr lang="en-GB" altLang="en-US" smtClean="0"/>
          </a:p>
        </p:txBody>
      </p:sp>
    </p:spTree>
    <p:extLst>
      <p:ext uri="{BB962C8B-B14F-4D97-AF65-F5344CB8AC3E}">
        <p14:creationId xmlns:p14="http://schemas.microsoft.com/office/powerpoint/2010/main" val="36147173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xfrm>
            <a:off x="392113" y="682625"/>
            <a:ext cx="6075362" cy="3417888"/>
          </a:xfrm>
          <a:ln/>
        </p:spPr>
      </p:sp>
      <p:sp>
        <p:nvSpPr>
          <p:cNvPr id="56323" name="Notes Placeholder 2"/>
          <p:cNvSpPr>
            <a:spLocks noGrp="1"/>
          </p:cNvSpPr>
          <p:nvPr>
            <p:ph type="body" idx="1"/>
          </p:nvPr>
        </p:nvSpPr>
        <p:spPr>
          <a:noFill/>
          <a:ln/>
        </p:spPr>
        <p:txBody>
          <a:bodyPr/>
          <a:lstStyle/>
          <a:p>
            <a:endParaRPr lang="en-US" smtClean="0"/>
          </a:p>
        </p:txBody>
      </p:sp>
      <p:sp>
        <p:nvSpPr>
          <p:cNvPr id="56324" name="Slide Number Placeholder 3"/>
          <p:cNvSpPr>
            <a:spLocks noGrp="1"/>
          </p:cNvSpPr>
          <p:nvPr>
            <p:ph type="sldNum" sz="quarter" idx="5"/>
          </p:nvPr>
        </p:nvSpPr>
        <p:spPr>
          <a:noFill/>
        </p:spPr>
        <p:txBody>
          <a:bodyPr/>
          <a:lstStyle/>
          <a:p>
            <a:pPr defTabSz="942975"/>
            <a:fld id="{125ACFB3-D9D5-46B9-BFFC-7B5C472029D3}" type="slidenum">
              <a:rPr lang="en-GB" smtClean="0"/>
              <a:pPr defTabSz="942975"/>
              <a:t>20</a:t>
            </a:fld>
            <a:endParaRPr lang="en-GB" smtClean="0"/>
          </a:p>
        </p:txBody>
      </p:sp>
    </p:spTree>
    <p:extLst>
      <p:ext uri="{BB962C8B-B14F-4D97-AF65-F5344CB8AC3E}">
        <p14:creationId xmlns:p14="http://schemas.microsoft.com/office/powerpoint/2010/main" val="52480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pPr defTabSz="942975"/>
            <a:fld id="{0FDA5481-53F9-4DC1-A1C4-B65468A8826D}" type="slidenum">
              <a:rPr lang="en-GB" smtClean="0"/>
              <a:pPr defTabSz="942975"/>
              <a:t>22</a:t>
            </a:fld>
            <a:endParaRPr lang="en-GB" smtClean="0"/>
          </a:p>
        </p:txBody>
      </p:sp>
      <p:sp>
        <p:nvSpPr>
          <p:cNvPr id="44035" name="Rectangle 2"/>
          <p:cNvSpPr>
            <a:spLocks noGrp="1" noRot="1" noChangeAspect="1" noChangeArrowheads="1" noTextEdit="1"/>
          </p:cNvSpPr>
          <p:nvPr>
            <p:ph type="sldImg"/>
          </p:nvPr>
        </p:nvSpPr>
        <p:spPr>
          <a:xfrm>
            <a:off x="392113" y="682625"/>
            <a:ext cx="6075362" cy="3417888"/>
          </a:xfrm>
          <a:ln/>
        </p:spPr>
      </p:sp>
      <p:sp>
        <p:nvSpPr>
          <p:cNvPr id="4403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0232897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pPr defTabSz="942975"/>
            <a:fld id="{55C87297-9AF9-4F3D-AACC-9DD8C2090311}" type="slidenum">
              <a:rPr lang="en-GB" smtClean="0"/>
              <a:pPr defTabSz="942975"/>
              <a:t>25</a:t>
            </a:fld>
            <a:endParaRPr lang="en-GB" smtClean="0"/>
          </a:p>
        </p:txBody>
      </p:sp>
      <p:sp>
        <p:nvSpPr>
          <p:cNvPr id="69635" name="Rectangle 2"/>
          <p:cNvSpPr>
            <a:spLocks noGrp="1" noRot="1" noChangeAspect="1" noChangeArrowheads="1" noTextEdit="1"/>
          </p:cNvSpPr>
          <p:nvPr>
            <p:ph type="sldImg"/>
          </p:nvPr>
        </p:nvSpPr>
        <p:spPr>
          <a:xfrm>
            <a:off x="392113" y="682625"/>
            <a:ext cx="6075362" cy="3417888"/>
          </a:xfrm>
          <a:ln/>
        </p:spPr>
      </p:sp>
      <p:sp>
        <p:nvSpPr>
          <p:cNvPr id="6963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260348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Text Box 1"/>
          <p:cNvSpPr txBox="1">
            <a:spLocks noChangeArrowheads="1"/>
          </p:cNvSpPr>
          <p:nvPr/>
        </p:nvSpPr>
        <p:spPr bwMode="auto">
          <a:xfrm>
            <a:off x="0" y="0"/>
            <a:ext cx="11795125" cy="12449175"/>
          </a:xfrm>
          <a:prstGeom prst="rect">
            <a:avLst/>
          </a:prstGeom>
          <a:solidFill>
            <a:srgbClr val="FFFFFF"/>
          </a:solidFill>
          <a:ln w="9525">
            <a:solidFill>
              <a:srgbClr val="000000"/>
            </a:solidFill>
            <a:miter lim="800000"/>
            <a:headEnd/>
            <a:tailEnd/>
          </a:ln>
        </p:spPr>
        <p:txBody>
          <a:bodyPr wrap="none" lIns="92158" tIns="46079" rIns="92158" bIns="46079" anchor="ctr"/>
          <a:lstStyle/>
          <a:p>
            <a:endParaRPr lang="en-US"/>
          </a:p>
        </p:txBody>
      </p:sp>
      <p:sp>
        <p:nvSpPr>
          <p:cNvPr id="70659" name="Rectangle 2"/>
          <p:cNvSpPr>
            <a:spLocks noGrp="1" noChangeArrowheads="1"/>
          </p:cNvSpPr>
          <p:nvPr>
            <p:ph type="body"/>
          </p:nvPr>
        </p:nvSpPr>
        <p:spPr>
          <a:xfrm>
            <a:off x="684213" y="4329113"/>
            <a:ext cx="5480050" cy="4095750"/>
          </a:xfrm>
          <a:noFill/>
          <a:ln/>
        </p:spPr>
        <p:txBody>
          <a:bodyPr wrap="none" anchor="ctr"/>
          <a:lstStyle/>
          <a:p>
            <a:endParaRPr lang="en-US" smtClean="0"/>
          </a:p>
        </p:txBody>
      </p:sp>
    </p:spTree>
    <p:extLst>
      <p:ext uri="{BB962C8B-B14F-4D97-AF65-F5344CB8AC3E}">
        <p14:creationId xmlns:p14="http://schemas.microsoft.com/office/powerpoint/2010/main" val="2697700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xfrm>
            <a:off x="392113" y="682625"/>
            <a:ext cx="6075362" cy="3417888"/>
          </a:xfrm>
          <a:ln/>
        </p:spPr>
      </p:sp>
      <p:sp>
        <p:nvSpPr>
          <p:cNvPr id="38915" name="Notes Placeholder 2"/>
          <p:cNvSpPr>
            <a:spLocks noGrp="1"/>
          </p:cNvSpPr>
          <p:nvPr>
            <p:ph type="body" idx="1"/>
          </p:nvPr>
        </p:nvSpPr>
        <p:spPr>
          <a:noFill/>
          <a:ln/>
        </p:spPr>
        <p:txBody>
          <a:bodyPr/>
          <a:lstStyle/>
          <a:p>
            <a:endParaRPr lang="en-US" smtClean="0"/>
          </a:p>
        </p:txBody>
      </p:sp>
      <p:sp>
        <p:nvSpPr>
          <p:cNvPr id="38916" name="Slide Number Placeholder 3"/>
          <p:cNvSpPr>
            <a:spLocks noGrp="1"/>
          </p:cNvSpPr>
          <p:nvPr>
            <p:ph type="sldNum" sz="quarter" idx="5"/>
          </p:nvPr>
        </p:nvSpPr>
        <p:spPr>
          <a:noFill/>
        </p:spPr>
        <p:txBody>
          <a:bodyPr/>
          <a:lstStyle/>
          <a:p>
            <a:pPr defTabSz="942975"/>
            <a:fld id="{BDDF02A1-7D07-4241-8A37-EA66AA8EAB65}" type="slidenum">
              <a:rPr lang="en-US" smtClean="0"/>
              <a:pPr defTabSz="942975"/>
              <a:t>4</a:t>
            </a:fld>
            <a:endParaRPr lang="en-US" smtClean="0"/>
          </a:p>
        </p:txBody>
      </p:sp>
    </p:spTree>
    <p:extLst>
      <p:ext uri="{BB962C8B-B14F-4D97-AF65-F5344CB8AC3E}">
        <p14:creationId xmlns:p14="http://schemas.microsoft.com/office/powerpoint/2010/main" val="4237624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pPr defTabSz="941388"/>
            <a:fld id="{0920C0E4-9AB2-4413-946B-8BABEBD5584E}" type="slidenum">
              <a:rPr lang="en-GB" smtClean="0"/>
              <a:pPr defTabSz="941388"/>
              <a:t>5</a:t>
            </a:fld>
            <a:endParaRPr lang="en-GB" smtClean="0"/>
          </a:p>
        </p:txBody>
      </p:sp>
      <p:sp>
        <p:nvSpPr>
          <p:cNvPr id="39939" name="Rectangle 2"/>
          <p:cNvSpPr>
            <a:spLocks noGrp="1" noRot="1" noChangeAspect="1" noChangeArrowheads="1" noTextEdit="1"/>
          </p:cNvSpPr>
          <p:nvPr>
            <p:ph type="sldImg"/>
          </p:nvPr>
        </p:nvSpPr>
        <p:spPr>
          <a:xfrm>
            <a:off x="392113" y="682625"/>
            <a:ext cx="6075362" cy="3417888"/>
          </a:xfrm>
          <a:ln/>
        </p:spPr>
      </p:sp>
      <p:sp>
        <p:nvSpPr>
          <p:cNvPr id="3994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217688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pPr defTabSz="942975"/>
            <a:fld id="{70EF9EDA-D5F0-4092-9501-7B9632EBB50F}" type="slidenum">
              <a:rPr lang="en-GB" smtClean="0"/>
              <a:pPr defTabSz="942975"/>
              <a:t>6</a:t>
            </a:fld>
            <a:endParaRPr lang="en-GB" smtClean="0"/>
          </a:p>
        </p:txBody>
      </p:sp>
      <p:sp>
        <p:nvSpPr>
          <p:cNvPr id="40963" name="Rectangle 2"/>
          <p:cNvSpPr>
            <a:spLocks noGrp="1" noRot="1" noChangeAspect="1" noChangeArrowheads="1" noTextEdit="1"/>
          </p:cNvSpPr>
          <p:nvPr>
            <p:ph type="sldImg"/>
          </p:nvPr>
        </p:nvSpPr>
        <p:spPr>
          <a:xfrm>
            <a:off x="392113" y="682625"/>
            <a:ext cx="6075362" cy="3417888"/>
          </a:xfrm>
          <a:ln/>
        </p:spPr>
      </p:sp>
      <p:sp>
        <p:nvSpPr>
          <p:cNvPr id="4096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906308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pPr defTabSz="942975"/>
            <a:fld id="{35F411A8-37CC-4697-86EF-8034BB535280}" type="slidenum">
              <a:rPr lang="en-GB" smtClean="0"/>
              <a:pPr defTabSz="942975"/>
              <a:t>7</a:t>
            </a:fld>
            <a:endParaRPr lang="en-GB" smtClean="0"/>
          </a:p>
        </p:txBody>
      </p:sp>
      <p:sp>
        <p:nvSpPr>
          <p:cNvPr id="41987" name="Rectangle 2"/>
          <p:cNvSpPr>
            <a:spLocks noGrp="1" noRot="1" noChangeAspect="1" noChangeArrowheads="1" noTextEdit="1"/>
          </p:cNvSpPr>
          <p:nvPr>
            <p:ph type="sldImg"/>
          </p:nvPr>
        </p:nvSpPr>
        <p:spPr>
          <a:xfrm>
            <a:off x="392113" y="682625"/>
            <a:ext cx="6075362" cy="3417888"/>
          </a:xfrm>
          <a:ln/>
        </p:spPr>
      </p:sp>
      <p:sp>
        <p:nvSpPr>
          <p:cNvPr id="4198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92219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xfrm>
            <a:off x="392113" y="682625"/>
            <a:ext cx="6075362" cy="3417888"/>
          </a:xfrm>
          <a:ln/>
        </p:spPr>
      </p:sp>
      <p:sp>
        <p:nvSpPr>
          <p:cNvPr id="43011" name="Notes Placeholder 2"/>
          <p:cNvSpPr>
            <a:spLocks noGrp="1"/>
          </p:cNvSpPr>
          <p:nvPr>
            <p:ph type="body" idx="1"/>
          </p:nvPr>
        </p:nvSpPr>
        <p:spPr>
          <a:noFill/>
          <a:ln/>
        </p:spPr>
        <p:txBody>
          <a:bodyPr/>
          <a:lstStyle/>
          <a:p>
            <a:pPr eaLnBrk="1" hangingPunct="1"/>
            <a:endParaRPr lang="en-US" smtClean="0"/>
          </a:p>
        </p:txBody>
      </p:sp>
      <p:sp>
        <p:nvSpPr>
          <p:cNvPr id="43012" name="Slide Number Placeholder 3"/>
          <p:cNvSpPr>
            <a:spLocks noGrp="1"/>
          </p:cNvSpPr>
          <p:nvPr>
            <p:ph type="sldNum" sz="quarter" idx="5"/>
          </p:nvPr>
        </p:nvSpPr>
        <p:spPr>
          <a:noFill/>
        </p:spPr>
        <p:txBody>
          <a:bodyPr/>
          <a:lstStyle/>
          <a:p>
            <a:pPr defTabSz="942975"/>
            <a:fld id="{F79D84AC-B8BE-408B-9DA8-2FFB19D84E1D}" type="slidenum">
              <a:rPr lang="en-US" smtClean="0"/>
              <a:pPr defTabSz="942975"/>
              <a:t>9</a:t>
            </a:fld>
            <a:endParaRPr lang="en-US" smtClean="0"/>
          </a:p>
        </p:txBody>
      </p:sp>
    </p:spTree>
    <p:extLst>
      <p:ext uri="{BB962C8B-B14F-4D97-AF65-F5344CB8AC3E}">
        <p14:creationId xmlns:p14="http://schemas.microsoft.com/office/powerpoint/2010/main" val="516712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pPr defTabSz="942975"/>
            <a:fld id="{3E3BABC7-9431-4EB8-BBA9-F62C94606803}" type="slidenum">
              <a:rPr lang="en-GB" smtClean="0"/>
              <a:pPr defTabSz="942975"/>
              <a:t>12</a:t>
            </a:fld>
            <a:endParaRPr lang="en-GB" smtClean="0"/>
          </a:p>
        </p:txBody>
      </p:sp>
      <p:sp>
        <p:nvSpPr>
          <p:cNvPr id="46083" name="Rectangle 2"/>
          <p:cNvSpPr>
            <a:spLocks noGrp="1" noRot="1" noChangeAspect="1" noChangeArrowheads="1" noTextEdit="1"/>
          </p:cNvSpPr>
          <p:nvPr>
            <p:ph type="sldImg"/>
          </p:nvPr>
        </p:nvSpPr>
        <p:spPr>
          <a:xfrm>
            <a:off x="392113" y="682625"/>
            <a:ext cx="6075362" cy="3417888"/>
          </a:xfrm>
          <a:ln/>
        </p:spPr>
      </p:sp>
      <p:sp>
        <p:nvSpPr>
          <p:cNvPr id="4608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922401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pPr defTabSz="942975"/>
            <a:fld id="{202B88EC-04E9-47E2-8171-D8F14666829A}" type="slidenum">
              <a:rPr lang="en-GB" smtClean="0"/>
              <a:pPr defTabSz="942975"/>
              <a:t>14</a:t>
            </a:fld>
            <a:endParaRPr lang="en-GB" smtClean="0"/>
          </a:p>
        </p:txBody>
      </p:sp>
      <p:sp>
        <p:nvSpPr>
          <p:cNvPr id="57347" name="Rectangle 7"/>
          <p:cNvSpPr txBox="1">
            <a:spLocks noGrp="1" noChangeArrowheads="1"/>
          </p:cNvSpPr>
          <p:nvPr/>
        </p:nvSpPr>
        <p:spPr bwMode="auto">
          <a:xfrm>
            <a:off x="3886200" y="8659813"/>
            <a:ext cx="2970213" cy="455612"/>
          </a:xfrm>
          <a:prstGeom prst="rect">
            <a:avLst/>
          </a:prstGeom>
          <a:noFill/>
          <a:ln w="9525">
            <a:noFill/>
            <a:miter lim="800000"/>
            <a:headEnd/>
            <a:tailEnd/>
          </a:ln>
        </p:spPr>
        <p:txBody>
          <a:bodyPr lIns="94355" tIns="47178" rIns="94355" bIns="47178" anchor="b"/>
          <a:lstStyle/>
          <a:p>
            <a:pPr algn="r" defTabSz="942975"/>
            <a:fld id="{BB59C177-E6C6-49B9-8497-969C718630FD}" type="slidenum">
              <a:rPr lang="en-GB" sz="1300" b="0"/>
              <a:pPr algn="r" defTabSz="942975"/>
              <a:t>14</a:t>
            </a:fld>
            <a:endParaRPr lang="en-GB" sz="1300" b="0"/>
          </a:p>
        </p:txBody>
      </p:sp>
      <p:sp>
        <p:nvSpPr>
          <p:cNvPr id="57348" name="Rectangle 2"/>
          <p:cNvSpPr>
            <a:spLocks noGrp="1" noRot="1" noChangeAspect="1" noChangeArrowheads="1" noTextEdit="1"/>
          </p:cNvSpPr>
          <p:nvPr>
            <p:ph type="sldImg"/>
          </p:nvPr>
        </p:nvSpPr>
        <p:spPr>
          <a:xfrm>
            <a:off x="392113" y="682625"/>
            <a:ext cx="6075362" cy="3417888"/>
          </a:xfrm>
          <a:ln/>
        </p:spPr>
      </p:sp>
      <p:sp>
        <p:nvSpPr>
          <p:cNvPr id="57349"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456831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xfrm>
            <a:off x="392113" y="682625"/>
            <a:ext cx="6075362" cy="3417888"/>
          </a:xfrm>
          <a:ln/>
        </p:spPr>
      </p:sp>
      <p:sp>
        <p:nvSpPr>
          <p:cNvPr id="76803" name="Notes Placeholder 2"/>
          <p:cNvSpPr>
            <a:spLocks noGrp="1"/>
          </p:cNvSpPr>
          <p:nvPr>
            <p:ph type="body" idx="1"/>
          </p:nvPr>
        </p:nvSpPr>
        <p:spPr>
          <a:noFill/>
          <a:ln/>
        </p:spPr>
        <p:txBody>
          <a:bodyPr/>
          <a:lstStyle/>
          <a:p>
            <a:endParaRPr lang="en-US" altLang="en-US" smtClean="0"/>
          </a:p>
        </p:txBody>
      </p:sp>
      <p:sp>
        <p:nvSpPr>
          <p:cNvPr id="76804" name="Slide Number Placeholder 3"/>
          <p:cNvSpPr>
            <a:spLocks noGrp="1"/>
          </p:cNvSpPr>
          <p:nvPr>
            <p:ph type="sldNum" sz="quarter" idx="5"/>
          </p:nvPr>
        </p:nvSpPr>
        <p:spPr>
          <a:noFill/>
        </p:spPr>
        <p:txBody>
          <a:bodyPr/>
          <a:lstStyle/>
          <a:p>
            <a:fld id="{BE32BF49-451F-4CAF-93A9-18F48BD0E11A}" type="slidenum">
              <a:rPr lang="en-GB" altLang="en-US" smtClean="0">
                <a:solidFill>
                  <a:srgbClr val="000000"/>
                </a:solidFill>
              </a:rPr>
              <a:pPr/>
              <a:t>15</a:t>
            </a:fld>
            <a:endParaRPr lang="en-GB" altLang="en-US" smtClean="0">
              <a:solidFill>
                <a:srgbClr val="000000"/>
              </a:solidFill>
            </a:endParaRPr>
          </a:p>
        </p:txBody>
      </p:sp>
    </p:spTree>
    <p:extLst>
      <p:ext uri="{BB962C8B-B14F-4D97-AF65-F5344CB8AC3E}">
        <p14:creationId xmlns:p14="http://schemas.microsoft.com/office/powerpoint/2010/main" val="2913173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D0E5A20-FA6E-4BE4-AE46-3AAF324A9ACF}"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CE6D3A05-26CE-42A3-A370-C42AF670D2DF}"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8F0FCC2-F35F-4BD5-B240-C1B532730213}"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A944919-CF20-456D-8C5F-60FA82D934C6}"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A2440605-B28F-4F88-B09B-9C1A6F3A2BE8}"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59E32890-A68F-467F-8AEA-677AC0D39D8A}"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B7116AD8-A06C-40F2-B73B-E505E484F5B4}"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E940AAFE-7458-4490-933F-7A19849EC652}"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2079BC4-AD7E-46E8-B5F8-C821B6A3B999}"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1C32AC16-966B-4CCB-B409-304CE566CF89}"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C9255D5F-6B63-4A68-9B37-F0038BEA246C}"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GB"/>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a:defRPr/>
            </a:pPr>
            <a:endParaRPr lang="en-GB"/>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831449BA-696E-4C20-A7AE-5F0654B576BF}"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407" r:id="rId1"/>
    <p:sldLayoutId id="2147484408" r:id="rId2"/>
    <p:sldLayoutId id="2147484409" r:id="rId3"/>
    <p:sldLayoutId id="2147484410" r:id="rId4"/>
    <p:sldLayoutId id="2147484411" r:id="rId5"/>
    <p:sldLayoutId id="2147484412" r:id="rId6"/>
    <p:sldLayoutId id="2147484413" r:id="rId7"/>
    <p:sldLayoutId id="2147484414" r:id="rId8"/>
    <p:sldLayoutId id="2147484415" r:id="rId9"/>
    <p:sldLayoutId id="2147484416" r:id="rId10"/>
    <p:sldLayoutId id="214748441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7.xml"/><Relationship Id="rId5" Type="http://schemas.openxmlformats.org/officeDocument/2006/relationships/image" Target="../media/image18.emf"/><Relationship Id="rId4" Type="http://schemas.openxmlformats.org/officeDocument/2006/relationships/image" Target="../media/image17.emf"/></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15.emf"/><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hyperlink" Target="http://www.istockphoto.com/file_thumbview_approve/436837/2/Toolbox_and_screwdriver.jpg"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wmf"/><Relationship Id="rId5" Type="http://schemas.openxmlformats.org/officeDocument/2006/relationships/image" Target="../media/image26.wmf"/><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jpeg"/><Relationship Id="rId4" Type="http://schemas.openxmlformats.org/officeDocument/2006/relationships/image" Target="../media/image49.jpeg"/><Relationship Id="rId9" Type="http://schemas.openxmlformats.org/officeDocument/2006/relationships/image" Target="../media/image54.png"/></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26" Type="http://schemas.openxmlformats.org/officeDocument/2006/relationships/diagramColors" Target="../diagrams/colors5.xml"/><Relationship Id="rId3" Type="http://schemas.openxmlformats.org/officeDocument/2006/relationships/diagramData" Target="../diagrams/data1.xml"/><Relationship Id="rId21" Type="http://schemas.openxmlformats.org/officeDocument/2006/relationships/diagramColors" Target="../diagrams/colors4.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5" Type="http://schemas.openxmlformats.org/officeDocument/2006/relationships/diagramQuickStyle" Target="../diagrams/quickStyle5.xml"/><Relationship Id="rId2" Type="http://schemas.openxmlformats.org/officeDocument/2006/relationships/notesSlide" Target="../notesSlides/notesSlide14.xml"/><Relationship Id="rId16" Type="http://schemas.openxmlformats.org/officeDocument/2006/relationships/diagramColors" Target="../diagrams/colors3.xml"/><Relationship Id="rId20" Type="http://schemas.openxmlformats.org/officeDocument/2006/relationships/diagramQuickStyle" Target="../diagrams/quickStyle4.xml"/><Relationship Id="rId29" Type="http://schemas.openxmlformats.org/officeDocument/2006/relationships/image" Target="../media/image57.jpeg"/><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diagramColors" Target="../diagrams/colors2.xml"/><Relationship Id="rId24" Type="http://schemas.openxmlformats.org/officeDocument/2006/relationships/diagramLayout" Target="../diagrams/layout5.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23" Type="http://schemas.openxmlformats.org/officeDocument/2006/relationships/diagramData" Target="../diagrams/data5.xml"/><Relationship Id="rId28" Type="http://schemas.openxmlformats.org/officeDocument/2006/relationships/image" Target="../media/image56.jpeg"/><Relationship Id="rId10" Type="http://schemas.openxmlformats.org/officeDocument/2006/relationships/diagramQuickStyle" Target="../diagrams/quickStyle2.xml"/><Relationship Id="rId19" Type="http://schemas.openxmlformats.org/officeDocument/2006/relationships/diagramLayout" Target="../diagrams/layout4.xml"/><Relationship Id="rId31" Type="http://schemas.openxmlformats.org/officeDocument/2006/relationships/image" Target="../media/image59.jpeg"/><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 Id="rId27" Type="http://schemas.microsoft.com/office/2007/relationships/diagramDrawing" Target="../diagrams/drawing5.xml"/><Relationship Id="rId30" Type="http://schemas.openxmlformats.org/officeDocument/2006/relationships/image" Target="../media/image58.jpeg"/></Relationships>
</file>

<file path=ppt/slides/_rels/slide2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hyperlink" Target="http://www.google.co.in/url?sa=i&amp;source=images&amp;cd=&amp;cad=rja&amp;docid=F1oZJSlCdbBTjM&amp;tbnid=WhNVlLImjHYw1M:&amp;ved=0CAgQjRwwAA&amp;url=http://greatindiannews.wordpress.com/2011/04/17/inspirational-story-of-apj-abdul-kalam/&amp;ei=8a06Uez9JMX6kAXc2oH4Aw&amp;psig=AFQjCNHGfq5vfl-0yY1K6DrYiuWNH_6Cfw&amp;ust=1362886513950882"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6.xml"/><Relationship Id="rId4" Type="http://schemas.openxmlformats.org/officeDocument/2006/relationships/image" Target="../media/image13.emf"/></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395289" y="-92546"/>
            <a:ext cx="8497887" cy="1458861"/>
          </a:xfrm>
          <a:prstGeom prst="rect">
            <a:avLst/>
          </a:prstGeom>
          <a:noFill/>
          <a:ln w="9525">
            <a:noFill/>
            <a:miter lim="800000"/>
            <a:headEnd/>
            <a:tailEnd/>
          </a:ln>
        </p:spPr>
        <p:txBody>
          <a:bodyPr>
            <a:spAutoFit/>
          </a:bodyPr>
          <a:lstStyle/>
          <a:p>
            <a:pPr algn="ctr">
              <a:lnSpc>
                <a:spcPct val="120000"/>
              </a:lnSpc>
            </a:pPr>
            <a:r>
              <a:rPr lang="en-US" sz="3700" dirty="0"/>
              <a:t>SPARKING CREATIVITY THROUGH </a:t>
            </a:r>
          </a:p>
          <a:p>
            <a:pPr algn="ctr">
              <a:lnSpc>
                <a:spcPct val="120000"/>
              </a:lnSpc>
            </a:pPr>
            <a:r>
              <a:rPr lang="en-US" sz="3700" dirty="0"/>
              <a:t>HANDS-ON SCIENCE EDUCATION</a:t>
            </a:r>
          </a:p>
        </p:txBody>
      </p:sp>
      <p:pic>
        <p:nvPicPr>
          <p:cNvPr id="3076" name="Picture 5"/>
          <p:cNvPicPr>
            <a:picLocks noChangeAspect="1" noChangeArrowheads="1"/>
          </p:cNvPicPr>
          <p:nvPr/>
        </p:nvPicPr>
        <p:blipFill>
          <a:blip r:embed="rId3" cstate="print">
            <a:lum contrast="6000"/>
          </a:blip>
          <a:srcRect l="3600" t="13501" r="2850" b="13033"/>
          <a:stretch>
            <a:fillRect/>
          </a:stretch>
        </p:blipFill>
        <p:spPr bwMode="auto">
          <a:xfrm>
            <a:off x="3347865" y="3795886"/>
            <a:ext cx="2706089" cy="1275606"/>
          </a:xfrm>
          <a:prstGeom prst="rect">
            <a:avLst/>
          </a:prstGeom>
          <a:noFill/>
          <a:ln w="9525">
            <a:noFill/>
            <a:miter lim="800000"/>
            <a:headEnd/>
            <a:tailEnd/>
          </a:ln>
        </p:spPr>
      </p:pic>
      <p:sp>
        <p:nvSpPr>
          <p:cNvPr id="3078" name="Rectangle 7"/>
          <p:cNvSpPr>
            <a:spLocks noChangeArrowheads="1"/>
          </p:cNvSpPr>
          <p:nvPr/>
        </p:nvSpPr>
        <p:spPr bwMode="auto">
          <a:xfrm>
            <a:off x="0" y="4935141"/>
            <a:ext cx="9144000" cy="2286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079" name="Text Box 8"/>
          <p:cNvSpPr txBox="1">
            <a:spLocks noChangeArrowheads="1"/>
          </p:cNvSpPr>
          <p:nvPr/>
        </p:nvSpPr>
        <p:spPr bwMode="auto">
          <a:xfrm>
            <a:off x="7183438" y="4876006"/>
            <a:ext cx="1980029" cy="246221"/>
          </a:xfrm>
          <a:prstGeom prst="rect">
            <a:avLst/>
          </a:prstGeom>
          <a:noFill/>
          <a:ln w="9525">
            <a:noFill/>
            <a:miter lim="800000"/>
            <a:headEnd/>
            <a:tailEnd/>
          </a:ln>
        </p:spPr>
        <p:txBody>
          <a:bodyPr wrap="none">
            <a:spAutoFit/>
          </a:bodyPr>
          <a:lstStyle/>
          <a:p>
            <a:r>
              <a:rPr lang="en-US" sz="1000" b="0" dirty="0" err="1">
                <a:solidFill>
                  <a:srgbClr val="D8D8D8"/>
                </a:solidFill>
                <a:latin typeface="Univers"/>
              </a:rPr>
              <a:t>shiksha</a:t>
            </a:r>
            <a:r>
              <a:rPr lang="en-US" sz="1000" b="0" dirty="0">
                <a:solidFill>
                  <a:srgbClr val="D8D8D8"/>
                </a:solidFill>
                <a:latin typeface="Univers"/>
              </a:rPr>
              <a:t> . </a:t>
            </a:r>
            <a:r>
              <a:rPr lang="en-US" sz="1000" b="0" dirty="0" err="1">
                <a:solidFill>
                  <a:srgbClr val="D8D8D8"/>
                </a:solidFill>
                <a:latin typeface="Univers"/>
              </a:rPr>
              <a:t>samskara</a:t>
            </a:r>
            <a:r>
              <a:rPr lang="en-US" sz="1000" b="0" dirty="0">
                <a:solidFill>
                  <a:srgbClr val="D8D8D8"/>
                </a:solidFill>
                <a:latin typeface="Univers"/>
              </a:rPr>
              <a:t> . </a:t>
            </a:r>
            <a:r>
              <a:rPr lang="en-US" sz="1000" b="0" dirty="0" err="1">
                <a:solidFill>
                  <a:srgbClr val="D8D8D8"/>
                </a:solidFill>
                <a:latin typeface="Univers"/>
              </a:rPr>
              <a:t>sansara</a:t>
            </a:r>
            <a:endParaRPr lang="en-US" sz="1000" b="0" dirty="0">
              <a:solidFill>
                <a:srgbClr val="D8D8D8"/>
              </a:solidFill>
              <a:latin typeface="Univers"/>
            </a:endParaRPr>
          </a:p>
        </p:txBody>
      </p:sp>
      <p:sp>
        <p:nvSpPr>
          <p:cNvPr id="3080" name="TextBox 7"/>
          <p:cNvSpPr txBox="1">
            <a:spLocks noChangeArrowheads="1"/>
          </p:cNvSpPr>
          <p:nvPr/>
        </p:nvSpPr>
        <p:spPr bwMode="auto">
          <a:xfrm>
            <a:off x="7516813" y="4561285"/>
            <a:ext cx="1317990" cy="276999"/>
          </a:xfrm>
          <a:prstGeom prst="rect">
            <a:avLst/>
          </a:prstGeom>
          <a:noFill/>
          <a:ln w="9525">
            <a:noFill/>
            <a:miter lim="800000"/>
            <a:headEnd/>
            <a:tailEnd/>
          </a:ln>
        </p:spPr>
        <p:txBody>
          <a:bodyPr wrap="none">
            <a:spAutoFit/>
          </a:bodyPr>
          <a:lstStyle/>
          <a:p>
            <a:r>
              <a:rPr lang="en-US" sz="1200" dirty="0" smtClean="0"/>
              <a:t>November 2014</a:t>
            </a:r>
            <a:endParaRPr lang="en-US" sz="1200" dirty="0"/>
          </a:p>
        </p:txBody>
      </p:sp>
      <p:sp>
        <p:nvSpPr>
          <p:cNvPr id="3081" name="TextBox 8"/>
          <p:cNvSpPr txBox="1">
            <a:spLocks noChangeArrowheads="1"/>
          </p:cNvSpPr>
          <p:nvPr/>
        </p:nvSpPr>
        <p:spPr bwMode="auto">
          <a:xfrm>
            <a:off x="3779912" y="4659982"/>
            <a:ext cx="1866601" cy="338554"/>
          </a:xfrm>
          <a:prstGeom prst="rect">
            <a:avLst/>
          </a:prstGeom>
          <a:noFill/>
          <a:ln w="9525">
            <a:noFill/>
            <a:miter lim="800000"/>
            <a:headEnd/>
            <a:tailEnd/>
          </a:ln>
        </p:spPr>
        <p:txBody>
          <a:bodyPr wrap="none">
            <a:spAutoFit/>
          </a:bodyPr>
          <a:lstStyle/>
          <a:p>
            <a:r>
              <a:rPr lang="en-US" dirty="0"/>
              <a:t>www.agastya.org</a:t>
            </a:r>
          </a:p>
        </p:txBody>
      </p:sp>
      <p:pic>
        <p:nvPicPr>
          <p:cNvPr id="10"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l="555" t="16888" r="2777" b="10222"/>
          <a:stretch>
            <a:fillRect/>
          </a:stretch>
        </p:blipFill>
        <p:spPr bwMode="auto">
          <a:xfrm>
            <a:off x="179512" y="1167595"/>
            <a:ext cx="8856984" cy="2908511"/>
          </a:xfrm>
          <a:prstGeom prst="rect">
            <a:avLst/>
          </a:prstGeom>
          <a:noFill/>
          <a:ln>
            <a:noFill/>
          </a:ln>
          <a:effectLst/>
          <a:extLst>
            <a:ext uri="{909E8E84-426E-40dd-AFC4-6F175D3DCCD1}">
              <a14:hiddenFill xmlns="" xmlns:a14="http://schemas.microsoft.com/office/drawing/2010/main">
                <a:solidFill>
                  <a:srgbClr val="00B8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828800" y="1188690"/>
            <a:ext cx="5029200" cy="3257550"/>
          </a:xfrm>
          <a:prstGeom prst="ellipse">
            <a:avLst/>
          </a:prstGeom>
          <a:solidFill>
            <a:srgbClr val="94EA9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Oval 2"/>
          <p:cNvSpPr/>
          <p:nvPr/>
        </p:nvSpPr>
        <p:spPr>
          <a:xfrm>
            <a:off x="2514600" y="1588740"/>
            <a:ext cx="3733800" cy="24003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Oval 3"/>
          <p:cNvSpPr/>
          <p:nvPr/>
        </p:nvSpPr>
        <p:spPr>
          <a:xfrm>
            <a:off x="3214688" y="2170956"/>
            <a:ext cx="2286000" cy="1514475"/>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Oval 4"/>
          <p:cNvSpPr/>
          <p:nvPr/>
        </p:nvSpPr>
        <p:spPr>
          <a:xfrm>
            <a:off x="4000496" y="2613869"/>
            <a:ext cx="747716" cy="535781"/>
          </a:xfrm>
          <a:prstGeom prst="ellipse">
            <a:avLst/>
          </a:prstGeom>
          <a:solidFill>
            <a:srgbClr val="FF9966"/>
          </a:solidFill>
          <a:effectLst>
            <a:glow rad="101600">
              <a:schemeClr val="accent2">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extBox 1"/>
          <p:cNvSpPr txBox="1">
            <a:spLocks noChangeArrowheads="1"/>
          </p:cNvSpPr>
          <p:nvPr/>
        </p:nvSpPr>
        <p:spPr bwMode="auto">
          <a:xfrm>
            <a:off x="4133850" y="2667447"/>
            <a:ext cx="509588" cy="523220"/>
          </a:xfrm>
          <a:prstGeom prst="rect">
            <a:avLst/>
          </a:prstGeom>
          <a:noFill/>
          <a:ln w="9525">
            <a:noFill/>
            <a:miter lim="800000"/>
            <a:headEnd/>
            <a:tailEnd/>
          </a:ln>
        </p:spPr>
        <p:txBody>
          <a:bodyPr>
            <a:spAutoFit/>
          </a:bodyPr>
          <a:lstStyle/>
          <a:p>
            <a:pPr algn="ctr"/>
            <a:r>
              <a:rPr lang="en-US" sz="1400"/>
              <a:t>YIL </a:t>
            </a:r>
          </a:p>
          <a:p>
            <a:pPr algn="ctr"/>
            <a:endParaRPr lang="en-US" sz="1400"/>
          </a:p>
        </p:txBody>
      </p:sp>
      <p:sp>
        <p:nvSpPr>
          <p:cNvPr id="7" name="TextBox 6"/>
          <p:cNvSpPr txBox="1">
            <a:spLocks noChangeArrowheads="1"/>
          </p:cNvSpPr>
          <p:nvPr/>
        </p:nvSpPr>
        <p:spPr bwMode="auto">
          <a:xfrm>
            <a:off x="3681571" y="1707654"/>
            <a:ext cx="1576072" cy="523220"/>
          </a:xfrm>
          <a:prstGeom prst="rect">
            <a:avLst/>
          </a:prstGeom>
          <a:noFill/>
          <a:ln w="9525">
            <a:noFill/>
            <a:miter lim="800000"/>
            <a:headEnd/>
            <a:tailEnd/>
          </a:ln>
        </p:spPr>
        <p:txBody>
          <a:bodyPr wrap="none">
            <a:spAutoFit/>
          </a:bodyPr>
          <a:lstStyle/>
          <a:p>
            <a:pPr algn="ctr"/>
            <a:r>
              <a:rPr lang="en-US" sz="1400" dirty="0"/>
              <a:t>Schoolchildren, </a:t>
            </a:r>
          </a:p>
          <a:p>
            <a:pPr algn="ctr"/>
            <a:r>
              <a:rPr lang="en-US" sz="1400" dirty="0"/>
              <a:t>Dropouts</a:t>
            </a:r>
          </a:p>
        </p:txBody>
      </p:sp>
      <p:sp>
        <p:nvSpPr>
          <p:cNvPr id="8" name="TextBox 7"/>
          <p:cNvSpPr txBox="1">
            <a:spLocks noChangeArrowheads="1"/>
          </p:cNvSpPr>
          <p:nvPr/>
        </p:nvSpPr>
        <p:spPr bwMode="auto">
          <a:xfrm>
            <a:off x="3860800" y="1277988"/>
            <a:ext cx="1068690" cy="338554"/>
          </a:xfrm>
          <a:prstGeom prst="rect">
            <a:avLst/>
          </a:prstGeom>
          <a:noFill/>
          <a:ln w="9525">
            <a:noFill/>
            <a:miter lim="800000"/>
            <a:headEnd/>
            <a:tailEnd/>
          </a:ln>
        </p:spPr>
        <p:txBody>
          <a:bodyPr wrap="none">
            <a:spAutoFit/>
          </a:bodyPr>
          <a:lstStyle/>
          <a:p>
            <a:r>
              <a:rPr lang="en-US"/>
              <a:t>Teachers</a:t>
            </a:r>
          </a:p>
        </p:txBody>
      </p:sp>
      <p:sp>
        <p:nvSpPr>
          <p:cNvPr id="9" name="TextBox 8"/>
          <p:cNvSpPr txBox="1">
            <a:spLocks noChangeArrowheads="1"/>
          </p:cNvSpPr>
          <p:nvPr/>
        </p:nvSpPr>
        <p:spPr bwMode="auto">
          <a:xfrm>
            <a:off x="6678351" y="3303241"/>
            <a:ext cx="1170512" cy="523220"/>
          </a:xfrm>
          <a:prstGeom prst="rect">
            <a:avLst/>
          </a:prstGeom>
          <a:noFill/>
          <a:ln w="9525">
            <a:noFill/>
            <a:miter lim="800000"/>
            <a:headEnd/>
            <a:tailEnd/>
          </a:ln>
        </p:spPr>
        <p:txBody>
          <a:bodyPr wrap="none">
            <a:spAutoFit/>
          </a:bodyPr>
          <a:lstStyle/>
          <a:p>
            <a:pPr algn="ctr"/>
            <a:r>
              <a:rPr lang="en-US" sz="1400"/>
              <a:t>Parents &amp;</a:t>
            </a:r>
          </a:p>
          <a:p>
            <a:pPr algn="ctr"/>
            <a:r>
              <a:rPr lang="en-US" sz="1400"/>
              <a:t>Community</a:t>
            </a:r>
          </a:p>
        </p:txBody>
      </p:sp>
      <p:sp>
        <p:nvSpPr>
          <p:cNvPr id="10" name="TextBox 9"/>
          <p:cNvSpPr txBox="1">
            <a:spLocks noChangeArrowheads="1"/>
          </p:cNvSpPr>
          <p:nvPr/>
        </p:nvSpPr>
        <p:spPr bwMode="auto">
          <a:xfrm>
            <a:off x="6608764" y="1986409"/>
            <a:ext cx="1239442" cy="307777"/>
          </a:xfrm>
          <a:prstGeom prst="rect">
            <a:avLst/>
          </a:prstGeom>
          <a:noFill/>
          <a:ln w="9525">
            <a:noFill/>
            <a:miter lim="800000"/>
            <a:headEnd/>
            <a:tailEnd/>
          </a:ln>
        </p:spPr>
        <p:txBody>
          <a:bodyPr wrap="none">
            <a:spAutoFit/>
          </a:bodyPr>
          <a:lstStyle/>
          <a:p>
            <a:r>
              <a:rPr lang="en-US" sz="1400"/>
              <a:t>Government</a:t>
            </a:r>
          </a:p>
        </p:txBody>
      </p:sp>
      <p:sp>
        <p:nvSpPr>
          <p:cNvPr id="11" name="TextBox 10"/>
          <p:cNvSpPr txBox="1">
            <a:spLocks noChangeArrowheads="1"/>
          </p:cNvSpPr>
          <p:nvPr/>
        </p:nvSpPr>
        <p:spPr bwMode="auto">
          <a:xfrm>
            <a:off x="3657601" y="4501009"/>
            <a:ext cx="1656223" cy="307777"/>
          </a:xfrm>
          <a:prstGeom prst="rect">
            <a:avLst/>
          </a:prstGeom>
          <a:noFill/>
          <a:ln w="9525">
            <a:noFill/>
            <a:miter lim="800000"/>
            <a:headEnd/>
            <a:tailEnd/>
          </a:ln>
        </p:spPr>
        <p:txBody>
          <a:bodyPr wrap="none">
            <a:spAutoFit/>
          </a:bodyPr>
          <a:lstStyle/>
          <a:p>
            <a:r>
              <a:rPr lang="en-US" sz="1400"/>
              <a:t>Investors/Donors</a:t>
            </a:r>
          </a:p>
        </p:txBody>
      </p:sp>
      <p:sp>
        <p:nvSpPr>
          <p:cNvPr id="12" name="TextBox 11"/>
          <p:cNvSpPr txBox="1">
            <a:spLocks noChangeArrowheads="1"/>
          </p:cNvSpPr>
          <p:nvPr/>
        </p:nvSpPr>
        <p:spPr bwMode="auto">
          <a:xfrm>
            <a:off x="1428750" y="3792587"/>
            <a:ext cx="691215" cy="307777"/>
          </a:xfrm>
          <a:prstGeom prst="rect">
            <a:avLst/>
          </a:prstGeom>
          <a:noFill/>
          <a:ln w="9525">
            <a:noFill/>
            <a:miter lim="800000"/>
            <a:headEnd/>
            <a:tailEnd/>
          </a:ln>
        </p:spPr>
        <p:txBody>
          <a:bodyPr wrap="none">
            <a:spAutoFit/>
          </a:bodyPr>
          <a:lstStyle/>
          <a:p>
            <a:r>
              <a:rPr lang="en-US" sz="1400"/>
              <a:t>Media</a:t>
            </a:r>
          </a:p>
        </p:txBody>
      </p:sp>
      <p:sp>
        <p:nvSpPr>
          <p:cNvPr id="13" name="TextBox 12"/>
          <p:cNvSpPr txBox="1">
            <a:spLocks noChangeArrowheads="1"/>
          </p:cNvSpPr>
          <p:nvPr/>
        </p:nvSpPr>
        <p:spPr bwMode="auto">
          <a:xfrm>
            <a:off x="3857391" y="666676"/>
            <a:ext cx="1000595" cy="523220"/>
          </a:xfrm>
          <a:prstGeom prst="rect">
            <a:avLst/>
          </a:prstGeom>
          <a:noFill/>
          <a:ln w="9525">
            <a:noFill/>
            <a:miter lim="800000"/>
            <a:headEnd/>
            <a:tailEnd/>
          </a:ln>
        </p:spPr>
        <p:txBody>
          <a:bodyPr wrap="none">
            <a:spAutoFit/>
          </a:bodyPr>
          <a:lstStyle/>
          <a:p>
            <a:pPr algn="ctr"/>
            <a:r>
              <a:rPr lang="en-US" sz="1400" dirty="0"/>
              <a:t>Resource</a:t>
            </a:r>
          </a:p>
          <a:p>
            <a:pPr algn="ctr"/>
            <a:r>
              <a:rPr lang="en-US" sz="1400" dirty="0"/>
              <a:t>Persons</a:t>
            </a:r>
          </a:p>
        </p:txBody>
      </p:sp>
      <p:sp>
        <p:nvSpPr>
          <p:cNvPr id="14" name="TextBox 13"/>
          <p:cNvSpPr txBox="1">
            <a:spLocks noChangeArrowheads="1"/>
          </p:cNvSpPr>
          <p:nvPr/>
        </p:nvSpPr>
        <p:spPr bwMode="auto">
          <a:xfrm>
            <a:off x="5562600" y="2846041"/>
            <a:ext cx="692818" cy="307777"/>
          </a:xfrm>
          <a:prstGeom prst="rect">
            <a:avLst/>
          </a:prstGeom>
          <a:noFill/>
          <a:ln w="9525">
            <a:noFill/>
            <a:miter lim="800000"/>
            <a:headEnd/>
            <a:tailEnd/>
          </a:ln>
        </p:spPr>
        <p:txBody>
          <a:bodyPr wrap="none">
            <a:spAutoFit/>
          </a:bodyPr>
          <a:lstStyle/>
          <a:p>
            <a:r>
              <a:rPr lang="en-US" sz="1400"/>
              <a:t>100 %</a:t>
            </a:r>
          </a:p>
        </p:txBody>
      </p:sp>
      <p:sp>
        <p:nvSpPr>
          <p:cNvPr id="15" name="TextBox 14"/>
          <p:cNvSpPr txBox="1">
            <a:spLocks noChangeArrowheads="1"/>
          </p:cNvSpPr>
          <p:nvPr/>
        </p:nvSpPr>
        <p:spPr bwMode="auto">
          <a:xfrm>
            <a:off x="4143375" y="2828181"/>
            <a:ext cx="534121" cy="276999"/>
          </a:xfrm>
          <a:prstGeom prst="rect">
            <a:avLst/>
          </a:prstGeom>
          <a:noFill/>
          <a:ln w="9525">
            <a:noFill/>
            <a:miter lim="800000"/>
            <a:headEnd/>
            <a:tailEnd/>
          </a:ln>
        </p:spPr>
        <p:txBody>
          <a:bodyPr wrap="none">
            <a:spAutoFit/>
          </a:bodyPr>
          <a:lstStyle/>
          <a:p>
            <a:r>
              <a:rPr lang="en-US" sz="1200"/>
              <a:t>0.2%</a:t>
            </a:r>
          </a:p>
        </p:txBody>
      </p:sp>
      <p:sp>
        <p:nvSpPr>
          <p:cNvPr id="16" name="TextBox 16"/>
          <p:cNvSpPr txBox="1">
            <a:spLocks noChangeArrowheads="1"/>
          </p:cNvSpPr>
          <p:nvPr/>
        </p:nvSpPr>
        <p:spPr bwMode="auto">
          <a:xfrm>
            <a:off x="3838561" y="3147814"/>
            <a:ext cx="1119216" cy="523220"/>
          </a:xfrm>
          <a:prstGeom prst="rect">
            <a:avLst/>
          </a:prstGeom>
          <a:noFill/>
          <a:ln w="9525">
            <a:noFill/>
            <a:miter lim="800000"/>
            <a:headEnd/>
            <a:tailEnd/>
          </a:ln>
        </p:spPr>
        <p:txBody>
          <a:bodyPr wrap="none">
            <a:spAutoFit/>
          </a:bodyPr>
          <a:lstStyle/>
          <a:p>
            <a:pPr algn="ctr"/>
            <a:r>
              <a:rPr lang="en-US" sz="1400" dirty="0">
                <a:solidFill>
                  <a:schemeClr val="bg1"/>
                </a:solidFill>
              </a:rPr>
              <a:t>Young </a:t>
            </a:r>
          </a:p>
          <a:p>
            <a:pPr algn="ctr"/>
            <a:r>
              <a:rPr lang="en-US" sz="1400" dirty="0">
                <a:solidFill>
                  <a:schemeClr val="bg1"/>
                </a:solidFill>
              </a:rPr>
              <a:t>Instructors</a:t>
            </a:r>
          </a:p>
        </p:txBody>
      </p:sp>
      <p:sp>
        <p:nvSpPr>
          <p:cNvPr id="17" name="TextBox 17"/>
          <p:cNvSpPr txBox="1">
            <a:spLocks noChangeArrowheads="1"/>
          </p:cNvSpPr>
          <p:nvPr/>
        </p:nvSpPr>
        <p:spPr bwMode="auto">
          <a:xfrm>
            <a:off x="4876801" y="2846041"/>
            <a:ext cx="494046" cy="307777"/>
          </a:xfrm>
          <a:prstGeom prst="rect">
            <a:avLst/>
          </a:prstGeom>
          <a:noFill/>
          <a:ln w="9525">
            <a:noFill/>
            <a:miter lim="800000"/>
            <a:headEnd/>
            <a:tailEnd/>
          </a:ln>
        </p:spPr>
        <p:txBody>
          <a:bodyPr wrap="none">
            <a:spAutoFit/>
          </a:bodyPr>
          <a:lstStyle/>
          <a:p>
            <a:r>
              <a:rPr lang="en-US" sz="1400"/>
              <a:t>2 %</a:t>
            </a:r>
          </a:p>
        </p:txBody>
      </p:sp>
      <p:sp>
        <p:nvSpPr>
          <p:cNvPr id="18" name="TextBox 18"/>
          <p:cNvSpPr txBox="1">
            <a:spLocks noChangeArrowheads="1"/>
          </p:cNvSpPr>
          <p:nvPr/>
        </p:nvSpPr>
        <p:spPr bwMode="auto">
          <a:xfrm>
            <a:off x="6311901" y="2846041"/>
            <a:ext cx="494046" cy="307777"/>
          </a:xfrm>
          <a:prstGeom prst="rect">
            <a:avLst/>
          </a:prstGeom>
          <a:noFill/>
          <a:ln w="9525">
            <a:noFill/>
            <a:miter lim="800000"/>
            <a:headEnd/>
            <a:tailEnd/>
          </a:ln>
        </p:spPr>
        <p:txBody>
          <a:bodyPr wrap="none">
            <a:spAutoFit/>
          </a:bodyPr>
          <a:lstStyle/>
          <a:p>
            <a:r>
              <a:rPr lang="en-US" sz="1400"/>
              <a:t>3 %</a:t>
            </a:r>
          </a:p>
        </p:txBody>
      </p:sp>
      <p:sp>
        <p:nvSpPr>
          <p:cNvPr id="19" name="TextBox 23"/>
          <p:cNvSpPr txBox="1">
            <a:spLocks noChangeArrowheads="1"/>
          </p:cNvSpPr>
          <p:nvPr/>
        </p:nvSpPr>
        <p:spPr bwMode="auto">
          <a:xfrm>
            <a:off x="804863" y="2613869"/>
            <a:ext cx="766557" cy="338554"/>
          </a:xfrm>
          <a:prstGeom prst="rect">
            <a:avLst/>
          </a:prstGeom>
          <a:noFill/>
          <a:ln w="9525">
            <a:noFill/>
            <a:miter lim="800000"/>
            <a:headEnd/>
            <a:tailEnd/>
          </a:ln>
        </p:spPr>
        <p:txBody>
          <a:bodyPr wrap="none">
            <a:spAutoFit/>
          </a:bodyPr>
          <a:lstStyle/>
          <a:p>
            <a:r>
              <a:rPr lang="en-US"/>
              <a:t>NGOs</a:t>
            </a:r>
          </a:p>
        </p:txBody>
      </p:sp>
      <p:sp>
        <p:nvSpPr>
          <p:cNvPr id="20" name="TextBox 12"/>
          <p:cNvSpPr txBox="1">
            <a:spLocks noChangeArrowheads="1"/>
          </p:cNvSpPr>
          <p:nvPr/>
        </p:nvSpPr>
        <p:spPr bwMode="auto">
          <a:xfrm>
            <a:off x="1571818" y="1488728"/>
            <a:ext cx="912429" cy="307777"/>
          </a:xfrm>
          <a:prstGeom prst="rect">
            <a:avLst/>
          </a:prstGeom>
          <a:noFill/>
          <a:ln w="9525">
            <a:noFill/>
            <a:miter lim="800000"/>
            <a:headEnd/>
            <a:tailEnd/>
          </a:ln>
        </p:spPr>
        <p:txBody>
          <a:bodyPr wrap="none">
            <a:spAutoFit/>
          </a:bodyPr>
          <a:lstStyle/>
          <a:p>
            <a:pPr algn="ctr"/>
            <a:r>
              <a:rPr lang="en-US" sz="1400"/>
              <a:t>Partners</a:t>
            </a:r>
          </a:p>
        </p:txBody>
      </p:sp>
      <p:pic>
        <p:nvPicPr>
          <p:cNvPr id="21" name="Picture 20"/>
          <p:cNvPicPr>
            <a:picLocks noChangeAspect="1"/>
          </p:cNvPicPr>
          <p:nvPr/>
        </p:nvPicPr>
        <p:blipFill>
          <a:blip r:embed="rId2" cstate="print"/>
          <a:stretch>
            <a:fillRect/>
          </a:stretch>
        </p:blipFill>
        <p:spPr>
          <a:xfrm>
            <a:off x="6228184" y="789552"/>
            <a:ext cx="2618473" cy="1080120"/>
          </a:xfrm>
          <a:prstGeom prst="rect">
            <a:avLst/>
          </a:prstGeom>
        </p:spPr>
      </p:pic>
      <p:pic>
        <p:nvPicPr>
          <p:cNvPr id="22" name="Picture 21"/>
          <p:cNvPicPr>
            <a:picLocks noChangeAspect="1"/>
          </p:cNvPicPr>
          <p:nvPr/>
        </p:nvPicPr>
        <p:blipFill>
          <a:blip r:embed="rId3" cstate="print"/>
          <a:stretch>
            <a:fillRect/>
          </a:stretch>
        </p:blipFill>
        <p:spPr>
          <a:xfrm>
            <a:off x="107504" y="3330495"/>
            <a:ext cx="1853468" cy="1401496"/>
          </a:xfrm>
          <a:prstGeom prst="rect">
            <a:avLst/>
          </a:prstGeom>
        </p:spPr>
      </p:pic>
      <p:pic>
        <p:nvPicPr>
          <p:cNvPr id="23" name="Picture 22"/>
          <p:cNvPicPr>
            <a:picLocks noChangeAspect="1"/>
          </p:cNvPicPr>
          <p:nvPr/>
        </p:nvPicPr>
        <p:blipFill>
          <a:blip r:embed="rId4" cstate="print"/>
          <a:stretch>
            <a:fillRect/>
          </a:stretch>
        </p:blipFill>
        <p:spPr>
          <a:xfrm>
            <a:off x="7202582" y="3702433"/>
            <a:ext cx="1726920" cy="1191575"/>
          </a:xfrm>
          <a:prstGeom prst="rect">
            <a:avLst/>
          </a:prstGeom>
        </p:spPr>
      </p:pic>
      <p:pic>
        <p:nvPicPr>
          <p:cNvPr id="24" name="Picture 23"/>
          <p:cNvPicPr>
            <a:picLocks noChangeAspect="1"/>
          </p:cNvPicPr>
          <p:nvPr/>
        </p:nvPicPr>
        <p:blipFill>
          <a:blip r:embed="rId5" cstate="print"/>
          <a:stretch>
            <a:fillRect/>
          </a:stretch>
        </p:blipFill>
        <p:spPr>
          <a:xfrm>
            <a:off x="323528" y="1125700"/>
            <a:ext cx="1119362" cy="1070390"/>
          </a:xfrm>
          <a:prstGeom prst="rect">
            <a:avLst/>
          </a:prstGeom>
        </p:spPr>
      </p:pic>
      <p:sp>
        <p:nvSpPr>
          <p:cNvPr id="25" name="Rectangle 2"/>
          <p:cNvSpPr>
            <a:spLocks noChangeArrowheads="1"/>
          </p:cNvSpPr>
          <p:nvPr/>
        </p:nvSpPr>
        <p:spPr bwMode="auto">
          <a:xfrm>
            <a:off x="0" y="0"/>
            <a:ext cx="9144000" cy="628650"/>
          </a:xfrm>
          <a:prstGeom prst="rect">
            <a:avLst/>
          </a:prstGeom>
          <a:solidFill>
            <a:srgbClr val="00597E"/>
          </a:solidFill>
          <a:ln w="9525">
            <a:solidFill>
              <a:schemeClr val="tx1"/>
            </a:solidFill>
            <a:miter lim="800000"/>
            <a:headEnd/>
            <a:tailEnd/>
          </a:ln>
        </p:spPr>
        <p:txBody>
          <a:bodyPr wrap="none" anchor="ctr"/>
          <a:lstStyle/>
          <a:p>
            <a:pPr algn="ctr"/>
            <a:endParaRPr lang="en-US" sz="3200" dirty="0">
              <a:solidFill>
                <a:schemeClr val="bg1"/>
              </a:solidFill>
            </a:endParaRPr>
          </a:p>
          <a:p>
            <a:pPr algn="ctr"/>
            <a:r>
              <a:rPr lang="en-US" sz="2800" dirty="0">
                <a:solidFill>
                  <a:schemeClr val="bg1"/>
                </a:solidFill>
              </a:rPr>
              <a:t>TARGET AUDIENCE </a:t>
            </a:r>
            <a:r>
              <a:rPr lang="en-US" sz="3200" dirty="0">
                <a:solidFill>
                  <a:schemeClr val="bg1"/>
                </a:solidFill>
              </a:rPr>
              <a:t>- </a:t>
            </a:r>
            <a:r>
              <a:rPr lang="en-US" sz="2800" dirty="0">
                <a:solidFill>
                  <a:schemeClr val="bg1"/>
                </a:solidFill>
              </a:rPr>
              <a:t>STAKEHOLDERS UNIVERSE</a:t>
            </a:r>
          </a:p>
          <a:p>
            <a:pPr algn="ctr"/>
            <a:endParaRPr lang="en-US" sz="3200" dirty="0">
              <a:solidFill>
                <a:schemeClr val="bg1"/>
              </a:solidFill>
            </a:endParaRPr>
          </a:p>
        </p:txBody>
      </p:sp>
      <p:sp>
        <p:nvSpPr>
          <p:cNvPr id="26" name="Rectangle 4"/>
          <p:cNvSpPr>
            <a:spLocks noChangeArrowheads="1"/>
          </p:cNvSpPr>
          <p:nvPr/>
        </p:nvSpPr>
        <p:spPr bwMode="auto">
          <a:xfrm>
            <a:off x="0" y="4914900"/>
            <a:ext cx="9144000" cy="2286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27" name="Text Box 5"/>
          <p:cNvSpPr txBox="1">
            <a:spLocks noChangeArrowheads="1"/>
          </p:cNvSpPr>
          <p:nvPr/>
        </p:nvSpPr>
        <p:spPr bwMode="auto">
          <a:xfrm>
            <a:off x="7183438" y="4876006"/>
            <a:ext cx="1980029" cy="246221"/>
          </a:xfrm>
          <a:prstGeom prst="rect">
            <a:avLst/>
          </a:prstGeom>
          <a:noFill/>
          <a:ln w="9525">
            <a:noFill/>
            <a:miter lim="800000"/>
            <a:headEnd/>
            <a:tailEnd/>
          </a:ln>
        </p:spPr>
        <p:txBody>
          <a:bodyPr wrap="none">
            <a:spAutoFit/>
          </a:bodyPr>
          <a:lstStyle/>
          <a:p>
            <a:r>
              <a:rPr lang="en-US" sz="1000" dirty="0" err="1">
                <a:solidFill>
                  <a:srgbClr val="D8D8D8"/>
                </a:solidFill>
                <a:latin typeface="Univers"/>
              </a:rPr>
              <a:t>shiksha</a:t>
            </a:r>
            <a:r>
              <a:rPr lang="en-US" sz="1000" dirty="0">
                <a:solidFill>
                  <a:srgbClr val="D8D8D8"/>
                </a:solidFill>
                <a:latin typeface="Univers"/>
              </a:rPr>
              <a:t> . </a:t>
            </a:r>
            <a:r>
              <a:rPr lang="en-US" sz="1000" dirty="0" err="1">
                <a:solidFill>
                  <a:srgbClr val="D8D8D8"/>
                </a:solidFill>
                <a:latin typeface="Univers"/>
              </a:rPr>
              <a:t>samskara</a:t>
            </a:r>
            <a:r>
              <a:rPr lang="en-US" sz="1000" dirty="0">
                <a:solidFill>
                  <a:srgbClr val="D8D8D8"/>
                </a:solidFill>
                <a:latin typeface="Univers"/>
              </a:rPr>
              <a:t> . </a:t>
            </a:r>
            <a:r>
              <a:rPr lang="en-US" sz="1000" dirty="0" err="1">
                <a:solidFill>
                  <a:srgbClr val="D8D8D8"/>
                </a:solidFill>
                <a:latin typeface="Univers"/>
              </a:rPr>
              <a:t>sansara</a:t>
            </a:r>
            <a:endParaRPr lang="en-US" sz="1000" dirty="0">
              <a:solidFill>
                <a:srgbClr val="D8D8D8"/>
              </a:solidFill>
              <a:latin typeface="Univer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628650"/>
          </a:xfrm>
          <a:prstGeom prst="rect">
            <a:avLst/>
          </a:prstGeom>
          <a:solidFill>
            <a:srgbClr val="00597E"/>
          </a:solidFill>
          <a:ln w="9525">
            <a:solidFill>
              <a:schemeClr val="tx1"/>
            </a:solidFill>
            <a:miter lim="800000"/>
            <a:headEnd/>
            <a:tailEnd/>
          </a:ln>
        </p:spPr>
        <p:txBody>
          <a:bodyPr wrap="none" anchor="ctr"/>
          <a:lstStyle/>
          <a:p>
            <a:pPr algn="ctr" eaLnBrk="1" hangingPunct="1"/>
            <a:endParaRPr lang="en-GB" sz="2800" b="0">
              <a:solidFill>
                <a:schemeClr val="bg1"/>
              </a:solidFill>
            </a:endParaRPr>
          </a:p>
          <a:p>
            <a:pPr algn="ctr" eaLnBrk="1" hangingPunct="1"/>
            <a:endParaRPr lang="en-GB" sz="2800">
              <a:solidFill>
                <a:schemeClr val="bg1"/>
              </a:solidFill>
            </a:endParaRPr>
          </a:p>
        </p:txBody>
      </p:sp>
      <p:sp>
        <p:nvSpPr>
          <p:cNvPr id="5" name="Isosceles Triangle 1"/>
          <p:cNvSpPr>
            <a:spLocks noChangeArrowheads="1"/>
          </p:cNvSpPr>
          <p:nvPr/>
        </p:nvSpPr>
        <p:spPr bwMode="auto">
          <a:xfrm>
            <a:off x="5095876" y="1023287"/>
            <a:ext cx="3941763" cy="2755106"/>
          </a:xfrm>
          <a:prstGeom prst="triangle">
            <a:avLst>
              <a:gd name="adj" fmla="val 50000"/>
            </a:avLst>
          </a:prstGeom>
          <a:gradFill rotWithShape="1">
            <a:gsLst>
              <a:gs pos="0">
                <a:srgbClr val="F79646"/>
              </a:gs>
              <a:gs pos="12000">
                <a:srgbClr val="F79646"/>
              </a:gs>
              <a:gs pos="100000">
                <a:srgbClr val="FFFFFF"/>
              </a:gs>
            </a:gsLst>
            <a:lin ang="5400000"/>
          </a:gradFill>
          <a:ln w="9525">
            <a:solidFill>
              <a:srgbClr val="4A7EBB"/>
            </a:solidFill>
            <a:miter lim="800000"/>
            <a:headEnd/>
            <a:tailEnd/>
          </a:ln>
          <a:effectLst>
            <a:outerShdw blurRad="63500" dist="23000" dir="5400000" algn="ctr" rotWithShape="0">
              <a:srgbClr val="000000">
                <a:alpha val="31000"/>
              </a:srgbClr>
            </a:outerShdw>
          </a:effectLst>
        </p:spPr>
        <p:txBody>
          <a:bodyPr anchor="ctr"/>
          <a:lstStyle/>
          <a:p>
            <a:pPr algn="ctr" eaLnBrk="1" hangingPunct="1">
              <a:buFont typeface="Arial" pitchFamily="34" charset="0"/>
              <a:buNone/>
              <a:defRPr/>
            </a:pPr>
            <a:endParaRPr lang="en-US">
              <a:solidFill>
                <a:srgbClr val="FFFFFF"/>
              </a:solidFill>
              <a:latin typeface="Calibri" pitchFamily="34" charset="0"/>
              <a:ea typeface="MS PGothic" pitchFamily="2" charset="-128"/>
              <a:cs typeface="+mn-cs"/>
            </a:endParaRPr>
          </a:p>
        </p:txBody>
      </p:sp>
      <p:grpSp>
        <p:nvGrpSpPr>
          <p:cNvPr id="2" name="Group 4"/>
          <p:cNvGrpSpPr>
            <a:grpSpLocks/>
          </p:cNvGrpSpPr>
          <p:nvPr/>
        </p:nvGrpSpPr>
        <p:grpSpPr bwMode="auto">
          <a:xfrm>
            <a:off x="5076826" y="3449781"/>
            <a:ext cx="3959225" cy="435769"/>
            <a:chOff x="0" y="0"/>
            <a:chExt cx="2048639" cy="670054"/>
          </a:xfrm>
        </p:grpSpPr>
        <p:sp>
          <p:nvSpPr>
            <p:cNvPr id="7" name="Oval 6"/>
            <p:cNvSpPr>
              <a:spLocks noChangeArrowheads="1"/>
            </p:cNvSpPr>
            <p:nvPr/>
          </p:nvSpPr>
          <p:spPr bwMode="auto">
            <a:xfrm>
              <a:off x="0" y="298411"/>
              <a:ext cx="2048639" cy="371643"/>
            </a:xfrm>
            <a:prstGeom prst="ellipse">
              <a:avLst/>
            </a:prstGeom>
            <a:blipFill dpi="0" rotWithShape="0">
              <a:blip r:embed="rId2" cstate="print"/>
              <a:srcRect/>
              <a:tile tx="0" ty="0" sx="100000" sy="100000" flip="none" algn="tl"/>
            </a:blipFill>
            <a:ln w="9525">
              <a:solidFill>
                <a:srgbClr val="4A7EBB"/>
              </a:solidFill>
              <a:round/>
              <a:headEnd/>
              <a:tailEnd/>
            </a:ln>
            <a:effectLst>
              <a:outerShdw blurRad="63500" dist="23000" dir="5400000" algn="ctr" rotWithShape="0">
                <a:srgbClr val="000000">
                  <a:alpha val="31000"/>
                </a:srgbClr>
              </a:outerShdw>
            </a:effectLst>
          </p:spPr>
          <p:txBody>
            <a:bodyPr anchor="ctr"/>
            <a:lstStyle/>
            <a:p>
              <a:pPr algn="ctr" eaLnBrk="1" hangingPunct="1">
                <a:buFont typeface="Arial" pitchFamily="34" charset="0"/>
                <a:buNone/>
                <a:defRPr/>
              </a:pPr>
              <a:endParaRPr lang="en-US">
                <a:solidFill>
                  <a:srgbClr val="FFFFFF"/>
                </a:solidFill>
                <a:latin typeface="Calibri" pitchFamily="34" charset="0"/>
                <a:ea typeface="MS PGothic" pitchFamily="2" charset="-128"/>
                <a:cs typeface="+mn-cs"/>
              </a:endParaRPr>
            </a:p>
          </p:txBody>
        </p:sp>
        <p:sp>
          <p:nvSpPr>
            <p:cNvPr id="8" name="Trapezoid 7"/>
            <p:cNvSpPr>
              <a:spLocks/>
            </p:cNvSpPr>
            <p:nvPr/>
          </p:nvSpPr>
          <p:spPr bwMode="auto">
            <a:xfrm>
              <a:off x="0" y="174659"/>
              <a:ext cx="2048639" cy="296920"/>
            </a:xfrm>
            <a:custGeom>
              <a:avLst/>
              <a:gdLst>
                <a:gd name="T0" fmla="*/ 0 w 2048639"/>
                <a:gd name="T1" fmla="*/ 296920 h 296920"/>
                <a:gd name="T2" fmla="*/ 74230 w 2048639"/>
                <a:gd name="T3" fmla="*/ 0 h 296920"/>
                <a:gd name="T4" fmla="*/ 1974409 w 2048639"/>
                <a:gd name="T5" fmla="*/ 0 h 296920"/>
                <a:gd name="T6" fmla="*/ 2048639 w 2048639"/>
                <a:gd name="T7" fmla="*/ 296920 h 296920"/>
                <a:gd name="T8" fmla="*/ 0 w 2048639"/>
                <a:gd name="T9" fmla="*/ 296920 h 296920"/>
                <a:gd name="T10" fmla="*/ 0 60000 65536"/>
                <a:gd name="T11" fmla="*/ 0 60000 65536"/>
                <a:gd name="T12" fmla="*/ 0 60000 65536"/>
                <a:gd name="T13" fmla="*/ 0 60000 65536"/>
                <a:gd name="T14" fmla="*/ 0 60000 65536"/>
                <a:gd name="T15" fmla="*/ 0 w 2048639"/>
                <a:gd name="T16" fmla="*/ 0 h 296920"/>
                <a:gd name="T17" fmla="*/ 2048639 w 2048639"/>
                <a:gd name="T18" fmla="*/ 296920 h 296920"/>
              </a:gdLst>
              <a:ahLst/>
              <a:cxnLst>
                <a:cxn ang="T10">
                  <a:pos x="T0" y="T1"/>
                </a:cxn>
                <a:cxn ang="T11">
                  <a:pos x="T2" y="T3"/>
                </a:cxn>
                <a:cxn ang="T12">
                  <a:pos x="T4" y="T5"/>
                </a:cxn>
                <a:cxn ang="T13">
                  <a:pos x="T6" y="T7"/>
                </a:cxn>
                <a:cxn ang="T14">
                  <a:pos x="T8" y="T9"/>
                </a:cxn>
              </a:cxnLst>
              <a:rect l="T15" t="T16" r="T17" b="T18"/>
              <a:pathLst>
                <a:path w="2048639" h="296920">
                  <a:moveTo>
                    <a:pt x="0" y="296920"/>
                  </a:moveTo>
                  <a:lnTo>
                    <a:pt x="74230" y="0"/>
                  </a:lnTo>
                  <a:lnTo>
                    <a:pt x="1974409" y="0"/>
                  </a:lnTo>
                  <a:lnTo>
                    <a:pt x="2048639" y="296920"/>
                  </a:lnTo>
                  <a:lnTo>
                    <a:pt x="0" y="296920"/>
                  </a:lnTo>
                  <a:close/>
                </a:path>
              </a:pathLst>
            </a:custGeom>
            <a:blipFill dpi="0" rotWithShape="0">
              <a:blip r:embed="rId2" cstate="print"/>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anchor="ctr"/>
            <a:lstStyle/>
            <a:p>
              <a:endParaRPr lang="en-US"/>
            </a:p>
          </p:txBody>
        </p:sp>
        <p:sp>
          <p:nvSpPr>
            <p:cNvPr id="9" name="Oval 8"/>
            <p:cNvSpPr>
              <a:spLocks noChangeArrowheads="1"/>
            </p:cNvSpPr>
            <p:nvPr/>
          </p:nvSpPr>
          <p:spPr bwMode="auto">
            <a:xfrm>
              <a:off x="31214" y="0"/>
              <a:ext cx="1989496" cy="371641"/>
            </a:xfrm>
            <a:prstGeom prst="ellipse">
              <a:avLst/>
            </a:prstGeom>
            <a:gradFill rotWithShape="1">
              <a:gsLst>
                <a:gs pos="0">
                  <a:srgbClr val="B9CDE5"/>
                </a:gs>
                <a:gs pos="59000">
                  <a:srgbClr val="FFFFFF"/>
                </a:gs>
                <a:gs pos="100000">
                  <a:srgbClr val="FFFFFF"/>
                </a:gs>
              </a:gsLst>
              <a:lin ang="5400000"/>
            </a:gradFill>
            <a:ln w="9525">
              <a:solidFill>
                <a:srgbClr val="4A7EBB"/>
              </a:solidFill>
              <a:round/>
              <a:headEnd/>
              <a:tailEnd/>
            </a:ln>
            <a:effectLst>
              <a:outerShdw blurRad="63500" dist="23000" dir="5400000" algn="ctr" rotWithShape="0">
                <a:srgbClr val="000000">
                  <a:alpha val="31000"/>
                </a:srgbClr>
              </a:outerShdw>
            </a:effectLst>
          </p:spPr>
          <p:txBody>
            <a:bodyPr anchor="ctr"/>
            <a:lstStyle/>
            <a:p>
              <a:pPr algn="ctr" eaLnBrk="1" hangingPunct="1">
                <a:buFont typeface="Arial" pitchFamily="34" charset="0"/>
                <a:buNone/>
                <a:defRPr/>
              </a:pPr>
              <a:endParaRPr lang="en-US">
                <a:solidFill>
                  <a:srgbClr val="FFFFFF"/>
                </a:solidFill>
                <a:latin typeface="Calibri" pitchFamily="34" charset="0"/>
                <a:ea typeface="MS PGothic" pitchFamily="2" charset="-128"/>
                <a:cs typeface="+mn-cs"/>
              </a:endParaRPr>
            </a:p>
          </p:txBody>
        </p:sp>
      </p:grpSp>
      <p:grpSp>
        <p:nvGrpSpPr>
          <p:cNvPr id="3" name="Group 8"/>
          <p:cNvGrpSpPr>
            <a:grpSpLocks/>
          </p:cNvGrpSpPr>
          <p:nvPr/>
        </p:nvGrpSpPr>
        <p:grpSpPr bwMode="auto">
          <a:xfrm>
            <a:off x="5868989" y="2482993"/>
            <a:ext cx="2376487" cy="502444"/>
            <a:chOff x="0" y="0"/>
            <a:chExt cx="2171699" cy="670054"/>
          </a:xfrm>
        </p:grpSpPr>
        <p:sp>
          <p:nvSpPr>
            <p:cNvPr id="11" name="Oval 10"/>
            <p:cNvSpPr>
              <a:spLocks noChangeArrowheads="1"/>
            </p:cNvSpPr>
            <p:nvPr/>
          </p:nvSpPr>
          <p:spPr bwMode="auto">
            <a:xfrm>
              <a:off x="0" y="298507"/>
              <a:ext cx="2171699" cy="371547"/>
            </a:xfrm>
            <a:prstGeom prst="ellipse">
              <a:avLst/>
            </a:prstGeom>
            <a:blipFill dpi="0" rotWithShape="0">
              <a:blip r:embed="rId3" cstate="print"/>
              <a:srcRect/>
              <a:tile tx="0" ty="0" sx="100000" sy="100000" flip="none" algn="tl"/>
            </a:blipFill>
            <a:ln w="9525">
              <a:solidFill>
                <a:srgbClr val="4A7EBB"/>
              </a:solidFill>
              <a:round/>
              <a:headEnd/>
              <a:tailEnd/>
            </a:ln>
            <a:effectLst>
              <a:outerShdw blurRad="63500" dist="23000" dir="5400000" algn="ctr" rotWithShape="0">
                <a:srgbClr val="000000">
                  <a:alpha val="31000"/>
                </a:srgbClr>
              </a:outerShdw>
            </a:effectLst>
          </p:spPr>
          <p:txBody>
            <a:bodyPr anchor="ctr"/>
            <a:lstStyle/>
            <a:p>
              <a:pPr algn="ctr" eaLnBrk="1" hangingPunct="1">
                <a:buFont typeface="Arial" pitchFamily="34" charset="0"/>
                <a:buNone/>
                <a:defRPr/>
              </a:pPr>
              <a:endParaRPr lang="en-US">
                <a:solidFill>
                  <a:srgbClr val="FFFFFF"/>
                </a:solidFill>
                <a:latin typeface="Calibri" pitchFamily="34" charset="0"/>
                <a:ea typeface="MS PGothic" pitchFamily="2" charset="-128"/>
                <a:cs typeface="+mn-cs"/>
              </a:endParaRPr>
            </a:p>
          </p:txBody>
        </p:sp>
        <p:sp>
          <p:nvSpPr>
            <p:cNvPr id="12" name="Trapezoid 11"/>
            <p:cNvSpPr>
              <a:spLocks/>
            </p:cNvSpPr>
            <p:nvPr/>
          </p:nvSpPr>
          <p:spPr bwMode="auto">
            <a:xfrm>
              <a:off x="0" y="174659"/>
              <a:ext cx="2171699" cy="296920"/>
            </a:xfrm>
            <a:custGeom>
              <a:avLst/>
              <a:gdLst>
                <a:gd name="T0" fmla="*/ 0 w 2171699"/>
                <a:gd name="T1" fmla="*/ 296920 h 296920"/>
                <a:gd name="T2" fmla="*/ 141046 w 2171699"/>
                <a:gd name="T3" fmla="*/ 0 h 296920"/>
                <a:gd name="T4" fmla="*/ 2030656 w 2171699"/>
                <a:gd name="T5" fmla="*/ 0 h 296920"/>
                <a:gd name="T6" fmla="*/ 2171699 w 2171699"/>
                <a:gd name="T7" fmla="*/ 296920 h 296920"/>
                <a:gd name="T8" fmla="*/ 0 w 2171699"/>
                <a:gd name="T9" fmla="*/ 296920 h 296920"/>
                <a:gd name="T10" fmla="*/ 0 60000 65536"/>
                <a:gd name="T11" fmla="*/ 0 60000 65536"/>
                <a:gd name="T12" fmla="*/ 0 60000 65536"/>
                <a:gd name="T13" fmla="*/ 0 60000 65536"/>
                <a:gd name="T14" fmla="*/ 0 60000 65536"/>
                <a:gd name="T15" fmla="*/ 0 w 2171699"/>
                <a:gd name="T16" fmla="*/ 0 h 296920"/>
                <a:gd name="T17" fmla="*/ 2171699 w 2171699"/>
                <a:gd name="T18" fmla="*/ 296920 h 296920"/>
              </a:gdLst>
              <a:ahLst/>
              <a:cxnLst>
                <a:cxn ang="T10">
                  <a:pos x="T0" y="T1"/>
                </a:cxn>
                <a:cxn ang="T11">
                  <a:pos x="T2" y="T3"/>
                </a:cxn>
                <a:cxn ang="T12">
                  <a:pos x="T4" y="T5"/>
                </a:cxn>
                <a:cxn ang="T13">
                  <a:pos x="T6" y="T7"/>
                </a:cxn>
                <a:cxn ang="T14">
                  <a:pos x="T8" y="T9"/>
                </a:cxn>
              </a:cxnLst>
              <a:rect l="T15" t="T16" r="T17" b="T18"/>
              <a:pathLst>
                <a:path w="2171699" h="296920">
                  <a:moveTo>
                    <a:pt x="0" y="296920"/>
                  </a:moveTo>
                  <a:lnTo>
                    <a:pt x="141046" y="0"/>
                  </a:lnTo>
                  <a:lnTo>
                    <a:pt x="2030653" y="0"/>
                  </a:lnTo>
                  <a:lnTo>
                    <a:pt x="2171699" y="296920"/>
                  </a:lnTo>
                  <a:lnTo>
                    <a:pt x="0" y="296920"/>
                  </a:lnTo>
                  <a:close/>
                </a:path>
              </a:pathLst>
            </a:custGeom>
            <a:blipFill dpi="0" rotWithShape="0">
              <a:blip r:embed="rId3" cstate="print"/>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anchor="ctr"/>
            <a:lstStyle/>
            <a:p>
              <a:endParaRPr lang="en-US"/>
            </a:p>
          </p:txBody>
        </p:sp>
        <p:sp>
          <p:nvSpPr>
            <p:cNvPr id="13" name="Oval 12"/>
            <p:cNvSpPr>
              <a:spLocks noChangeArrowheads="1"/>
            </p:cNvSpPr>
            <p:nvPr/>
          </p:nvSpPr>
          <p:spPr bwMode="auto">
            <a:xfrm>
              <a:off x="100098" y="0"/>
              <a:ext cx="1990362" cy="371547"/>
            </a:xfrm>
            <a:prstGeom prst="ellipse">
              <a:avLst/>
            </a:prstGeom>
            <a:gradFill rotWithShape="1">
              <a:gsLst>
                <a:gs pos="0">
                  <a:srgbClr val="95B3D7"/>
                </a:gs>
                <a:gs pos="14000">
                  <a:srgbClr val="95B3D7"/>
                </a:gs>
                <a:gs pos="100000">
                  <a:srgbClr val="DCE6F2"/>
                </a:gs>
              </a:gsLst>
              <a:lin ang="5400000"/>
            </a:gradFill>
            <a:ln w="9525">
              <a:solidFill>
                <a:srgbClr val="4A7EBB"/>
              </a:solidFill>
              <a:round/>
              <a:headEnd/>
              <a:tailEnd/>
            </a:ln>
            <a:effectLst>
              <a:outerShdw blurRad="63500" dist="23000" dir="5400000" algn="ctr" rotWithShape="0">
                <a:srgbClr val="000000">
                  <a:alpha val="31000"/>
                </a:srgbClr>
              </a:outerShdw>
            </a:effectLst>
          </p:spPr>
          <p:txBody>
            <a:bodyPr anchor="ctr"/>
            <a:lstStyle/>
            <a:p>
              <a:pPr algn="ctr" eaLnBrk="1" hangingPunct="1">
                <a:buFont typeface="Arial" pitchFamily="34" charset="0"/>
                <a:buNone/>
                <a:defRPr/>
              </a:pPr>
              <a:endParaRPr lang="en-US">
                <a:solidFill>
                  <a:srgbClr val="FFFFFF"/>
                </a:solidFill>
                <a:latin typeface="Calibri" pitchFamily="34" charset="0"/>
                <a:ea typeface="MS PGothic" pitchFamily="2" charset="-128"/>
                <a:cs typeface="+mn-cs"/>
              </a:endParaRPr>
            </a:p>
          </p:txBody>
        </p:sp>
      </p:grpSp>
      <p:grpSp>
        <p:nvGrpSpPr>
          <p:cNvPr id="6" name="Group 12"/>
          <p:cNvGrpSpPr>
            <a:grpSpLocks/>
          </p:cNvGrpSpPr>
          <p:nvPr/>
        </p:nvGrpSpPr>
        <p:grpSpPr bwMode="auto">
          <a:xfrm>
            <a:off x="6413500" y="1670987"/>
            <a:ext cx="1327150" cy="485775"/>
            <a:chOff x="0" y="0"/>
            <a:chExt cx="2301027" cy="634384"/>
          </a:xfrm>
        </p:grpSpPr>
        <p:sp>
          <p:nvSpPr>
            <p:cNvPr id="15" name="Oval 18"/>
            <p:cNvSpPr>
              <a:spLocks noChangeArrowheads="1"/>
            </p:cNvSpPr>
            <p:nvPr/>
          </p:nvSpPr>
          <p:spPr bwMode="auto">
            <a:xfrm>
              <a:off x="0" y="262771"/>
              <a:ext cx="2301027" cy="371613"/>
            </a:xfrm>
            <a:prstGeom prst="ellipse">
              <a:avLst/>
            </a:prstGeom>
            <a:blipFill dpi="0" rotWithShape="0">
              <a:blip r:embed="rId4" cstate="print"/>
              <a:srcRect/>
              <a:tile tx="0" ty="0" sx="100000" sy="100000" flip="none" algn="tl"/>
            </a:blipFill>
            <a:ln w="9525">
              <a:solidFill>
                <a:srgbClr val="4A7EBB"/>
              </a:solidFill>
              <a:round/>
              <a:headEnd/>
              <a:tailEnd/>
            </a:ln>
            <a:effectLst>
              <a:outerShdw blurRad="63500" dist="23000" dir="5400000" algn="ctr" rotWithShape="0">
                <a:srgbClr val="000000">
                  <a:alpha val="31000"/>
                </a:srgbClr>
              </a:outerShdw>
            </a:effectLst>
          </p:spPr>
          <p:txBody>
            <a:bodyPr anchor="ctr"/>
            <a:lstStyle/>
            <a:p>
              <a:pPr algn="ctr" eaLnBrk="1" hangingPunct="1">
                <a:buFont typeface="Arial" pitchFamily="34" charset="0"/>
                <a:buNone/>
                <a:defRPr/>
              </a:pPr>
              <a:endParaRPr lang="en-US">
                <a:solidFill>
                  <a:srgbClr val="FFFFFF"/>
                </a:solidFill>
                <a:latin typeface="Calibri" pitchFamily="34" charset="0"/>
                <a:ea typeface="MS PGothic" pitchFamily="2" charset="-128"/>
                <a:cs typeface="+mn-cs"/>
              </a:endParaRPr>
            </a:p>
          </p:txBody>
        </p:sp>
        <p:sp>
          <p:nvSpPr>
            <p:cNvPr id="16" name="Trapezoid 19"/>
            <p:cNvSpPr>
              <a:spLocks/>
            </p:cNvSpPr>
            <p:nvPr/>
          </p:nvSpPr>
          <p:spPr bwMode="auto">
            <a:xfrm>
              <a:off x="49544" y="174456"/>
              <a:ext cx="2201940" cy="264855"/>
            </a:xfrm>
            <a:custGeom>
              <a:avLst/>
              <a:gdLst>
                <a:gd name="T0" fmla="*/ 0 w 2201940"/>
                <a:gd name="T1" fmla="*/ 264855 h 264855"/>
                <a:gd name="T2" fmla="*/ 140002 w 2201940"/>
                <a:gd name="T3" fmla="*/ 0 h 264855"/>
                <a:gd name="T4" fmla="*/ 2061938 w 2201940"/>
                <a:gd name="T5" fmla="*/ 0 h 264855"/>
                <a:gd name="T6" fmla="*/ 2201940 w 2201940"/>
                <a:gd name="T7" fmla="*/ 264855 h 264855"/>
                <a:gd name="T8" fmla="*/ 0 w 2201940"/>
                <a:gd name="T9" fmla="*/ 264855 h 264855"/>
                <a:gd name="T10" fmla="*/ 0 60000 65536"/>
                <a:gd name="T11" fmla="*/ 0 60000 65536"/>
                <a:gd name="T12" fmla="*/ 0 60000 65536"/>
                <a:gd name="T13" fmla="*/ 0 60000 65536"/>
                <a:gd name="T14" fmla="*/ 0 60000 65536"/>
                <a:gd name="T15" fmla="*/ 0 w 2201940"/>
                <a:gd name="T16" fmla="*/ 0 h 264855"/>
                <a:gd name="T17" fmla="*/ 2201940 w 2201940"/>
                <a:gd name="T18" fmla="*/ 264855 h 264855"/>
              </a:gdLst>
              <a:ahLst/>
              <a:cxnLst>
                <a:cxn ang="T10">
                  <a:pos x="T0" y="T1"/>
                </a:cxn>
                <a:cxn ang="T11">
                  <a:pos x="T2" y="T3"/>
                </a:cxn>
                <a:cxn ang="T12">
                  <a:pos x="T4" y="T5"/>
                </a:cxn>
                <a:cxn ang="T13">
                  <a:pos x="T6" y="T7"/>
                </a:cxn>
                <a:cxn ang="T14">
                  <a:pos x="T8" y="T9"/>
                </a:cxn>
              </a:cxnLst>
              <a:rect l="T15" t="T16" r="T17" b="T18"/>
              <a:pathLst>
                <a:path w="2201940" h="264855">
                  <a:moveTo>
                    <a:pt x="0" y="264855"/>
                  </a:moveTo>
                  <a:lnTo>
                    <a:pt x="140002" y="0"/>
                  </a:lnTo>
                  <a:lnTo>
                    <a:pt x="2061938" y="0"/>
                  </a:lnTo>
                  <a:lnTo>
                    <a:pt x="2201940" y="264855"/>
                  </a:lnTo>
                  <a:lnTo>
                    <a:pt x="0" y="264855"/>
                  </a:lnTo>
                  <a:close/>
                </a:path>
              </a:pathLst>
            </a:custGeom>
            <a:blipFill dpi="0" rotWithShape="0">
              <a:blip r:embed="rId4" cstate="print"/>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anchor="ctr"/>
            <a:lstStyle/>
            <a:p>
              <a:endParaRPr lang="en-US"/>
            </a:p>
          </p:txBody>
        </p:sp>
        <p:sp>
          <p:nvSpPr>
            <p:cNvPr id="17" name="Oval 20"/>
            <p:cNvSpPr>
              <a:spLocks noChangeArrowheads="1"/>
            </p:cNvSpPr>
            <p:nvPr/>
          </p:nvSpPr>
          <p:spPr bwMode="auto">
            <a:xfrm>
              <a:off x="228452" y="0"/>
              <a:ext cx="1874400" cy="300088"/>
            </a:xfrm>
            <a:prstGeom prst="ellipse">
              <a:avLst/>
            </a:prstGeom>
            <a:gradFill rotWithShape="1">
              <a:gsLst>
                <a:gs pos="0">
                  <a:srgbClr val="1F497D"/>
                </a:gs>
                <a:gs pos="20000">
                  <a:srgbClr val="1F497D"/>
                </a:gs>
                <a:gs pos="100000">
                  <a:srgbClr val="DCE6F2"/>
                </a:gs>
              </a:gsLst>
              <a:lin ang="5400000"/>
            </a:gradFill>
            <a:ln w="9525">
              <a:solidFill>
                <a:srgbClr val="4A7EBB"/>
              </a:solidFill>
              <a:round/>
              <a:headEnd/>
              <a:tailEnd/>
            </a:ln>
            <a:effectLst>
              <a:outerShdw blurRad="63500" dist="23000" dir="5400000" algn="ctr" rotWithShape="0">
                <a:srgbClr val="000000">
                  <a:alpha val="31000"/>
                </a:srgbClr>
              </a:outerShdw>
            </a:effectLst>
          </p:spPr>
          <p:txBody>
            <a:bodyPr anchor="ctr"/>
            <a:lstStyle/>
            <a:p>
              <a:pPr algn="ctr" eaLnBrk="1" hangingPunct="1">
                <a:buFont typeface="Arial" pitchFamily="34" charset="0"/>
                <a:buNone/>
                <a:defRPr/>
              </a:pPr>
              <a:endParaRPr lang="en-US">
                <a:solidFill>
                  <a:srgbClr val="FFFFFF"/>
                </a:solidFill>
                <a:latin typeface="Calibri" pitchFamily="34" charset="0"/>
                <a:ea typeface="MS PGothic" pitchFamily="2" charset="-128"/>
                <a:cs typeface="+mn-cs"/>
              </a:endParaRPr>
            </a:p>
          </p:txBody>
        </p:sp>
      </p:grpSp>
      <p:sp>
        <p:nvSpPr>
          <p:cNvPr id="18" name="Rectangle 3"/>
          <p:cNvSpPr>
            <a:spLocks noChangeArrowheads="1"/>
          </p:cNvSpPr>
          <p:nvPr/>
        </p:nvSpPr>
        <p:spPr bwMode="auto">
          <a:xfrm>
            <a:off x="6401072" y="4371950"/>
            <a:ext cx="1411288" cy="185738"/>
          </a:xfrm>
          <a:prstGeom prst="rect">
            <a:avLst/>
          </a:prstGeom>
          <a:gradFill rotWithShape="1">
            <a:gsLst>
              <a:gs pos="0">
                <a:srgbClr val="1F497D"/>
              </a:gs>
              <a:gs pos="50999">
                <a:srgbClr val="FFFFFF"/>
              </a:gs>
              <a:gs pos="100000">
                <a:srgbClr val="FFFFFF"/>
              </a:gs>
            </a:gsLst>
            <a:lin ang="300000"/>
          </a:gradFill>
          <a:ln w="9525">
            <a:solidFill>
              <a:srgbClr val="4A7EBB"/>
            </a:solidFill>
            <a:miter lim="800000"/>
            <a:headEnd/>
            <a:tailEnd/>
          </a:ln>
          <a:effectLst>
            <a:outerShdw blurRad="63500" dist="23000" dir="5400000" algn="ctr" rotWithShape="0">
              <a:srgbClr val="000000">
                <a:alpha val="31000"/>
              </a:srgbClr>
            </a:outerShdw>
          </a:effectLst>
        </p:spPr>
        <p:txBody>
          <a:bodyPr anchor="ctr"/>
          <a:lstStyle/>
          <a:p>
            <a:pPr algn="ctr" eaLnBrk="1" hangingPunct="1">
              <a:buFont typeface="Arial" pitchFamily="34" charset="0"/>
              <a:buNone/>
              <a:defRPr/>
            </a:pPr>
            <a:endParaRPr lang="en-US">
              <a:solidFill>
                <a:srgbClr val="FFFFFF"/>
              </a:solidFill>
              <a:latin typeface="Calibri" pitchFamily="34" charset="0"/>
              <a:ea typeface="MS PGothic" pitchFamily="2" charset="-128"/>
              <a:cs typeface="+mn-cs"/>
            </a:endParaRPr>
          </a:p>
        </p:txBody>
      </p:sp>
      <p:sp>
        <p:nvSpPr>
          <p:cNvPr id="19" name="TextBox 4"/>
          <p:cNvSpPr txBox="1">
            <a:spLocks noChangeArrowheads="1"/>
          </p:cNvSpPr>
          <p:nvPr/>
        </p:nvSpPr>
        <p:spPr bwMode="auto">
          <a:xfrm>
            <a:off x="6094414" y="4011910"/>
            <a:ext cx="2582042"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600" b="1">
                <a:solidFill>
                  <a:schemeClr val="tx1"/>
                </a:solidFill>
                <a:latin typeface="Arial" charset="0"/>
                <a:ea typeface="MS PGothic" charset="0"/>
                <a:cs typeface="MS PGothic" charset="0"/>
              </a:defRPr>
            </a:lvl1pPr>
            <a:lvl2pPr marL="742950" indent="-285750">
              <a:defRPr sz="1600" b="1">
                <a:solidFill>
                  <a:schemeClr val="tx1"/>
                </a:solidFill>
                <a:latin typeface="Arial" charset="0"/>
                <a:ea typeface="MS PGothic" charset="0"/>
                <a:cs typeface="MS PGothic" charset="0"/>
              </a:defRPr>
            </a:lvl2pPr>
            <a:lvl3pPr marL="1143000" indent="-228600">
              <a:defRPr sz="1600" b="1">
                <a:solidFill>
                  <a:schemeClr val="tx1"/>
                </a:solidFill>
                <a:latin typeface="Arial" charset="0"/>
                <a:ea typeface="MS PGothic" charset="0"/>
                <a:cs typeface="MS PGothic" charset="0"/>
              </a:defRPr>
            </a:lvl3pPr>
            <a:lvl4pPr marL="1600200" indent="-228600">
              <a:defRPr sz="1600" b="1">
                <a:solidFill>
                  <a:schemeClr val="tx1"/>
                </a:solidFill>
                <a:latin typeface="Arial" charset="0"/>
                <a:ea typeface="MS PGothic" charset="0"/>
                <a:cs typeface="MS PGothic" charset="0"/>
              </a:defRPr>
            </a:lvl4pPr>
            <a:lvl5pPr marL="2057400" indent="-228600">
              <a:defRPr sz="16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buFont typeface="Arial" charset="0"/>
              <a:defRPr sz="16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buFont typeface="Arial" charset="0"/>
              <a:defRPr sz="16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buFont typeface="Arial" charset="0"/>
              <a:defRPr sz="16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buFont typeface="Arial" charset="0"/>
              <a:defRPr sz="1600" b="1">
                <a:solidFill>
                  <a:schemeClr val="tx1"/>
                </a:solidFill>
                <a:latin typeface="Arial" charset="0"/>
                <a:ea typeface="MS PGothic" charset="0"/>
                <a:cs typeface="MS PGothic" charset="0"/>
              </a:defRPr>
            </a:lvl9pPr>
          </a:lstStyle>
          <a:p>
            <a:pPr eaLnBrk="1" hangingPunct="1"/>
            <a:r>
              <a:rPr lang="en-GB" dirty="0" smtClean="0"/>
              <a:t>Intensity </a:t>
            </a:r>
            <a:r>
              <a:rPr lang="en-GB" dirty="0"/>
              <a:t>of the program</a:t>
            </a:r>
          </a:p>
        </p:txBody>
      </p:sp>
      <p:sp>
        <p:nvSpPr>
          <p:cNvPr id="20" name="Title 27"/>
          <p:cNvSpPr txBox="1">
            <a:spLocks/>
          </p:cNvSpPr>
          <p:nvPr/>
        </p:nvSpPr>
        <p:spPr>
          <a:xfrm>
            <a:off x="533400" y="-109538"/>
            <a:ext cx="8229600" cy="85248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smtClean="0">
                <a:solidFill>
                  <a:schemeClr val="bg1"/>
                </a:solidFill>
                <a:latin typeface="Calibri" charset="0"/>
                <a:ea typeface="MS PGothic" charset="0"/>
              </a:rPr>
              <a:t>STABILIZING MASS-AWARENESS PROGRAMS THROUGH HIGHER-INTENSITY PROGRAMS</a:t>
            </a:r>
            <a:endParaRPr lang="en-GB" sz="2400" b="1">
              <a:solidFill>
                <a:schemeClr val="bg1"/>
              </a:solidFill>
              <a:latin typeface="Calibri" charset="0"/>
              <a:ea typeface="MS PGothic" charset="0"/>
            </a:endParaRPr>
          </a:p>
        </p:txBody>
      </p:sp>
      <p:sp>
        <p:nvSpPr>
          <p:cNvPr id="21" name="TextBox 21"/>
          <p:cNvSpPr txBox="1">
            <a:spLocks noChangeArrowheads="1"/>
          </p:cNvSpPr>
          <p:nvPr/>
        </p:nvSpPr>
        <p:spPr bwMode="auto">
          <a:xfrm>
            <a:off x="3467554" y="1536817"/>
            <a:ext cx="2394630"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Arial" charset="0"/>
                <a:ea typeface="MS PGothic" charset="0"/>
                <a:cs typeface="MS PGothic" charset="0"/>
              </a:defRPr>
            </a:lvl1pPr>
            <a:lvl2pPr marL="742950" indent="-285750">
              <a:defRPr sz="1600" b="1">
                <a:solidFill>
                  <a:schemeClr val="tx1"/>
                </a:solidFill>
                <a:latin typeface="Arial" charset="0"/>
                <a:ea typeface="MS PGothic" charset="0"/>
                <a:cs typeface="MS PGothic" charset="0"/>
              </a:defRPr>
            </a:lvl2pPr>
            <a:lvl3pPr marL="1143000" indent="-228600">
              <a:defRPr sz="1600" b="1">
                <a:solidFill>
                  <a:schemeClr val="tx1"/>
                </a:solidFill>
                <a:latin typeface="Arial" charset="0"/>
                <a:ea typeface="MS PGothic" charset="0"/>
                <a:cs typeface="MS PGothic" charset="0"/>
              </a:defRPr>
            </a:lvl3pPr>
            <a:lvl4pPr marL="1600200" indent="-228600">
              <a:defRPr sz="1600" b="1">
                <a:solidFill>
                  <a:schemeClr val="tx1"/>
                </a:solidFill>
                <a:latin typeface="Arial" charset="0"/>
                <a:ea typeface="MS PGothic" charset="0"/>
                <a:cs typeface="MS PGothic" charset="0"/>
              </a:defRPr>
            </a:lvl4pPr>
            <a:lvl5pPr marL="2057400" indent="-228600">
              <a:defRPr sz="16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buFont typeface="Arial" charset="0"/>
              <a:defRPr sz="16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buFont typeface="Arial" charset="0"/>
              <a:defRPr sz="16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buFont typeface="Arial" charset="0"/>
              <a:defRPr sz="16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buFont typeface="Arial" charset="0"/>
              <a:defRPr sz="1600" b="1">
                <a:solidFill>
                  <a:schemeClr val="tx1"/>
                </a:solidFill>
                <a:latin typeface="Arial" charset="0"/>
                <a:ea typeface="MS PGothic" charset="0"/>
                <a:cs typeface="MS PGothic" charset="0"/>
              </a:defRPr>
            </a:lvl9pPr>
          </a:lstStyle>
          <a:p>
            <a:pPr algn="ctr" eaLnBrk="1" hangingPunct="1"/>
            <a:endParaRPr lang="en-US" sz="1400" dirty="0"/>
          </a:p>
          <a:p>
            <a:pPr algn="ctr" eaLnBrk="1" hangingPunct="1"/>
            <a:r>
              <a:rPr lang="en-US" sz="1400" dirty="0"/>
              <a:t> Young Instructor Leaders</a:t>
            </a:r>
          </a:p>
          <a:p>
            <a:pPr algn="ctr" eaLnBrk="1" hangingPunct="1"/>
            <a:r>
              <a:rPr lang="en-US" sz="1400" dirty="0"/>
              <a:t> (Target: 1 </a:t>
            </a:r>
            <a:r>
              <a:rPr lang="en-US" sz="1400" dirty="0" err="1"/>
              <a:t>mn</a:t>
            </a:r>
            <a:r>
              <a:rPr lang="en-US" sz="1400" dirty="0"/>
              <a:t>)</a:t>
            </a:r>
          </a:p>
        </p:txBody>
      </p:sp>
      <p:sp>
        <p:nvSpPr>
          <p:cNvPr id="22" name="TextBox 23"/>
          <p:cNvSpPr txBox="1">
            <a:spLocks noChangeArrowheads="1"/>
          </p:cNvSpPr>
          <p:nvPr/>
        </p:nvSpPr>
        <p:spPr bwMode="auto">
          <a:xfrm>
            <a:off x="3134090" y="2266299"/>
            <a:ext cx="2629758"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Arial" charset="0"/>
                <a:ea typeface="MS PGothic" charset="0"/>
                <a:cs typeface="MS PGothic" charset="0"/>
              </a:defRPr>
            </a:lvl1pPr>
            <a:lvl2pPr marL="742950" indent="-285750">
              <a:defRPr sz="1600" b="1">
                <a:solidFill>
                  <a:schemeClr val="tx1"/>
                </a:solidFill>
                <a:latin typeface="Arial" charset="0"/>
                <a:ea typeface="MS PGothic" charset="0"/>
                <a:cs typeface="MS PGothic" charset="0"/>
              </a:defRPr>
            </a:lvl2pPr>
            <a:lvl3pPr marL="1143000" indent="-228600">
              <a:defRPr sz="1600" b="1">
                <a:solidFill>
                  <a:schemeClr val="tx1"/>
                </a:solidFill>
                <a:latin typeface="Arial" charset="0"/>
                <a:ea typeface="MS PGothic" charset="0"/>
                <a:cs typeface="MS PGothic" charset="0"/>
              </a:defRPr>
            </a:lvl3pPr>
            <a:lvl4pPr marL="1600200" indent="-228600">
              <a:defRPr sz="1600" b="1">
                <a:solidFill>
                  <a:schemeClr val="tx1"/>
                </a:solidFill>
                <a:latin typeface="Arial" charset="0"/>
                <a:ea typeface="MS PGothic" charset="0"/>
                <a:cs typeface="MS PGothic" charset="0"/>
              </a:defRPr>
            </a:lvl4pPr>
            <a:lvl5pPr marL="2057400" indent="-228600">
              <a:defRPr sz="16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buFont typeface="Arial" charset="0"/>
              <a:defRPr sz="16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buFont typeface="Arial" charset="0"/>
              <a:defRPr sz="16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buFont typeface="Arial" charset="0"/>
              <a:defRPr sz="16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buFont typeface="Arial" charset="0"/>
              <a:defRPr sz="1600" b="1">
                <a:solidFill>
                  <a:schemeClr val="tx1"/>
                </a:solidFill>
                <a:latin typeface="Arial" charset="0"/>
                <a:ea typeface="MS PGothic" charset="0"/>
                <a:cs typeface="MS PGothic" charset="0"/>
              </a:defRPr>
            </a:lvl9pPr>
          </a:lstStyle>
          <a:p>
            <a:pPr algn="ctr" eaLnBrk="1" hangingPunct="1"/>
            <a:endParaRPr lang="en-US" sz="1400" dirty="0"/>
          </a:p>
          <a:p>
            <a:pPr algn="ctr" eaLnBrk="1" hangingPunct="1"/>
            <a:r>
              <a:rPr lang="en-US" sz="1400" dirty="0"/>
              <a:t> Young Instructors, Teachers</a:t>
            </a:r>
          </a:p>
          <a:p>
            <a:pPr algn="ctr" eaLnBrk="1" hangingPunct="1"/>
            <a:r>
              <a:rPr lang="en-US" sz="1400" dirty="0"/>
              <a:t> (Target: 4 - 6 </a:t>
            </a:r>
            <a:r>
              <a:rPr lang="en-US" sz="1400" dirty="0" err="1"/>
              <a:t>mn</a:t>
            </a:r>
            <a:r>
              <a:rPr lang="en-US" sz="1400" dirty="0"/>
              <a:t>)</a:t>
            </a:r>
          </a:p>
        </p:txBody>
      </p:sp>
      <p:sp>
        <p:nvSpPr>
          <p:cNvPr id="23" name="TextBox 25"/>
          <p:cNvSpPr txBox="1">
            <a:spLocks noChangeArrowheads="1"/>
          </p:cNvSpPr>
          <p:nvPr/>
        </p:nvSpPr>
        <p:spPr bwMode="auto">
          <a:xfrm>
            <a:off x="6632576" y="3449780"/>
            <a:ext cx="96212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Arial" charset="0"/>
                <a:ea typeface="MS PGothic" charset="0"/>
                <a:cs typeface="MS PGothic" charset="0"/>
              </a:defRPr>
            </a:lvl1pPr>
            <a:lvl2pPr marL="742950" indent="-285750">
              <a:defRPr sz="1600" b="1">
                <a:solidFill>
                  <a:schemeClr val="tx1"/>
                </a:solidFill>
                <a:latin typeface="Arial" charset="0"/>
                <a:ea typeface="MS PGothic" charset="0"/>
                <a:cs typeface="MS PGothic" charset="0"/>
              </a:defRPr>
            </a:lvl2pPr>
            <a:lvl3pPr marL="1143000" indent="-228600">
              <a:defRPr sz="1600" b="1">
                <a:solidFill>
                  <a:schemeClr val="tx1"/>
                </a:solidFill>
                <a:latin typeface="Arial" charset="0"/>
                <a:ea typeface="MS PGothic" charset="0"/>
                <a:cs typeface="MS PGothic" charset="0"/>
              </a:defRPr>
            </a:lvl3pPr>
            <a:lvl4pPr marL="1600200" indent="-228600">
              <a:defRPr sz="1600" b="1">
                <a:solidFill>
                  <a:schemeClr val="tx1"/>
                </a:solidFill>
                <a:latin typeface="Arial" charset="0"/>
                <a:ea typeface="MS PGothic" charset="0"/>
                <a:cs typeface="MS PGothic" charset="0"/>
              </a:defRPr>
            </a:lvl4pPr>
            <a:lvl5pPr marL="2057400" indent="-228600">
              <a:defRPr sz="16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buFont typeface="Arial" charset="0"/>
              <a:defRPr sz="16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buFont typeface="Arial" charset="0"/>
              <a:defRPr sz="16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buFont typeface="Arial" charset="0"/>
              <a:defRPr sz="16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buFont typeface="Arial" charset="0"/>
              <a:defRPr sz="1600" b="1">
                <a:solidFill>
                  <a:schemeClr val="tx1"/>
                </a:solidFill>
                <a:latin typeface="Arial" charset="0"/>
                <a:ea typeface="MS PGothic" charset="0"/>
                <a:cs typeface="MS PGothic" charset="0"/>
              </a:defRPr>
            </a:lvl9pPr>
          </a:lstStyle>
          <a:p>
            <a:pPr eaLnBrk="1" hangingPunct="1"/>
            <a:r>
              <a:rPr lang="en-GB" b="0"/>
              <a:t>OCEAN</a:t>
            </a:r>
            <a:r>
              <a:rPr lang="en-GB" sz="1400" b="0"/>
              <a:t> </a:t>
            </a:r>
          </a:p>
        </p:txBody>
      </p:sp>
      <p:grpSp>
        <p:nvGrpSpPr>
          <p:cNvPr id="10" name="Group 28"/>
          <p:cNvGrpSpPr>
            <a:grpSpLocks/>
          </p:cNvGrpSpPr>
          <p:nvPr/>
        </p:nvGrpSpPr>
        <p:grpSpPr bwMode="auto">
          <a:xfrm>
            <a:off x="179388" y="1347136"/>
            <a:ext cx="2667000" cy="2595563"/>
            <a:chOff x="0" y="0"/>
            <a:chExt cx="1680" cy="2142"/>
          </a:xfrm>
        </p:grpSpPr>
        <p:sp>
          <p:nvSpPr>
            <p:cNvPr id="25" name="Trapezoid 1"/>
            <p:cNvSpPr>
              <a:spLocks noChangeArrowheads="1"/>
            </p:cNvSpPr>
            <p:nvPr/>
          </p:nvSpPr>
          <p:spPr bwMode="auto">
            <a:xfrm>
              <a:off x="0" y="0"/>
              <a:ext cx="1680" cy="293"/>
            </a:xfrm>
            <a:custGeom>
              <a:avLst/>
              <a:gdLst>
                <a:gd name="T0" fmla="*/ 0 w 2819400"/>
                <a:gd name="T1" fmla="*/ 0 h 990600"/>
                <a:gd name="T2" fmla="*/ 0 w 2819400"/>
                <a:gd name="T3" fmla="*/ 0 h 990600"/>
                <a:gd name="T4" fmla="*/ 0 w 2819400"/>
                <a:gd name="T5" fmla="*/ 0 h 990600"/>
                <a:gd name="T6" fmla="*/ 0 w 2819400"/>
                <a:gd name="T7" fmla="*/ 0 h 990600"/>
                <a:gd name="T8" fmla="*/ 17694720 60000 65536"/>
                <a:gd name="T9" fmla="*/ 11796480 60000 65536"/>
                <a:gd name="T10" fmla="*/ 5898240 60000 65536"/>
                <a:gd name="T11" fmla="*/ 0 60000 65536"/>
                <a:gd name="T12" fmla="*/ 360816 w 2819400"/>
                <a:gd name="T13" fmla="*/ 128474 h 990600"/>
                <a:gd name="T14" fmla="*/ 2458584 w 2819400"/>
                <a:gd name="T15" fmla="*/ 990600 h 990600"/>
              </a:gdLst>
              <a:ahLst/>
              <a:cxnLst>
                <a:cxn ang="T8">
                  <a:pos x="T0" y="T1"/>
                </a:cxn>
                <a:cxn ang="T9">
                  <a:pos x="T2" y="T3"/>
                </a:cxn>
                <a:cxn ang="T10">
                  <a:pos x="T4" y="T5"/>
                </a:cxn>
                <a:cxn ang="T11">
                  <a:pos x="T6" y="T7"/>
                </a:cxn>
              </a:cxnLst>
              <a:rect l="T12" t="T13" r="T14" b="T15"/>
              <a:pathLst>
                <a:path w="2819400" h="990600">
                  <a:moveTo>
                    <a:pt x="0" y="990600"/>
                  </a:moveTo>
                  <a:lnTo>
                    <a:pt x="540253" y="0"/>
                  </a:lnTo>
                  <a:lnTo>
                    <a:pt x="2279147" y="0"/>
                  </a:lnTo>
                  <a:lnTo>
                    <a:pt x="2819400" y="990600"/>
                  </a:lnTo>
                  <a:lnTo>
                    <a:pt x="0" y="990600"/>
                  </a:lnTo>
                  <a:close/>
                </a:path>
              </a:pathLst>
            </a:custGeom>
            <a:solidFill>
              <a:srgbClr val="FF3B3B"/>
            </a:solidFill>
            <a:ln w="25400">
              <a:solidFill>
                <a:srgbClr val="89A4A7"/>
              </a:solidFill>
              <a:miter lim="800000"/>
              <a:headEnd/>
              <a:tailEnd/>
            </a:ln>
          </p:spPr>
          <p:txBody>
            <a:bodyPr anchor="ctr"/>
            <a:lstStyle/>
            <a:p>
              <a:pPr algn="ctr" eaLnBrk="1" hangingPunct="1"/>
              <a:r>
                <a:rPr lang="en-US" b="0">
                  <a:solidFill>
                    <a:srgbClr val="FFFFFF"/>
                  </a:solidFill>
                </a:rPr>
                <a:t>Leadership</a:t>
              </a:r>
            </a:p>
          </p:txBody>
        </p:sp>
        <p:sp>
          <p:nvSpPr>
            <p:cNvPr id="26" name="Trapezoid 1"/>
            <p:cNvSpPr>
              <a:spLocks noChangeArrowheads="1"/>
            </p:cNvSpPr>
            <p:nvPr/>
          </p:nvSpPr>
          <p:spPr bwMode="auto">
            <a:xfrm>
              <a:off x="0" y="274"/>
              <a:ext cx="1680" cy="284"/>
            </a:xfrm>
            <a:custGeom>
              <a:avLst/>
              <a:gdLst>
                <a:gd name="T0" fmla="*/ 0 w 2819400"/>
                <a:gd name="T1" fmla="*/ 0 h 990600"/>
                <a:gd name="T2" fmla="*/ 0 w 2819400"/>
                <a:gd name="T3" fmla="*/ 0 h 990600"/>
                <a:gd name="T4" fmla="*/ 0 w 2819400"/>
                <a:gd name="T5" fmla="*/ 0 h 990600"/>
                <a:gd name="T6" fmla="*/ 0 w 2819400"/>
                <a:gd name="T7" fmla="*/ 0 h 990600"/>
                <a:gd name="T8" fmla="*/ 17694720 60000 65536"/>
                <a:gd name="T9" fmla="*/ 11796480 60000 65536"/>
                <a:gd name="T10" fmla="*/ 5898240 60000 65536"/>
                <a:gd name="T11" fmla="*/ 0 60000 65536"/>
                <a:gd name="T12" fmla="*/ 360816 w 2819400"/>
                <a:gd name="T13" fmla="*/ 125569 h 990600"/>
                <a:gd name="T14" fmla="*/ 2458584 w 2819400"/>
                <a:gd name="T15" fmla="*/ 990600 h 990600"/>
              </a:gdLst>
              <a:ahLst/>
              <a:cxnLst>
                <a:cxn ang="T8">
                  <a:pos x="T0" y="T1"/>
                </a:cxn>
                <a:cxn ang="T9">
                  <a:pos x="T2" y="T3"/>
                </a:cxn>
                <a:cxn ang="T10">
                  <a:pos x="T4" y="T5"/>
                </a:cxn>
                <a:cxn ang="T11">
                  <a:pos x="T6" y="T7"/>
                </a:cxn>
              </a:cxnLst>
              <a:rect l="T12" t="T13" r="T14" b="T15"/>
              <a:pathLst>
                <a:path w="2819400" h="990600">
                  <a:moveTo>
                    <a:pt x="0" y="990600"/>
                  </a:moveTo>
                  <a:lnTo>
                    <a:pt x="540253" y="0"/>
                  </a:lnTo>
                  <a:lnTo>
                    <a:pt x="2279147" y="0"/>
                  </a:lnTo>
                  <a:lnTo>
                    <a:pt x="2819400" y="990600"/>
                  </a:lnTo>
                  <a:lnTo>
                    <a:pt x="0" y="990600"/>
                  </a:lnTo>
                  <a:close/>
                </a:path>
              </a:pathLst>
            </a:custGeom>
            <a:solidFill>
              <a:schemeClr val="accent2"/>
            </a:solidFill>
            <a:ln w="25400">
              <a:solidFill>
                <a:srgbClr val="89A4A7"/>
              </a:solidFill>
              <a:miter lim="800000"/>
              <a:headEnd/>
              <a:tailEnd/>
            </a:ln>
          </p:spPr>
          <p:txBody>
            <a:bodyPr anchor="ctr"/>
            <a:lstStyle/>
            <a:p>
              <a:pPr algn="ctr" eaLnBrk="1" hangingPunct="1"/>
              <a:r>
                <a:rPr lang="en-GB" b="0">
                  <a:solidFill>
                    <a:srgbClr val="FFFFFF"/>
                  </a:solidFill>
                </a:rPr>
                <a:t>Innovation</a:t>
              </a:r>
            </a:p>
          </p:txBody>
        </p:sp>
        <p:sp>
          <p:nvSpPr>
            <p:cNvPr id="27" name="Trapezoid 1"/>
            <p:cNvSpPr>
              <a:spLocks noChangeArrowheads="1"/>
            </p:cNvSpPr>
            <p:nvPr/>
          </p:nvSpPr>
          <p:spPr bwMode="auto">
            <a:xfrm>
              <a:off x="0" y="566"/>
              <a:ext cx="1680" cy="376"/>
            </a:xfrm>
            <a:custGeom>
              <a:avLst/>
              <a:gdLst>
                <a:gd name="T0" fmla="*/ 0 w 2819400"/>
                <a:gd name="T1" fmla="*/ 0 h 990600"/>
                <a:gd name="T2" fmla="*/ 0 w 2819400"/>
                <a:gd name="T3" fmla="*/ 0 h 990600"/>
                <a:gd name="T4" fmla="*/ 0 w 2819400"/>
                <a:gd name="T5" fmla="*/ 0 h 990600"/>
                <a:gd name="T6" fmla="*/ 0 w 2819400"/>
                <a:gd name="T7" fmla="*/ 0 h 990600"/>
                <a:gd name="T8" fmla="*/ 17694720 60000 65536"/>
                <a:gd name="T9" fmla="*/ 11796480 60000 65536"/>
                <a:gd name="T10" fmla="*/ 5898240 60000 65536"/>
                <a:gd name="T11" fmla="*/ 0 60000 65536"/>
                <a:gd name="T12" fmla="*/ 360816 w 2819400"/>
                <a:gd name="T13" fmla="*/ 126460 h 990600"/>
                <a:gd name="T14" fmla="*/ 2458584 w 2819400"/>
                <a:gd name="T15" fmla="*/ 990600 h 990600"/>
              </a:gdLst>
              <a:ahLst/>
              <a:cxnLst>
                <a:cxn ang="T8">
                  <a:pos x="T0" y="T1"/>
                </a:cxn>
                <a:cxn ang="T9">
                  <a:pos x="T2" y="T3"/>
                </a:cxn>
                <a:cxn ang="T10">
                  <a:pos x="T4" y="T5"/>
                </a:cxn>
                <a:cxn ang="T11">
                  <a:pos x="T6" y="T7"/>
                </a:cxn>
              </a:cxnLst>
              <a:rect l="T12" t="T13" r="T14" b="T15"/>
              <a:pathLst>
                <a:path w="2819400" h="990600">
                  <a:moveTo>
                    <a:pt x="0" y="990600"/>
                  </a:moveTo>
                  <a:lnTo>
                    <a:pt x="540253" y="0"/>
                  </a:lnTo>
                  <a:lnTo>
                    <a:pt x="2279147" y="0"/>
                  </a:lnTo>
                  <a:lnTo>
                    <a:pt x="2819400" y="990600"/>
                  </a:lnTo>
                  <a:lnTo>
                    <a:pt x="0" y="990600"/>
                  </a:lnTo>
                  <a:close/>
                </a:path>
              </a:pathLst>
            </a:custGeom>
            <a:solidFill>
              <a:srgbClr val="FFB84F"/>
            </a:solidFill>
            <a:ln w="25400">
              <a:solidFill>
                <a:srgbClr val="89A4A7"/>
              </a:solidFill>
              <a:miter lim="800000"/>
              <a:headEnd/>
              <a:tailEnd/>
            </a:ln>
          </p:spPr>
          <p:txBody>
            <a:bodyPr anchor="ctr"/>
            <a:lstStyle/>
            <a:p>
              <a:pPr algn="ctr" eaLnBrk="1" hangingPunct="1"/>
              <a:r>
                <a:rPr lang="en-GB" b="0">
                  <a:solidFill>
                    <a:srgbClr val="FFFFFF"/>
                  </a:solidFill>
                </a:rPr>
                <a:t>Creativity</a:t>
              </a:r>
            </a:p>
          </p:txBody>
        </p:sp>
        <p:sp>
          <p:nvSpPr>
            <p:cNvPr id="28" name="Trapezoid 1"/>
            <p:cNvSpPr>
              <a:spLocks noChangeArrowheads="1"/>
            </p:cNvSpPr>
            <p:nvPr/>
          </p:nvSpPr>
          <p:spPr bwMode="auto">
            <a:xfrm>
              <a:off x="0" y="942"/>
              <a:ext cx="1680" cy="384"/>
            </a:xfrm>
            <a:custGeom>
              <a:avLst/>
              <a:gdLst>
                <a:gd name="T0" fmla="*/ 0 w 2819400"/>
                <a:gd name="T1" fmla="*/ 0 h 990600"/>
                <a:gd name="T2" fmla="*/ 0 w 2819400"/>
                <a:gd name="T3" fmla="*/ 0 h 990600"/>
                <a:gd name="T4" fmla="*/ 0 w 2819400"/>
                <a:gd name="T5" fmla="*/ 0 h 990600"/>
                <a:gd name="T6" fmla="*/ 0 w 2819400"/>
                <a:gd name="T7" fmla="*/ 0 h 990600"/>
                <a:gd name="T8" fmla="*/ 17694720 60000 65536"/>
                <a:gd name="T9" fmla="*/ 11796480 60000 65536"/>
                <a:gd name="T10" fmla="*/ 5898240 60000 65536"/>
                <a:gd name="T11" fmla="*/ 0 60000 65536"/>
                <a:gd name="T12" fmla="*/ 360816 w 2819400"/>
                <a:gd name="T13" fmla="*/ 126405 h 990600"/>
                <a:gd name="T14" fmla="*/ 2458584 w 2819400"/>
                <a:gd name="T15" fmla="*/ 990600 h 990600"/>
              </a:gdLst>
              <a:ahLst/>
              <a:cxnLst>
                <a:cxn ang="T8">
                  <a:pos x="T0" y="T1"/>
                </a:cxn>
                <a:cxn ang="T9">
                  <a:pos x="T2" y="T3"/>
                </a:cxn>
                <a:cxn ang="T10">
                  <a:pos x="T4" y="T5"/>
                </a:cxn>
                <a:cxn ang="T11">
                  <a:pos x="T6" y="T7"/>
                </a:cxn>
              </a:cxnLst>
              <a:rect l="T12" t="T13" r="T14" b="T15"/>
              <a:pathLst>
                <a:path w="2819400" h="990600">
                  <a:moveTo>
                    <a:pt x="0" y="990600"/>
                  </a:moveTo>
                  <a:lnTo>
                    <a:pt x="540253" y="0"/>
                  </a:lnTo>
                  <a:lnTo>
                    <a:pt x="2279147" y="0"/>
                  </a:lnTo>
                  <a:lnTo>
                    <a:pt x="2819400" y="990600"/>
                  </a:lnTo>
                  <a:lnTo>
                    <a:pt x="0" y="990600"/>
                  </a:lnTo>
                  <a:close/>
                </a:path>
              </a:pathLst>
            </a:custGeom>
            <a:solidFill>
              <a:srgbClr val="FF9F9F"/>
            </a:solidFill>
            <a:ln w="25400">
              <a:solidFill>
                <a:srgbClr val="89A4A7"/>
              </a:solidFill>
              <a:miter lim="800000"/>
              <a:headEnd/>
              <a:tailEnd/>
            </a:ln>
          </p:spPr>
          <p:txBody>
            <a:bodyPr anchor="ctr"/>
            <a:lstStyle/>
            <a:p>
              <a:pPr algn="ctr" eaLnBrk="1" hangingPunct="1"/>
              <a:r>
                <a:rPr lang="en-GB" b="0">
                  <a:solidFill>
                    <a:srgbClr val="FFFFFF"/>
                  </a:solidFill>
                </a:rPr>
                <a:t>Problem solving</a:t>
              </a:r>
            </a:p>
          </p:txBody>
        </p:sp>
        <p:sp>
          <p:nvSpPr>
            <p:cNvPr id="29" name="Trapezoid 1"/>
            <p:cNvSpPr>
              <a:spLocks noChangeArrowheads="1"/>
            </p:cNvSpPr>
            <p:nvPr/>
          </p:nvSpPr>
          <p:spPr bwMode="auto">
            <a:xfrm>
              <a:off x="0" y="1325"/>
              <a:ext cx="1680" cy="385"/>
            </a:xfrm>
            <a:custGeom>
              <a:avLst/>
              <a:gdLst>
                <a:gd name="T0" fmla="*/ 0 w 2819400"/>
                <a:gd name="T1" fmla="*/ 0 h 990600"/>
                <a:gd name="T2" fmla="*/ 0 w 2819400"/>
                <a:gd name="T3" fmla="*/ 0 h 990600"/>
                <a:gd name="T4" fmla="*/ 0 w 2819400"/>
                <a:gd name="T5" fmla="*/ 0 h 990600"/>
                <a:gd name="T6" fmla="*/ 0 w 2819400"/>
                <a:gd name="T7" fmla="*/ 0 h 990600"/>
                <a:gd name="T8" fmla="*/ 17694720 60000 65536"/>
                <a:gd name="T9" fmla="*/ 11796480 60000 65536"/>
                <a:gd name="T10" fmla="*/ 5898240 60000 65536"/>
                <a:gd name="T11" fmla="*/ 0 60000 65536"/>
                <a:gd name="T12" fmla="*/ 360816 w 2819400"/>
                <a:gd name="T13" fmla="*/ 126076 h 990600"/>
                <a:gd name="T14" fmla="*/ 2458584 w 2819400"/>
                <a:gd name="T15" fmla="*/ 990600 h 990600"/>
              </a:gdLst>
              <a:ahLst/>
              <a:cxnLst>
                <a:cxn ang="T8">
                  <a:pos x="T0" y="T1"/>
                </a:cxn>
                <a:cxn ang="T9">
                  <a:pos x="T2" y="T3"/>
                </a:cxn>
                <a:cxn ang="T10">
                  <a:pos x="T4" y="T5"/>
                </a:cxn>
                <a:cxn ang="T11">
                  <a:pos x="T6" y="T7"/>
                </a:cxn>
              </a:cxnLst>
              <a:rect l="T12" t="T13" r="T14" b="T15"/>
              <a:pathLst>
                <a:path w="2819400" h="990600">
                  <a:moveTo>
                    <a:pt x="0" y="990600"/>
                  </a:moveTo>
                  <a:lnTo>
                    <a:pt x="540253" y="0"/>
                  </a:lnTo>
                  <a:lnTo>
                    <a:pt x="2279147" y="0"/>
                  </a:lnTo>
                  <a:lnTo>
                    <a:pt x="2819400" y="990600"/>
                  </a:lnTo>
                  <a:lnTo>
                    <a:pt x="0" y="990600"/>
                  </a:lnTo>
                  <a:close/>
                </a:path>
              </a:pathLst>
            </a:custGeom>
            <a:solidFill>
              <a:schemeClr val="hlink"/>
            </a:solidFill>
            <a:ln w="25400">
              <a:solidFill>
                <a:srgbClr val="89A4A7"/>
              </a:solidFill>
              <a:miter lim="800000"/>
              <a:headEnd/>
              <a:tailEnd/>
            </a:ln>
          </p:spPr>
          <p:txBody>
            <a:bodyPr anchor="ctr"/>
            <a:lstStyle/>
            <a:p>
              <a:pPr algn="ctr" eaLnBrk="1" hangingPunct="1"/>
              <a:r>
                <a:rPr lang="en-GB" b="0">
                  <a:solidFill>
                    <a:srgbClr val="FFFFFF"/>
                  </a:solidFill>
                </a:rPr>
                <a:t>Curiosity</a:t>
              </a:r>
            </a:p>
          </p:txBody>
        </p:sp>
        <p:sp>
          <p:nvSpPr>
            <p:cNvPr id="30" name="Trapezoid 1"/>
            <p:cNvSpPr>
              <a:spLocks noChangeArrowheads="1"/>
            </p:cNvSpPr>
            <p:nvPr/>
          </p:nvSpPr>
          <p:spPr bwMode="auto">
            <a:xfrm>
              <a:off x="0" y="1720"/>
              <a:ext cx="1680" cy="422"/>
            </a:xfrm>
            <a:custGeom>
              <a:avLst/>
              <a:gdLst>
                <a:gd name="T0" fmla="*/ 0 w 2819400"/>
                <a:gd name="T1" fmla="*/ 0 h 990600"/>
                <a:gd name="T2" fmla="*/ 0 w 2819400"/>
                <a:gd name="T3" fmla="*/ 0 h 990600"/>
                <a:gd name="T4" fmla="*/ 0 w 2819400"/>
                <a:gd name="T5" fmla="*/ 0 h 990600"/>
                <a:gd name="T6" fmla="*/ 0 w 2819400"/>
                <a:gd name="T7" fmla="*/ 0 h 990600"/>
                <a:gd name="T8" fmla="*/ 17694720 60000 65536"/>
                <a:gd name="T9" fmla="*/ 11796480 60000 65536"/>
                <a:gd name="T10" fmla="*/ 5898240 60000 65536"/>
                <a:gd name="T11" fmla="*/ 0 60000 65536"/>
                <a:gd name="T12" fmla="*/ 360816 w 2819400"/>
                <a:gd name="T13" fmla="*/ 126759 h 990600"/>
                <a:gd name="T14" fmla="*/ 2458584 w 2819400"/>
                <a:gd name="T15" fmla="*/ 990600 h 990600"/>
              </a:gdLst>
              <a:ahLst/>
              <a:cxnLst>
                <a:cxn ang="T8">
                  <a:pos x="T0" y="T1"/>
                </a:cxn>
                <a:cxn ang="T9">
                  <a:pos x="T2" y="T3"/>
                </a:cxn>
                <a:cxn ang="T10">
                  <a:pos x="T4" y="T5"/>
                </a:cxn>
                <a:cxn ang="T11">
                  <a:pos x="T6" y="T7"/>
                </a:cxn>
              </a:cxnLst>
              <a:rect l="T12" t="T13" r="T14" b="T15"/>
              <a:pathLst>
                <a:path w="2819400" h="990600">
                  <a:moveTo>
                    <a:pt x="0" y="990600"/>
                  </a:moveTo>
                  <a:lnTo>
                    <a:pt x="540253" y="0"/>
                  </a:lnTo>
                  <a:lnTo>
                    <a:pt x="2279147" y="0"/>
                  </a:lnTo>
                  <a:lnTo>
                    <a:pt x="2819400" y="990600"/>
                  </a:lnTo>
                  <a:lnTo>
                    <a:pt x="0" y="990600"/>
                  </a:lnTo>
                  <a:close/>
                </a:path>
              </a:pathLst>
            </a:custGeom>
            <a:solidFill>
              <a:schemeClr val="folHlink"/>
            </a:solidFill>
            <a:ln w="25400">
              <a:solidFill>
                <a:srgbClr val="89A4A7"/>
              </a:solidFill>
              <a:miter lim="800000"/>
              <a:headEnd/>
              <a:tailEnd/>
            </a:ln>
          </p:spPr>
          <p:txBody>
            <a:bodyPr anchor="ctr"/>
            <a:lstStyle/>
            <a:p>
              <a:pPr algn="ctr" eaLnBrk="1" hangingPunct="1"/>
              <a:r>
                <a:rPr lang="en-US" b="0">
                  <a:solidFill>
                    <a:srgbClr val="FFFFFF"/>
                  </a:solidFill>
                </a:rPr>
                <a:t>Awareness &amp; Motivation</a:t>
              </a:r>
            </a:p>
          </p:txBody>
        </p:sp>
      </p:grpSp>
      <p:sp>
        <p:nvSpPr>
          <p:cNvPr id="31" name="Right Brace 49"/>
          <p:cNvSpPr>
            <a:spLocks/>
          </p:cNvSpPr>
          <p:nvPr/>
        </p:nvSpPr>
        <p:spPr bwMode="auto">
          <a:xfrm>
            <a:off x="2987675" y="1456674"/>
            <a:ext cx="228600" cy="559594"/>
          </a:xfrm>
          <a:prstGeom prst="rightBrace">
            <a:avLst>
              <a:gd name="adj1" fmla="val 81597"/>
              <a:gd name="adj2" fmla="val 50000"/>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nchor="ctr"/>
          <a:lstStyle/>
          <a:p>
            <a:pPr algn="ctr" eaLnBrk="1" hangingPunct="1"/>
            <a:endParaRPr lang="en-US">
              <a:latin typeface="Calibri" charset="0"/>
            </a:endParaRPr>
          </a:p>
        </p:txBody>
      </p:sp>
      <p:sp>
        <p:nvSpPr>
          <p:cNvPr id="32" name="Text Box 36"/>
          <p:cNvSpPr txBox="1">
            <a:spLocks noChangeArrowheads="1"/>
          </p:cNvSpPr>
          <p:nvPr/>
        </p:nvSpPr>
        <p:spPr bwMode="auto">
          <a:xfrm>
            <a:off x="6732589" y="2481802"/>
            <a:ext cx="809837"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Arial" charset="0"/>
                <a:ea typeface="MS PGothic" charset="0"/>
                <a:cs typeface="MS PGothic" charset="0"/>
              </a:defRPr>
            </a:lvl1pPr>
            <a:lvl2pPr marL="742950" indent="-285750">
              <a:defRPr sz="1600" b="1">
                <a:solidFill>
                  <a:schemeClr val="tx1"/>
                </a:solidFill>
                <a:latin typeface="Arial" charset="0"/>
                <a:ea typeface="MS PGothic" charset="0"/>
                <a:cs typeface="MS PGothic" charset="0"/>
              </a:defRPr>
            </a:lvl2pPr>
            <a:lvl3pPr marL="1143000" indent="-228600">
              <a:defRPr sz="1600" b="1">
                <a:solidFill>
                  <a:schemeClr val="tx1"/>
                </a:solidFill>
                <a:latin typeface="Arial" charset="0"/>
                <a:ea typeface="MS PGothic" charset="0"/>
                <a:cs typeface="MS PGothic" charset="0"/>
              </a:defRPr>
            </a:lvl3pPr>
            <a:lvl4pPr marL="1600200" indent="-228600">
              <a:defRPr sz="1600" b="1">
                <a:solidFill>
                  <a:schemeClr val="tx1"/>
                </a:solidFill>
                <a:latin typeface="Arial" charset="0"/>
                <a:ea typeface="MS PGothic" charset="0"/>
                <a:cs typeface="MS PGothic" charset="0"/>
              </a:defRPr>
            </a:lvl4pPr>
            <a:lvl5pPr marL="2057400" indent="-228600">
              <a:defRPr sz="16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buFont typeface="Arial" charset="0"/>
              <a:defRPr sz="16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buFont typeface="Arial" charset="0"/>
              <a:defRPr sz="16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buFont typeface="Arial" charset="0"/>
              <a:defRPr sz="16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buFont typeface="Arial" charset="0"/>
              <a:defRPr sz="1600" b="1">
                <a:solidFill>
                  <a:schemeClr val="tx1"/>
                </a:solidFill>
                <a:latin typeface="Arial" charset="0"/>
                <a:ea typeface="MS PGothic" charset="0"/>
                <a:cs typeface="MS PGothic" charset="0"/>
              </a:defRPr>
            </a:lvl9pPr>
          </a:lstStyle>
          <a:p>
            <a:r>
              <a:rPr lang="en-GB" b="0"/>
              <a:t>RIVER</a:t>
            </a:r>
          </a:p>
        </p:txBody>
      </p:sp>
      <p:sp>
        <p:nvSpPr>
          <p:cNvPr id="33" name="Text Box 37"/>
          <p:cNvSpPr txBox="1">
            <a:spLocks noChangeArrowheads="1"/>
          </p:cNvSpPr>
          <p:nvPr/>
        </p:nvSpPr>
        <p:spPr bwMode="auto">
          <a:xfrm>
            <a:off x="6611939" y="1670986"/>
            <a:ext cx="1035861"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Arial" charset="0"/>
                <a:ea typeface="MS PGothic" charset="0"/>
                <a:cs typeface="MS PGothic" charset="0"/>
              </a:defRPr>
            </a:lvl1pPr>
            <a:lvl2pPr marL="742950" indent="-285750">
              <a:defRPr sz="1600" b="1">
                <a:solidFill>
                  <a:schemeClr val="tx1"/>
                </a:solidFill>
                <a:latin typeface="Arial" charset="0"/>
                <a:ea typeface="MS PGothic" charset="0"/>
                <a:cs typeface="MS PGothic" charset="0"/>
              </a:defRPr>
            </a:lvl2pPr>
            <a:lvl3pPr marL="1143000" indent="-228600">
              <a:defRPr sz="1600" b="1">
                <a:solidFill>
                  <a:schemeClr val="tx1"/>
                </a:solidFill>
                <a:latin typeface="Arial" charset="0"/>
                <a:ea typeface="MS PGothic" charset="0"/>
                <a:cs typeface="MS PGothic" charset="0"/>
              </a:defRPr>
            </a:lvl3pPr>
            <a:lvl4pPr marL="1600200" indent="-228600">
              <a:defRPr sz="1600" b="1">
                <a:solidFill>
                  <a:schemeClr val="tx1"/>
                </a:solidFill>
                <a:latin typeface="Arial" charset="0"/>
                <a:ea typeface="MS PGothic" charset="0"/>
                <a:cs typeface="MS PGothic" charset="0"/>
              </a:defRPr>
            </a:lvl4pPr>
            <a:lvl5pPr marL="2057400" indent="-228600">
              <a:defRPr sz="16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buFont typeface="Arial" charset="0"/>
              <a:defRPr sz="16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buFont typeface="Arial" charset="0"/>
              <a:defRPr sz="16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buFont typeface="Arial" charset="0"/>
              <a:defRPr sz="16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buFont typeface="Arial" charset="0"/>
              <a:defRPr sz="1600" b="1">
                <a:solidFill>
                  <a:schemeClr val="tx1"/>
                </a:solidFill>
                <a:latin typeface="Arial" charset="0"/>
                <a:ea typeface="MS PGothic" charset="0"/>
                <a:cs typeface="MS PGothic" charset="0"/>
              </a:defRPr>
            </a:lvl9pPr>
          </a:lstStyle>
          <a:p>
            <a:r>
              <a:rPr lang="en-US"/>
              <a:t>BUCKET</a:t>
            </a:r>
          </a:p>
        </p:txBody>
      </p:sp>
      <p:sp>
        <p:nvSpPr>
          <p:cNvPr id="34" name="Right Brace 49"/>
          <p:cNvSpPr>
            <a:spLocks/>
          </p:cNvSpPr>
          <p:nvPr/>
        </p:nvSpPr>
        <p:spPr bwMode="auto">
          <a:xfrm>
            <a:off x="2916238" y="2266299"/>
            <a:ext cx="228600" cy="559594"/>
          </a:xfrm>
          <a:prstGeom prst="rightBrace">
            <a:avLst>
              <a:gd name="adj1" fmla="val 81597"/>
              <a:gd name="adj2" fmla="val 50000"/>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nchor="ctr"/>
          <a:lstStyle/>
          <a:p>
            <a:pPr algn="ctr" eaLnBrk="1" hangingPunct="1"/>
            <a:endParaRPr lang="en-US">
              <a:latin typeface="Calibri" charset="0"/>
            </a:endParaRPr>
          </a:p>
        </p:txBody>
      </p:sp>
      <p:sp>
        <p:nvSpPr>
          <p:cNvPr id="35" name="Right Brace 49"/>
          <p:cNvSpPr>
            <a:spLocks/>
          </p:cNvSpPr>
          <p:nvPr/>
        </p:nvSpPr>
        <p:spPr bwMode="auto">
          <a:xfrm>
            <a:off x="2987675" y="3237849"/>
            <a:ext cx="228600" cy="560784"/>
          </a:xfrm>
          <a:prstGeom prst="rightBrace">
            <a:avLst>
              <a:gd name="adj1" fmla="val 81771"/>
              <a:gd name="adj2" fmla="val 50000"/>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nchor="ctr"/>
          <a:lstStyle/>
          <a:p>
            <a:pPr algn="ctr" eaLnBrk="1" hangingPunct="1"/>
            <a:endParaRPr lang="en-US">
              <a:latin typeface="Calibri" charset="0"/>
            </a:endParaRPr>
          </a:p>
        </p:txBody>
      </p:sp>
      <p:sp>
        <p:nvSpPr>
          <p:cNvPr id="36" name="Text Box 40"/>
          <p:cNvSpPr txBox="1">
            <a:spLocks noChangeArrowheads="1"/>
          </p:cNvSpPr>
          <p:nvPr/>
        </p:nvSpPr>
        <p:spPr bwMode="auto">
          <a:xfrm>
            <a:off x="3147986" y="3292618"/>
            <a:ext cx="1666931"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Arial" charset="0"/>
                <a:ea typeface="MS PGothic" charset="0"/>
                <a:cs typeface="MS PGothic" charset="0"/>
              </a:defRPr>
            </a:lvl1pPr>
            <a:lvl2pPr marL="742950" indent="-285750">
              <a:defRPr sz="1600" b="1">
                <a:solidFill>
                  <a:schemeClr val="tx1"/>
                </a:solidFill>
                <a:latin typeface="Arial" charset="0"/>
                <a:ea typeface="MS PGothic" charset="0"/>
                <a:cs typeface="MS PGothic" charset="0"/>
              </a:defRPr>
            </a:lvl2pPr>
            <a:lvl3pPr marL="1143000" indent="-228600">
              <a:defRPr sz="1600" b="1">
                <a:solidFill>
                  <a:schemeClr val="tx1"/>
                </a:solidFill>
                <a:latin typeface="Arial" charset="0"/>
                <a:ea typeface="MS PGothic" charset="0"/>
                <a:cs typeface="MS PGothic" charset="0"/>
              </a:defRPr>
            </a:lvl3pPr>
            <a:lvl4pPr marL="1600200" indent="-228600">
              <a:defRPr sz="1600" b="1">
                <a:solidFill>
                  <a:schemeClr val="tx1"/>
                </a:solidFill>
                <a:latin typeface="Arial" charset="0"/>
                <a:ea typeface="MS PGothic" charset="0"/>
                <a:cs typeface="MS PGothic" charset="0"/>
              </a:defRPr>
            </a:lvl4pPr>
            <a:lvl5pPr marL="2057400" indent="-228600">
              <a:defRPr sz="16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buFont typeface="Arial" charset="0"/>
              <a:defRPr sz="16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buFont typeface="Arial" charset="0"/>
              <a:defRPr sz="16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buFont typeface="Arial" charset="0"/>
              <a:defRPr sz="16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buFont typeface="Arial" charset="0"/>
              <a:defRPr sz="1600" b="1">
                <a:solidFill>
                  <a:schemeClr val="tx1"/>
                </a:solidFill>
                <a:latin typeface="Arial" charset="0"/>
                <a:ea typeface="MS PGothic" charset="0"/>
                <a:cs typeface="MS PGothic" charset="0"/>
              </a:defRPr>
            </a:lvl9pPr>
          </a:lstStyle>
          <a:p>
            <a:pPr algn="ctr"/>
            <a:r>
              <a:rPr lang="en-US" sz="1400"/>
              <a:t>Schoolchildren,</a:t>
            </a:r>
          </a:p>
          <a:p>
            <a:pPr algn="ctr"/>
            <a:r>
              <a:rPr lang="en-US" sz="1400"/>
              <a:t>dropouts</a:t>
            </a:r>
          </a:p>
          <a:p>
            <a:pPr algn="ctr"/>
            <a:r>
              <a:rPr lang="en-US" sz="1400"/>
              <a:t> (Target: 50 mn +)</a:t>
            </a:r>
          </a:p>
        </p:txBody>
      </p:sp>
      <p:sp>
        <p:nvSpPr>
          <p:cNvPr id="39" name="TextBox 38"/>
          <p:cNvSpPr txBox="1"/>
          <p:nvPr/>
        </p:nvSpPr>
        <p:spPr>
          <a:xfrm>
            <a:off x="3810172" y="3067002"/>
            <a:ext cx="184731" cy="338554"/>
          </a:xfrm>
          <a:prstGeom prst="rect">
            <a:avLst/>
          </a:prstGeom>
          <a:noFill/>
        </p:spPr>
        <p:txBody>
          <a:bodyPr wrap="none" rtlCol="0">
            <a:spAutoFit/>
          </a:bodyPr>
          <a:lstStyle/>
          <a:p>
            <a:endParaRPr lang="en-US" dirty="0"/>
          </a:p>
        </p:txBody>
      </p:sp>
      <p:pic>
        <p:nvPicPr>
          <p:cNvPr id="37" name="Picture 36"/>
          <p:cNvPicPr>
            <a:picLocks noChangeAspect="1"/>
          </p:cNvPicPr>
          <p:nvPr/>
        </p:nvPicPr>
        <p:blipFill>
          <a:blip r:embed="rId5" cstate="print"/>
          <a:stretch>
            <a:fillRect/>
          </a:stretch>
        </p:blipFill>
        <p:spPr>
          <a:xfrm>
            <a:off x="3275857" y="681540"/>
            <a:ext cx="2618473" cy="1080120"/>
          </a:xfrm>
          <a:prstGeom prst="rect">
            <a:avLst/>
          </a:prstGeom>
        </p:spPr>
      </p:pic>
      <p:sp>
        <p:nvSpPr>
          <p:cNvPr id="38" name="Rectangle 4"/>
          <p:cNvSpPr>
            <a:spLocks noChangeArrowheads="1"/>
          </p:cNvSpPr>
          <p:nvPr/>
        </p:nvSpPr>
        <p:spPr bwMode="auto">
          <a:xfrm>
            <a:off x="0" y="4914900"/>
            <a:ext cx="9144000" cy="2286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40" name="Text Box 5"/>
          <p:cNvSpPr txBox="1">
            <a:spLocks noChangeArrowheads="1"/>
          </p:cNvSpPr>
          <p:nvPr/>
        </p:nvSpPr>
        <p:spPr bwMode="auto">
          <a:xfrm>
            <a:off x="7183438" y="4929188"/>
            <a:ext cx="1980029" cy="246221"/>
          </a:xfrm>
          <a:prstGeom prst="rect">
            <a:avLst/>
          </a:prstGeom>
          <a:noFill/>
          <a:ln w="9525">
            <a:noFill/>
            <a:miter lim="800000"/>
            <a:headEnd/>
            <a:tailEnd/>
          </a:ln>
        </p:spPr>
        <p:txBody>
          <a:bodyPr wrap="none">
            <a:spAutoFit/>
          </a:bodyPr>
          <a:lstStyle/>
          <a:p>
            <a:r>
              <a:rPr lang="en-US" sz="1000" dirty="0" err="1">
                <a:solidFill>
                  <a:srgbClr val="D8D8D8"/>
                </a:solidFill>
                <a:latin typeface="Univers"/>
              </a:rPr>
              <a:t>shiksha</a:t>
            </a:r>
            <a:r>
              <a:rPr lang="en-US" sz="1000" dirty="0">
                <a:solidFill>
                  <a:srgbClr val="D8D8D8"/>
                </a:solidFill>
                <a:latin typeface="Univers"/>
              </a:rPr>
              <a:t> . </a:t>
            </a:r>
            <a:r>
              <a:rPr lang="en-US" sz="1000" dirty="0" err="1">
                <a:solidFill>
                  <a:srgbClr val="D8D8D8"/>
                </a:solidFill>
                <a:latin typeface="Univers"/>
              </a:rPr>
              <a:t>samskara</a:t>
            </a:r>
            <a:r>
              <a:rPr lang="en-US" sz="1000" dirty="0">
                <a:solidFill>
                  <a:srgbClr val="D8D8D8"/>
                </a:solidFill>
                <a:latin typeface="Univers"/>
              </a:rPr>
              <a:t> . </a:t>
            </a:r>
            <a:r>
              <a:rPr lang="en-US" sz="1000" dirty="0" err="1">
                <a:solidFill>
                  <a:srgbClr val="D8D8D8"/>
                </a:solidFill>
                <a:latin typeface="Univers"/>
              </a:rPr>
              <a:t>sansara</a:t>
            </a:r>
            <a:endParaRPr lang="en-US" sz="1000" dirty="0">
              <a:solidFill>
                <a:srgbClr val="D8D8D8"/>
              </a:solidFill>
              <a:latin typeface="Univers"/>
            </a:endParaRPr>
          </a:p>
        </p:txBody>
      </p:sp>
    </p:spTree>
    <p:extLst>
      <p:ext uri="{BB962C8B-B14F-4D97-AF65-F5344CB8AC3E}">
        <p14:creationId xmlns:p14="http://schemas.microsoft.com/office/powerpoint/2010/main" val="23208394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6300788" y="696517"/>
            <a:ext cx="2374900" cy="1172765"/>
          </a:xfrm>
          <a:prstGeom prst="rect">
            <a:avLst/>
          </a:prstGeom>
          <a:solidFill>
            <a:srgbClr val="BFC5F9"/>
          </a:solidFill>
          <a:ln w="9525">
            <a:solidFill>
              <a:schemeClr val="tx1"/>
            </a:solidFill>
            <a:miter lim="800000"/>
            <a:headEnd/>
            <a:tailEnd/>
          </a:ln>
        </p:spPr>
        <p:txBody>
          <a:bodyPr wrap="none" anchor="ctr"/>
          <a:lstStyle/>
          <a:p>
            <a:endParaRPr lang="en-US"/>
          </a:p>
        </p:txBody>
      </p:sp>
      <p:sp>
        <p:nvSpPr>
          <p:cNvPr id="11267" name="Rectangle 3"/>
          <p:cNvSpPr>
            <a:spLocks noChangeArrowheads="1"/>
          </p:cNvSpPr>
          <p:nvPr/>
        </p:nvSpPr>
        <p:spPr bwMode="auto">
          <a:xfrm>
            <a:off x="250825" y="696516"/>
            <a:ext cx="5329238" cy="740569"/>
          </a:xfrm>
          <a:prstGeom prst="rect">
            <a:avLst/>
          </a:prstGeom>
          <a:solidFill>
            <a:srgbClr val="BFC5F9"/>
          </a:solidFill>
          <a:ln w="9525">
            <a:solidFill>
              <a:schemeClr val="tx1"/>
            </a:solidFill>
            <a:miter lim="800000"/>
            <a:headEnd/>
            <a:tailEnd/>
          </a:ln>
        </p:spPr>
        <p:txBody>
          <a:bodyPr wrap="none" anchor="ctr"/>
          <a:lstStyle/>
          <a:p>
            <a:endParaRPr lang="en-US"/>
          </a:p>
        </p:txBody>
      </p:sp>
      <p:sp>
        <p:nvSpPr>
          <p:cNvPr id="11268" name="Rectangle 4"/>
          <p:cNvSpPr>
            <a:spLocks noChangeArrowheads="1"/>
          </p:cNvSpPr>
          <p:nvPr/>
        </p:nvSpPr>
        <p:spPr bwMode="auto">
          <a:xfrm>
            <a:off x="0" y="0"/>
            <a:ext cx="9144000" cy="589360"/>
          </a:xfrm>
          <a:prstGeom prst="rect">
            <a:avLst/>
          </a:prstGeom>
          <a:solidFill>
            <a:srgbClr val="00597E"/>
          </a:solidFill>
          <a:ln w="9525">
            <a:solidFill>
              <a:schemeClr val="tx1"/>
            </a:solidFill>
            <a:miter lim="800000"/>
            <a:headEnd/>
            <a:tailEnd/>
          </a:ln>
        </p:spPr>
        <p:txBody>
          <a:bodyPr wrap="none" anchor="ctr"/>
          <a:lstStyle/>
          <a:p>
            <a:endParaRPr lang="en-US"/>
          </a:p>
        </p:txBody>
      </p:sp>
      <p:sp>
        <p:nvSpPr>
          <p:cNvPr id="11269" name="Rectangle 6"/>
          <p:cNvSpPr>
            <a:spLocks noChangeArrowheads="1"/>
          </p:cNvSpPr>
          <p:nvPr/>
        </p:nvSpPr>
        <p:spPr bwMode="auto">
          <a:xfrm>
            <a:off x="0" y="4914900"/>
            <a:ext cx="9144000" cy="2286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11270" name="Text Box 7"/>
          <p:cNvSpPr txBox="1">
            <a:spLocks noChangeArrowheads="1"/>
          </p:cNvSpPr>
          <p:nvPr/>
        </p:nvSpPr>
        <p:spPr bwMode="auto">
          <a:xfrm>
            <a:off x="7183438" y="4876006"/>
            <a:ext cx="1980029" cy="246221"/>
          </a:xfrm>
          <a:prstGeom prst="rect">
            <a:avLst/>
          </a:prstGeom>
          <a:noFill/>
          <a:ln w="9525">
            <a:noFill/>
            <a:miter lim="800000"/>
            <a:headEnd/>
            <a:tailEnd/>
          </a:ln>
        </p:spPr>
        <p:txBody>
          <a:bodyPr wrap="none">
            <a:spAutoFit/>
          </a:bodyPr>
          <a:lstStyle/>
          <a:p>
            <a:r>
              <a:rPr lang="en-US" sz="1000" b="0" dirty="0" err="1">
                <a:solidFill>
                  <a:srgbClr val="D8D8D8"/>
                </a:solidFill>
                <a:latin typeface="Univers"/>
              </a:rPr>
              <a:t>shiksha</a:t>
            </a:r>
            <a:r>
              <a:rPr lang="en-US" sz="1000" b="0" dirty="0">
                <a:solidFill>
                  <a:srgbClr val="D8D8D8"/>
                </a:solidFill>
                <a:latin typeface="Univers"/>
              </a:rPr>
              <a:t> . </a:t>
            </a:r>
            <a:r>
              <a:rPr lang="en-US" sz="1000" b="0" dirty="0" err="1">
                <a:solidFill>
                  <a:srgbClr val="D8D8D8"/>
                </a:solidFill>
                <a:latin typeface="Univers"/>
              </a:rPr>
              <a:t>samskara</a:t>
            </a:r>
            <a:r>
              <a:rPr lang="en-US" sz="1000" b="0" dirty="0">
                <a:solidFill>
                  <a:srgbClr val="D8D8D8"/>
                </a:solidFill>
                <a:latin typeface="Univers"/>
              </a:rPr>
              <a:t> . </a:t>
            </a:r>
            <a:r>
              <a:rPr lang="en-US" sz="1000" b="0" dirty="0" err="1">
                <a:solidFill>
                  <a:srgbClr val="D8D8D8"/>
                </a:solidFill>
                <a:latin typeface="Univers"/>
              </a:rPr>
              <a:t>sansara</a:t>
            </a:r>
            <a:endParaRPr lang="en-US" sz="1000" b="0" dirty="0">
              <a:solidFill>
                <a:srgbClr val="D8D8D8"/>
              </a:solidFill>
              <a:latin typeface="Univers"/>
            </a:endParaRPr>
          </a:p>
        </p:txBody>
      </p:sp>
      <p:sp>
        <p:nvSpPr>
          <p:cNvPr id="11271" name="Rectangle 8"/>
          <p:cNvSpPr>
            <a:spLocks noChangeArrowheads="1"/>
          </p:cNvSpPr>
          <p:nvPr/>
        </p:nvSpPr>
        <p:spPr bwMode="auto">
          <a:xfrm>
            <a:off x="6300788" y="1869282"/>
            <a:ext cx="2374900" cy="2970610"/>
          </a:xfrm>
          <a:prstGeom prst="rect">
            <a:avLst/>
          </a:prstGeom>
          <a:solidFill>
            <a:srgbClr val="EEEEEE"/>
          </a:solidFill>
          <a:ln w="9525">
            <a:solidFill>
              <a:schemeClr val="tx1"/>
            </a:solidFill>
            <a:miter lim="800000"/>
            <a:headEnd/>
            <a:tailEnd/>
          </a:ln>
        </p:spPr>
        <p:txBody>
          <a:bodyPr wrap="none" anchor="ctr"/>
          <a:lstStyle/>
          <a:p>
            <a:endParaRPr lang="en-US"/>
          </a:p>
        </p:txBody>
      </p:sp>
      <p:sp>
        <p:nvSpPr>
          <p:cNvPr id="500745" name="Rectangle 9"/>
          <p:cNvSpPr>
            <a:spLocks noChangeArrowheads="1"/>
          </p:cNvSpPr>
          <p:nvPr/>
        </p:nvSpPr>
        <p:spPr bwMode="auto">
          <a:xfrm>
            <a:off x="1908175" y="2458642"/>
            <a:ext cx="2159000" cy="810815"/>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p>
        </p:txBody>
      </p:sp>
      <p:sp>
        <p:nvSpPr>
          <p:cNvPr id="11273" name="Rectangle 10"/>
          <p:cNvSpPr>
            <a:spLocks noChangeArrowheads="1"/>
          </p:cNvSpPr>
          <p:nvPr/>
        </p:nvSpPr>
        <p:spPr bwMode="auto">
          <a:xfrm>
            <a:off x="250825" y="1437084"/>
            <a:ext cx="5329238" cy="3438921"/>
          </a:xfrm>
          <a:prstGeom prst="rect">
            <a:avLst/>
          </a:prstGeom>
          <a:solidFill>
            <a:srgbClr val="EEEEEE"/>
          </a:solidFill>
          <a:ln w="9525">
            <a:solidFill>
              <a:schemeClr val="tx1"/>
            </a:solidFill>
            <a:miter lim="800000"/>
            <a:headEnd/>
            <a:tailEnd/>
          </a:ln>
        </p:spPr>
        <p:txBody>
          <a:bodyPr wrap="none" anchor="ctr"/>
          <a:lstStyle/>
          <a:p>
            <a:endParaRPr lang="en-US"/>
          </a:p>
        </p:txBody>
      </p:sp>
      <p:sp>
        <p:nvSpPr>
          <p:cNvPr id="11274" name="Text Box 11"/>
          <p:cNvSpPr txBox="1">
            <a:spLocks noChangeArrowheads="1"/>
          </p:cNvSpPr>
          <p:nvPr/>
        </p:nvSpPr>
        <p:spPr bwMode="auto">
          <a:xfrm>
            <a:off x="1969543" y="97631"/>
            <a:ext cx="4873129" cy="584775"/>
          </a:xfrm>
          <a:prstGeom prst="rect">
            <a:avLst/>
          </a:prstGeom>
          <a:noFill/>
          <a:ln w="9525">
            <a:noFill/>
            <a:miter lim="800000"/>
            <a:headEnd/>
            <a:tailEnd/>
          </a:ln>
        </p:spPr>
        <p:txBody>
          <a:bodyPr wrap="none">
            <a:spAutoFit/>
          </a:bodyPr>
          <a:lstStyle/>
          <a:p>
            <a:pPr algn="ctr"/>
            <a:r>
              <a:rPr lang="en-GB" sz="3200">
                <a:solidFill>
                  <a:schemeClr val="bg1"/>
                </a:solidFill>
              </a:rPr>
              <a:t>THE AGASTYA MODEL  </a:t>
            </a:r>
          </a:p>
        </p:txBody>
      </p:sp>
      <p:sp>
        <p:nvSpPr>
          <p:cNvPr id="11275" name="Text Box 12"/>
          <p:cNvSpPr txBox="1">
            <a:spLocks noChangeArrowheads="1"/>
          </p:cNvSpPr>
          <p:nvPr/>
        </p:nvSpPr>
        <p:spPr bwMode="auto">
          <a:xfrm>
            <a:off x="1549400" y="1635646"/>
            <a:ext cx="1657350" cy="738664"/>
          </a:xfrm>
          <a:prstGeom prst="rect">
            <a:avLst/>
          </a:prstGeom>
          <a:noFill/>
          <a:ln w="9525">
            <a:noFill/>
            <a:miter lim="800000"/>
            <a:headEnd/>
            <a:tailEnd/>
          </a:ln>
        </p:spPr>
        <p:txBody>
          <a:bodyPr>
            <a:spAutoFit/>
          </a:bodyPr>
          <a:lstStyle/>
          <a:p>
            <a:pPr algn="ctr"/>
            <a:r>
              <a:rPr lang="en-US" sz="1400" dirty="0">
                <a:solidFill>
                  <a:schemeClr val="accent2"/>
                </a:solidFill>
              </a:rPr>
              <a:t>Science, Math, </a:t>
            </a:r>
          </a:p>
          <a:p>
            <a:pPr algn="ctr"/>
            <a:r>
              <a:rPr lang="en-US" sz="1400" dirty="0">
                <a:solidFill>
                  <a:schemeClr val="accent2"/>
                </a:solidFill>
              </a:rPr>
              <a:t>Art &amp; Eco </a:t>
            </a:r>
          </a:p>
          <a:p>
            <a:pPr algn="ctr"/>
            <a:r>
              <a:rPr lang="en-US" sz="1400" dirty="0">
                <a:solidFill>
                  <a:schemeClr val="accent2"/>
                </a:solidFill>
              </a:rPr>
              <a:t>Labs</a:t>
            </a:r>
            <a:r>
              <a:rPr lang="en-US" sz="1400" dirty="0"/>
              <a:t> </a:t>
            </a:r>
          </a:p>
        </p:txBody>
      </p:sp>
      <p:sp>
        <p:nvSpPr>
          <p:cNvPr id="11276" name="Text Box 13"/>
          <p:cNvSpPr txBox="1">
            <a:spLocks noChangeArrowheads="1"/>
          </p:cNvSpPr>
          <p:nvPr/>
        </p:nvSpPr>
        <p:spPr bwMode="auto">
          <a:xfrm>
            <a:off x="285751" y="1685925"/>
            <a:ext cx="1382110" cy="803297"/>
          </a:xfrm>
          <a:prstGeom prst="rect">
            <a:avLst/>
          </a:prstGeom>
          <a:solidFill>
            <a:schemeClr val="bg1"/>
          </a:solidFill>
          <a:ln w="9525">
            <a:noFill/>
            <a:miter lim="800000"/>
            <a:headEnd/>
            <a:tailEnd/>
          </a:ln>
        </p:spPr>
        <p:txBody>
          <a:bodyPr wrap="none">
            <a:spAutoFit/>
          </a:bodyPr>
          <a:lstStyle/>
          <a:p>
            <a:pPr>
              <a:lnSpc>
                <a:spcPct val="110000"/>
              </a:lnSpc>
            </a:pPr>
            <a:r>
              <a:rPr lang="en-US" sz="1400"/>
              <a:t>INTERACTIVE</a:t>
            </a:r>
          </a:p>
          <a:p>
            <a:pPr>
              <a:lnSpc>
                <a:spcPct val="110000"/>
              </a:lnSpc>
            </a:pPr>
            <a:r>
              <a:rPr lang="en-US" sz="1400"/>
              <a:t>LEARNING</a:t>
            </a:r>
          </a:p>
          <a:p>
            <a:pPr>
              <a:lnSpc>
                <a:spcPct val="110000"/>
              </a:lnSpc>
            </a:pPr>
            <a:r>
              <a:rPr lang="en-US" sz="1400"/>
              <a:t>MODELS</a:t>
            </a:r>
          </a:p>
        </p:txBody>
      </p:sp>
      <p:sp>
        <p:nvSpPr>
          <p:cNvPr id="11277" name="Rectangle 14"/>
          <p:cNvSpPr>
            <a:spLocks noChangeArrowheads="1"/>
          </p:cNvSpPr>
          <p:nvPr/>
        </p:nvSpPr>
        <p:spPr bwMode="auto">
          <a:xfrm>
            <a:off x="6588126" y="1977628"/>
            <a:ext cx="1800225" cy="270272"/>
          </a:xfrm>
          <a:prstGeom prst="rect">
            <a:avLst/>
          </a:prstGeom>
          <a:noFill/>
          <a:ln w="9525">
            <a:solidFill>
              <a:schemeClr val="tx1"/>
            </a:solidFill>
            <a:miter lim="800000"/>
            <a:headEnd/>
            <a:tailEnd/>
          </a:ln>
        </p:spPr>
        <p:txBody>
          <a:bodyPr wrap="none" anchor="ctr"/>
          <a:lstStyle/>
          <a:p>
            <a:endParaRPr lang="en-US"/>
          </a:p>
        </p:txBody>
      </p:sp>
      <p:sp>
        <p:nvSpPr>
          <p:cNvPr id="11278" name="Text Box 15"/>
          <p:cNvSpPr txBox="1">
            <a:spLocks noChangeArrowheads="1"/>
          </p:cNvSpPr>
          <p:nvPr/>
        </p:nvSpPr>
        <p:spPr bwMode="auto">
          <a:xfrm>
            <a:off x="6815866" y="1977629"/>
            <a:ext cx="1293944" cy="323165"/>
          </a:xfrm>
          <a:prstGeom prst="rect">
            <a:avLst/>
          </a:prstGeom>
          <a:noFill/>
          <a:ln w="9525">
            <a:noFill/>
            <a:miter lim="800000"/>
            <a:headEnd/>
            <a:tailEnd/>
          </a:ln>
        </p:spPr>
        <p:txBody>
          <a:bodyPr wrap="none">
            <a:spAutoFit/>
          </a:bodyPr>
          <a:lstStyle/>
          <a:p>
            <a:pPr algn="ctr"/>
            <a:r>
              <a:rPr lang="en-US" sz="1500"/>
              <a:t>Mobile Labs</a:t>
            </a:r>
          </a:p>
        </p:txBody>
      </p:sp>
      <p:sp>
        <p:nvSpPr>
          <p:cNvPr id="11279" name="Text Box 16"/>
          <p:cNvSpPr txBox="1">
            <a:spLocks noChangeArrowheads="1"/>
          </p:cNvSpPr>
          <p:nvPr/>
        </p:nvSpPr>
        <p:spPr bwMode="auto">
          <a:xfrm>
            <a:off x="6640946" y="2849167"/>
            <a:ext cx="1683474" cy="323165"/>
          </a:xfrm>
          <a:prstGeom prst="rect">
            <a:avLst/>
          </a:prstGeom>
          <a:noFill/>
          <a:ln w="9525">
            <a:noFill/>
            <a:miter lim="800000"/>
            <a:headEnd/>
            <a:tailEnd/>
          </a:ln>
        </p:spPr>
        <p:txBody>
          <a:bodyPr wrap="none">
            <a:spAutoFit/>
          </a:bodyPr>
          <a:lstStyle/>
          <a:p>
            <a:pPr algn="ctr"/>
            <a:r>
              <a:rPr lang="en-US" sz="1500"/>
              <a:t>Science Centers</a:t>
            </a:r>
          </a:p>
        </p:txBody>
      </p:sp>
      <p:sp>
        <p:nvSpPr>
          <p:cNvPr id="11280" name="Oval 19"/>
          <p:cNvSpPr>
            <a:spLocks noChangeArrowheads="1"/>
          </p:cNvSpPr>
          <p:nvPr/>
        </p:nvSpPr>
        <p:spPr bwMode="auto">
          <a:xfrm>
            <a:off x="3059113" y="1506141"/>
            <a:ext cx="1441450" cy="917972"/>
          </a:xfrm>
          <a:prstGeom prst="ellipse">
            <a:avLst/>
          </a:prstGeom>
          <a:noFill/>
          <a:ln w="12700">
            <a:solidFill>
              <a:schemeClr val="tx1"/>
            </a:solidFill>
            <a:round/>
            <a:headEnd/>
            <a:tailEnd/>
          </a:ln>
        </p:spPr>
        <p:txBody>
          <a:bodyPr wrap="none" anchor="ctr"/>
          <a:lstStyle/>
          <a:p>
            <a:endParaRPr lang="en-US"/>
          </a:p>
        </p:txBody>
      </p:sp>
      <p:sp>
        <p:nvSpPr>
          <p:cNvPr id="11281" name="Oval 20"/>
          <p:cNvSpPr>
            <a:spLocks noChangeArrowheads="1"/>
          </p:cNvSpPr>
          <p:nvPr/>
        </p:nvSpPr>
        <p:spPr bwMode="auto">
          <a:xfrm>
            <a:off x="1643063" y="1500188"/>
            <a:ext cx="1492250" cy="923925"/>
          </a:xfrm>
          <a:prstGeom prst="ellipse">
            <a:avLst/>
          </a:prstGeom>
          <a:noFill/>
          <a:ln w="12700">
            <a:solidFill>
              <a:schemeClr val="tx1"/>
            </a:solidFill>
            <a:round/>
            <a:headEnd/>
            <a:tailEnd/>
          </a:ln>
        </p:spPr>
        <p:txBody>
          <a:bodyPr wrap="none" anchor="ctr"/>
          <a:lstStyle/>
          <a:p>
            <a:endParaRPr lang="en-US"/>
          </a:p>
        </p:txBody>
      </p:sp>
      <p:sp>
        <p:nvSpPr>
          <p:cNvPr id="11282" name="Text Box 21"/>
          <p:cNvSpPr txBox="1">
            <a:spLocks noChangeArrowheads="1"/>
          </p:cNvSpPr>
          <p:nvPr/>
        </p:nvSpPr>
        <p:spPr bwMode="auto">
          <a:xfrm>
            <a:off x="3267201" y="1635646"/>
            <a:ext cx="1090362" cy="738664"/>
          </a:xfrm>
          <a:prstGeom prst="rect">
            <a:avLst/>
          </a:prstGeom>
          <a:noFill/>
          <a:ln w="9525">
            <a:noFill/>
            <a:miter lim="800000"/>
            <a:headEnd/>
            <a:tailEnd/>
          </a:ln>
        </p:spPr>
        <p:txBody>
          <a:bodyPr wrap="none">
            <a:spAutoFit/>
          </a:bodyPr>
          <a:lstStyle/>
          <a:p>
            <a:pPr algn="ctr"/>
            <a:r>
              <a:rPr lang="en-US" sz="1400" dirty="0">
                <a:solidFill>
                  <a:schemeClr val="accent2"/>
                </a:solidFill>
              </a:rPr>
              <a:t>Center for </a:t>
            </a:r>
          </a:p>
          <a:p>
            <a:pPr algn="ctr"/>
            <a:r>
              <a:rPr lang="en-US" sz="1400" dirty="0">
                <a:solidFill>
                  <a:schemeClr val="accent2"/>
                </a:solidFill>
              </a:rPr>
              <a:t>Creative </a:t>
            </a:r>
          </a:p>
          <a:p>
            <a:pPr algn="ctr"/>
            <a:r>
              <a:rPr lang="en-US" sz="1400" dirty="0">
                <a:solidFill>
                  <a:schemeClr val="accent2"/>
                </a:solidFill>
              </a:rPr>
              <a:t>Teaching</a:t>
            </a:r>
          </a:p>
        </p:txBody>
      </p:sp>
      <p:sp>
        <p:nvSpPr>
          <p:cNvPr id="11283" name="Text Box 22"/>
          <p:cNvSpPr txBox="1">
            <a:spLocks noChangeArrowheads="1"/>
          </p:cNvSpPr>
          <p:nvPr/>
        </p:nvSpPr>
        <p:spPr bwMode="auto">
          <a:xfrm>
            <a:off x="6623014" y="3606404"/>
            <a:ext cx="1708225" cy="323165"/>
          </a:xfrm>
          <a:prstGeom prst="rect">
            <a:avLst/>
          </a:prstGeom>
          <a:noFill/>
          <a:ln w="9525">
            <a:noFill/>
            <a:miter lim="800000"/>
            <a:headEnd/>
            <a:tailEnd/>
          </a:ln>
        </p:spPr>
        <p:txBody>
          <a:bodyPr wrap="none">
            <a:spAutoFit/>
          </a:bodyPr>
          <a:lstStyle/>
          <a:p>
            <a:pPr algn="ctr"/>
            <a:r>
              <a:rPr lang="en-US" sz="1500"/>
              <a:t>Teacher Training</a:t>
            </a:r>
          </a:p>
        </p:txBody>
      </p:sp>
      <p:sp>
        <p:nvSpPr>
          <p:cNvPr id="11284" name="Rectangle 26"/>
          <p:cNvSpPr>
            <a:spLocks noChangeArrowheads="1"/>
          </p:cNvSpPr>
          <p:nvPr/>
        </p:nvSpPr>
        <p:spPr bwMode="auto">
          <a:xfrm>
            <a:off x="6572251" y="2357438"/>
            <a:ext cx="1800225" cy="325041"/>
          </a:xfrm>
          <a:prstGeom prst="rect">
            <a:avLst/>
          </a:prstGeom>
          <a:noFill/>
          <a:ln w="3175">
            <a:solidFill>
              <a:schemeClr val="tx1"/>
            </a:solidFill>
            <a:miter lim="800000"/>
            <a:headEnd/>
            <a:tailEnd/>
          </a:ln>
        </p:spPr>
        <p:txBody>
          <a:bodyPr wrap="none" anchor="ctr"/>
          <a:lstStyle/>
          <a:p>
            <a:endParaRPr lang="en-US"/>
          </a:p>
        </p:txBody>
      </p:sp>
      <p:sp>
        <p:nvSpPr>
          <p:cNvPr id="11285" name="Rectangle 28"/>
          <p:cNvSpPr>
            <a:spLocks noChangeArrowheads="1"/>
          </p:cNvSpPr>
          <p:nvPr/>
        </p:nvSpPr>
        <p:spPr bwMode="auto">
          <a:xfrm>
            <a:off x="1162051" y="3408760"/>
            <a:ext cx="1655763" cy="1035198"/>
          </a:xfrm>
          <a:prstGeom prst="rect">
            <a:avLst/>
          </a:prstGeom>
          <a:noFill/>
          <a:ln w="9525">
            <a:solidFill>
              <a:schemeClr val="tx1"/>
            </a:solidFill>
            <a:miter lim="800000"/>
            <a:headEnd/>
            <a:tailEnd/>
          </a:ln>
        </p:spPr>
        <p:txBody>
          <a:bodyPr wrap="none" anchor="ctr"/>
          <a:lstStyle/>
          <a:p>
            <a:endParaRPr lang="en-US"/>
          </a:p>
        </p:txBody>
      </p:sp>
      <p:sp>
        <p:nvSpPr>
          <p:cNvPr id="11286" name="Text Box 29"/>
          <p:cNvSpPr txBox="1">
            <a:spLocks noChangeArrowheads="1"/>
          </p:cNvSpPr>
          <p:nvPr/>
        </p:nvSpPr>
        <p:spPr bwMode="auto">
          <a:xfrm>
            <a:off x="1143000" y="3381375"/>
            <a:ext cx="1747838" cy="1092607"/>
          </a:xfrm>
          <a:prstGeom prst="rect">
            <a:avLst/>
          </a:prstGeom>
          <a:noFill/>
          <a:ln w="9525">
            <a:noFill/>
            <a:miter lim="800000"/>
            <a:headEnd/>
            <a:tailEnd/>
          </a:ln>
        </p:spPr>
        <p:txBody>
          <a:bodyPr>
            <a:spAutoFit/>
          </a:bodyPr>
          <a:lstStyle/>
          <a:p>
            <a:pPr>
              <a:lnSpc>
                <a:spcPct val="130000"/>
              </a:lnSpc>
              <a:buFont typeface="Wingdings" pitchFamily="2" charset="2"/>
              <a:buChar char="q"/>
            </a:pPr>
            <a:r>
              <a:rPr lang="en-US" sz="1400" dirty="0"/>
              <a:t> </a:t>
            </a:r>
            <a:r>
              <a:rPr lang="en-US" sz="1200" dirty="0"/>
              <a:t>Discovery Center </a:t>
            </a:r>
          </a:p>
          <a:p>
            <a:pPr>
              <a:lnSpc>
                <a:spcPct val="130000"/>
              </a:lnSpc>
              <a:buFont typeface="Wingdings" pitchFamily="2" charset="2"/>
              <a:buChar char="q"/>
            </a:pPr>
            <a:r>
              <a:rPr lang="en-US" sz="1200" dirty="0"/>
              <a:t>  IT Center/Library</a:t>
            </a:r>
          </a:p>
          <a:p>
            <a:pPr>
              <a:lnSpc>
                <a:spcPct val="130000"/>
              </a:lnSpc>
              <a:buFont typeface="Wingdings" pitchFamily="2" charset="2"/>
              <a:buChar char="q"/>
            </a:pPr>
            <a:r>
              <a:rPr lang="en-US" sz="1200" dirty="0"/>
              <a:t>  Astronomy Center</a:t>
            </a:r>
          </a:p>
          <a:p>
            <a:pPr>
              <a:lnSpc>
                <a:spcPct val="130000"/>
              </a:lnSpc>
              <a:buFont typeface="Wingdings" pitchFamily="2" charset="2"/>
              <a:buChar char="q"/>
            </a:pPr>
            <a:r>
              <a:rPr lang="en-US" sz="1200" dirty="0"/>
              <a:t>  Model Making </a:t>
            </a:r>
          </a:p>
        </p:txBody>
      </p:sp>
      <p:sp>
        <p:nvSpPr>
          <p:cNvPr id="11287" name="Text Box 30"/>
          <p:cNvSpPr txBox="1">
            <a:spLocks noChangeArrowheads="1"/>
          </p:cNvSpPr>
          <p:nvPr/>
        </p:nvSpPr>
        <p:spPr bwMode="auto">
          <a:xfrm>
            <a:off x="1187624" y="4515966"/>
            <a:ext cx="2448272" cy="313932"/>
          </a:xfrm>
          <a:prstGeom prst="rect">
            <a:avLst/>
          </a:prstGeom>
          <a:noFill/>
          <a:ln w="9525">
            <a:noFill/>
            <a:miter lim="800000"/>
            <a:headEnd/>
            <a:tailEnd/>
          </a:ln>
        </p:spPr>
        <p:txBody>
          <a:bodyPr wrap="square">
            <a:spAutoFit/>
          </a:bodyPr>
          <a:lstStyle/>
          <a:p>
            <a:pPr>
              <a:lnSpc>
                <a:spcPct val="120000"/>
              </a:lnSpc>
            </a:pPr>
            <a:r>
              <a:rPr lang="en-US" sz="1200" dirty="0"/>
              <a:t> </a:t>
            </a:r>
            <a:r>
              <a:rPr lang="en-US" sz="1200" dirty="0" smtClean="0"/>
              <a:t>Models Software  </a:t>
            </a:r>
            <a:r>
              <a:rPr lang="en-US" sz="1200" dirty="0"/>
              <a:t>Connectivity</a:t>
            </a:r>
          </a:p>
        </p:txBody>
      </p:sp>
      <p:sp>
        <p:nvSpPr>
          <p:cNvPr id="11288" name="Rectangle 31"/>
          <p:cNvSpPr>
            <a:spLocks noChangeArrowheads="1"/>
          </p:cNvSpPr>
          <p:nvPr/>
        </p:nvSpPr>
        <p:spPr bwMode="auto">
          <a:xfrm>
            <a:off x="2916238" y="3408760"/>
            <a:ext cx="1295400" cy="1035198"/>
          </a:xfrm>
          <a:prstGeom prst="rect">
            <a:avLst/>
          </a:prstGeom>
          <a:noFill/>
          <a:ln w="9525">
            <a:solidFill>
              <a:schemeClr val="tx1"/>
            </a:solidFill>
            <a:miter lim="800000"/>
            <a:headEnd/>
            <a:tailEnd/>
          </a:ln>
        </p:spPr>
        <p:txBody>
          <a:bodyPr wrap="none" anchor="ctr"/>
          <a:lstStyle/>
          <a:p>
            <a:endParaRPr lang="en-US"/>
          </a:p>
        </p:txBody>
      </p:sp>
      <p:sp>
        <p:nvSpPr>
          <p:cNvPr id="11289" name="Text Box 33"/>
          <p:cNvSpPr txBox="1">
            <a:spLocks noChangeArrowheads="1"/>
          </p:cNvSpPr>
          <p:nvPr/>
        </p:nvSpPr>
        <p:spPr bwMode="auto">
          <a:xfrm>
            <a:off x="2936427" y="3435846"/>
            <a:ext cx="1208985" cy="523220"/>
          </a:xfrm>
          <a:prstGeom prst="rect">
            <a:avLst/>
          </a:prstGeom>
          <a:noFill/>
          <a:ln w="9525">
            <a:noFill/>
            <a:miter lim="800000"/>
            <a:headEnd/>
            <a:tailEnd/>
          </a:ln>
        </p:spPr>
        <p:txBody>
          <a:bodyPr wrap="none">
            <a:spAutoFit/>
          </a:bodyPr>
          <a:lstStyle/>
          <a:p>
            <a:pPr algn="ctr"/>
            <a:r>
              <a:rPr lang="en-US" sz="1400" dirty="0"/>
              <a:t>Biodiversity</a:t>
            </a:r>
          </a:p>
          <a:p>
            <a:pPr algn="ctr"/>
            <a:r>
              <a:rPr lang="en-US" sz="1400" dirty="0"/>
              <a:t>Park</a:t>
            </a:r>
          </a:p>
        </p:txBody>
      </p:sp>
      <p:sp>
        <p:nvSpPr>
          <p:cNvPr id="11290" name="Text Box 34"/>
          <p:cNvSpPr txBox="1">
            <a:spLocks noChangeArrowheads="1"/>
          </p:cNvSpPr>
          <p:nvPr/>
        </p:nvSpPr>
        <p:spPr bwMode="auto">
          <a:xfrm>
            <a:off x="2905125" y="3939902"/>
            <a:ext cx="1162498" cy="535531"/>
          </a:xfrm>
          <a:prstGeom prst="rect">
            <a:avLst/>
          </a:prstGeom>
          <a:noFill/>
          <a:ln w="9525">
            <a:noFill/>
            <a:miter lim="800000"/>
            <a:headEnd/>
            <a:tailEnd/>
          </a:ln>
        </p:spPr>
        <p:txBody>
          <a:bodyPr wrap="none">
            <a:spAutoFit/>
          </a:bodyPr>
          <a:lstStyle/>
          <a:p>
            <a:pPr>
              <a:lnSpc>
                <a:spcPct val="120000"/>
              </a:lnSpc>
              <a:buFont typeface="Wingdings" pitchFamily="2" charset="2"/>
              <a:buChar char="§"/>
            </a:pPr>
            <a:r>
              <a:rPr lang="en-US" sz="1200" dirty="0"/>
              <a:t> Eco models</a:t>
            </a:r>
          </a:p>
          <a:p>
            <a:pPr>
              <a:lnSpc>
                <a:spcPct val="120000"/>
              </a:lnSpc>
              <a:buFont typeface="Wingdings" pitchFamily="2" charset="2"/>
              <a:buChar char="§"/>
            </a:pPr>
            <a:r>
              <a:rPr lang="en-US" sz="1200" dirty="0"/>
              <a:t> Livelihoods</a:t>
            </a:r>
          </a:p>
        </p:txBody>
      </p:sp>
      <p:sp>
        <p:nvSpPr>
          <p:cNvPr id="11291" name="Text Box 35"/>
          <p:cNvSpPr txBox="1">
            <a:spLocks noChangeArrowheads="1"/>
          </p:cNvSpPr>
          <p:nvPr/>
        </p:nvSpPr>
        <p:spPr bwMode="auto">
          <a:xfrm>
            <a:off x="285751" y="3268266"/>
            <a:ext cx="798552" cy="307777"/>
          </a:xfrm>
          <a:prstGeom prst="rect">
            <a:avLst/>
          </a:prstGeom>
          <a:noFill/>
          <a:ln w="9525">
            <a:noFill/>
            <a:miter lim="800000"/>
            <a:headEnd/>
            <a:tailEnd/>
          </a:ln>
        </p:spPr>
        <p:txBody>
          <a:bodyPr wrap="none">
            <a:spAutoFit/>
          </a:bodyPr>
          <a:lstStyle/>
          <a:p>
            <a:r>
              <a:rPr lang="en-US" sz="1400"/>
              <a:t>TOOLS</a:t>
            </a:r>
          </a:p>
        </p:txBody>
      </p:sp>
      <p:pic>
        <p:nvPicPr>
          <p:cNvPr id="11292" name="Picture 36" descr="Toolbox_and_screwdriver">
            <a:hlinkClick r:id="rId3"/>
          </p:cNvPr>
          <p:cNvPicPr>
            <a:picLocks noChangeAspect="1" noChangeArrowheads="1"/>
          </p:cNvPicPr>
          <p:nvPr/>
        </p:nvPicPr>
        <p:blipFill>
          <a:blip r:embed="rId4" cstate="print"/>
          <a:srcRect/>
          <a:stretch>
            <a:fillRect/>
          </a:stretch>
        </p:blipFill>
        <p:spPr bwMode="auto">
          <a:xfrm>
            <a:off x="323851" y="3524251"/>
            <a:ext cx="792163" cy="594122"/>
          </a:xfrm>
          <a:prstGeom prst="rect">
            <a:avLst/>
          </a:prstGeom>
          <a:noFill/>
          <a:ln w="9525">
            <a:noFill/>
            <a:miter lim="800000"/>
            <a:headEnd/>
            <a:tailEnd/>
          </a:ln>
        </p:spPr>
      </p:pic>
      <p:sp>
        <p:nvSpPr>
          <p:cNvPr id="11293" name="Rectangle 37"/>
          <p:cNvSpPr>
            <a:spLocks noChangeArrowheads="1"/>
          </p:cNvSpPr>
          <p:nvPr/>
        </p:nvSpPr>
        <p:spPr bwMode="auto">
          <a:xfrm>
            <a:off x="2051050" y="2458642"/>
            <a:ext cx="1873250" cy="905196"/>
          </a:xfrm>
          <a:prstGeom prst="rect">
            <a:avLst/>
          </a:prstGeom>
          <a:gradFill rotWithShape="1">
            <a:gsLst>
              <a:gs pos="0">
                <a:srgbClr val="767676"/>
              </a:gs>
              <a:gs pos="50000">
                <a:srgbClr val="FFFFFF"/>
              </a:gs>
              <a:gs pos="100000">
                <a:srgbClr val="767676"/>
              </a:gs>
            </a:gsLst>
            <a:lin ang="5400000" scaled="1"/>
          </a:gradFill>
          <a:ln w="9525">
            <a:solidFill>
              <a:schemeClr val="tx1"/>
            </a:solidFill>
            <a:miter lim="800000"/>
            <a:headEnd/>
            <a:tailEnd/>
          </a:ln>
        </p:spPr>
        <p:txBody>
          <a:bodyPr wrap="none" anchor="ctr"/>
          <a:lstStyle/>
          <a:p>
            <a:endParaRPr lang="en-US"/>
          </a:p>
        </p:txBody>
      </p:sp>
      <p:sp>
        <p:nvSpPr>
          <p:cNvPr id="11294" name="AutoShape 38" descr="Dashed horizontal"/>
          <p:cNvSpPr>
            <a:spLocks noChangeArrowheads="1"/>
          </p:cNvSpPr>
          <p:nvPr/>
        </p:nvSpPr>
        <p:spPr bwMode="auto">
          <a:xfrm>
            <a:off x="5580064" y="1871662"/>
            <a:ext cx="720725" cy="214313"/>
          </a:xfrm>
          <a:prstGeom prst="leftRightArrow">
            <a:avLst>
              <a:gd name="adj1" fmla="val 50000"/>
              <a:gd name="adj2" fmla="val 50444"/>
            </a:avLst>
          </a:prstGeom>
          <a:pattFill prst="dashHorz">
            <a:fgClr>
              <a:srgbClr val="EAEAEA"/>
            </a:fgClr>
            <a:bgClr>
              <a:schemeClr val="bg1"/>
            </a:bgClr>
          </a:pattFill>
          <a:ln w="9525">
            <a:solidFill>
              <a:schemeClr val="tx1"/>
            </a:solidFill>
            <a:prstDash val="dash"/>
            <a:miter lim="800000"/>
            <a:headEnd/>
            <a:tailEnd/>
          </a:ln>
        </p:spPr>
        <p:txBody>
          <a:bodyPr wrap="none" anchor="ctr"/>
          <a:lstStyle/>
          <a:p>
            <a:endParaRPr lang="en-US"/>
          </a:p>
        </p:txBody>
      </p:sp>
      <p:sp>
        <p:nvSpPr>
          <p:cNvPr id="11295" name="Text Box 39"/>
          <p:cNvSpPr txBox="1">
            <a:spLocks noChangeArrowheads="1"/>
          </p:cNvSpPr>
          <p:nvPr/>
        </p:nvSpPr>
        <p:spPr bwMode="auto">
          <a:xfrm>
            <a:off x="2154238" y="2472929"/>
            <a:ext cx="1774845" cy="757130"/>
          </a:xfrm>
          <a:prstGeom prst="rect">
            <a:avLst/>
          </a:prstGeom>
          <a:noFill/>
          <a:ln w="9525">
            <a:noFill/>
            <a:miter lim="800000"/>
            <a:headEnd/>
            <a:tailEnd/>
          </a:ln>
        </p:spPr>
        <p:txBody>
          <a:bodyPr wrap="none">
            <a:spAutoFit/>
          </a:bodyPr>
          <a:lstStyle/>
          <a:p>
            <a:pPr>
              <a:lnSpc>
                <a:spcPct val="120000"/>
              </a:lnSpc>
              <a:buFontTx/>
              <a:buChar char="•"/>
            </a:pPr>
            <a:r>
              <a:rPr lang="en-US" sz="1200"/>
              <a:t> Hands-on learning</a:t>
            </a:r>
          </a:p>
          <a:p>
            <a:pPr>
              <a:lnSpc>
                <a:spcPct val="120000"/>
              </a:lnSpc>
              <a:buFontTx/>
              <a:buChar char="•"/>
            </a:pPr>
            <a:r>
              <a:rPr lang="en-US" sz="1200"/>
              <a:t> Enquiry/questioning</a:t>
            </a:r>
          </a:p>
          <a:p>
            <a:pPr>
              <a:lnSpc>
                <a:spcPct val="120000"/>
              </a:lnSpc>
              <a:buFontTx/>
              <a:buChar char="•"/>
            </a:pPr>
            <a:r>
              <a:rPr lang="en-US" sz="1200"/>
              <a:t> R &amp; D on pedagogy</a:t>
            </a:r>
          </a:p>
        </p:txBody>
      </p:sp>
      <p:sp>
        <p:nvSpPr>
          <p:cNvPr id="11296" name="Text Box 40"/>
          <p:cNvSpPr txBox="1">
            <a:spLocks noChangeArrowheads="1"/>
          </p:cNvSpPr>
          <p:nvPr/>
        </p:nvSpPr>
        <p:spPr bwMode="auto">
          <a:xfrm>
            <a:off x="2132925" y="3066514"/>
            <a:ext cx="1745991" cy="327077"/>
          </a:xfrm>
          <a:prstGeom prst="rect">
            <a:avLst/>
          </a:prstGeom>
          <a:noFill/>
          <a:ln w="9525">
            <a:noFill/>
            <a:miter lim="800000"/>
            <a:headEnd/>
            <a:tailEnd/>
          </a:ln>
        </p:spPr>
        <p:txBody>
          <a:bodyPr wrap="none">
            <a:spAutoFit/>
          </a:bodyPr>
          <a:lstStyle/>
          <a:p>
            <a:pPr>
              <a:lnSpc>
                <a:spcPct val="120000"/>
              </a:lnSpc>
            </a:pPr>
            <a:r>
              <a:rPr lang="en-US" sz="1400" b="0" dirty="0">
                <a:solidFill>
                  <a:schemeClr val="bg1"/>
                </a:solidFill>
              </a:rPr>
              <a:t> </a:t>
            </a:r>
            <a:r>
              <a:rPr lang="en-US" sz="1400" dirty="0">
                <a:solidFill>
                  <a:schemeClr val="accent2"/>
                </a:solidFill>
              </a:rPr>
              <a:t>Creative life skills</a:t>
            </a:r>
            <a:endParaRPr lang="en-US" sz="1400" b="0" dirty="0">
              <a:solidFill>
                <a:schemeClr val="accent2"/>
              </a:solidFill>
            </a:endParaRPr>
          </a:p>
        </p:txBody>
      </p:sp>
      <p:sp>
        <p:nvSpPr>
          <p:cNvPr id="11297" name="Text Box 41"/>
          <p:cNvSpPr txBox="1">
            <a:spLocks noChangeArrowheads="1"/>
          </p:cNvSpPr>
          <p:nvPr/>
        </p:nvSpPr>
        <p:spPr bwMode="auto">
          <a:xfrm>
            <a:off x="214313" y="857250"/>
            <a:ext cx="5357812" cy="400110"/>
          </a:xfrm>
          <a:prstGeom prst="rect">
            <a:avLst/>
          </a:prstGeom>
          <a:noFill/>
          <a:ln w="9525">
            <a:noFill/>
            <a:miter lim="800000"/>
            <a:headEnd/>
            <a:tailEnd/>
          </a:ln>
        </p:spPr>
        <p:txBody>
          <a:bodyPr>
            <a:spAutoFit/>
          </a:bodyPr>
          <a:lstStyle/>
          <a:p>
            <a:pPr algn="ctr"/>
            <a:r>
              <a:rPr lang="en-US" sz="2000"/>
              <a:t>CAMPUS CREATIVITY LAB – KUPPAM</a:t>
            </a:r>
          </a:p>
        </p:txBody>
      </p:sp>
      <p:sp>
        <p:nvSpPr>
          <p:cNvPr id="11298" name="Text Box 42"/>
          <p:cNvSpPr txBox="1">
            <a:spLocks noChangeArrowheads="1"/>
          </p:cNvSpPr>
          <p:nvPr/>
        </p:nvSpPr>
        <p:spPr bwMode="auto">
          <a:xfrm>
            <a:off x="881063" y="1168003"/>
            <a:ext cx="3943708" cy="323165"/>
          </a:xfrm>
          <a:prstGeom prst="rect">
            <a:avLst/>
          </a:prstGeom>
          <a:noFill/>
          <a:ln w="9525">
            <a:noFill/>
            <a:miter lim="800000"/>
            <a:headEnd/>
            <a:tailEnd/>
          </a:ln>
        </p:spPr>
        <p:txBody>
          <a:bodyPr wrap="none">
            <a:spAutoFit/>
          </a:bodyPr>
          <a:lstStyle/>
          <a:p>
            <a:r>
              <a:rPr lang="en-US" sz="1500" i="1"/>
              <a:t>Develop, test new paradigms for learning</a:t>
            </a:r>
          </a:p>
        </p:txBody>
      </p:sp>
      <p:sp>
        <p:nvSpPr>
          <p:cNvPr id="11299" name="Text Box 43"/>
          <p:cNvSpPr txBox="1">
            <a:spLocks noChangeArrowheads="1"/>
          </p:cNvSpPr>
          <p:nvPr/>
        </p:nvSpPr>
        <p:spPr bwMode="auto">
          <a:xfrm>
            <a:off x="6590032" y="395248"/>
            <a:ext cx="1871025" cy="1600438"/>
          </a:xfrm>
          <a:prstGeom prst="rect">
            <a:avLst/>
          </a:prstGeom>
          <a:noFill/>
          <a:ln w="9525">
            <a:noFill/>
            <a:miter lim="800000"/>
            <a:headEnd/>
            <a:tailEnd/>
          </a:ln>
        </p:spPr>
        <p:txBody>
          <a:bodyPr wrap="none">
            <a:spAutoFit/>
          </a:bodyPr>
          <a:lstStyle/>
          <a:p>
            <a:pPr algn="ctr"/>
            <a:r>
              <a:rPr lang="en-US" sz="1800" dirty="0"/>
              <a:t> </a:t>
            </a:r>
          </a:p>
          <a:p>
            <a:pPr algn="ctr"/>
            <a:r>
              <a:rPr lang="en-US" dirty="0"/>
              <a:t>NATIONWIDE</a:t>
            </a:r>
          </a:p>
          <a:p>
            <a:pPr algn="ctr"/>
            <a:r>
              <a:rPr lang="en-US" dirty="0"/>
              <a:t>KNOWLEDGE </a:t>
            </a:r>
          </a:p>
          <a:p>
            <a:pPr algn="ctr"/>
            <a:r>
              <a:rPr lang="en-US" dirty="0"/>
              <a:t>  DISTRIBUTION</a:t>
            </a:r>
          </a:p>
          <a:p>
            <a:pPr algn="ctr"/>
            <a:r>
              <a:rPr lang="en-US" dirty="0"/>
              <a:t>(Hub-and-spoke) </a:t>
            </a:r>
          </a:p>
          <a:p>
            <a:pPr algn="ctr"/>
            <a:endParaRPr lang="en-US" dirty="0"/>
          </a:p>
        </p:txBody>
      </p:sp>
      <p:sp>
        <p:nvSpPr>
          <p:cNvPr id="11300" name="Text Box 44"/>
          <p:cNvSpPr txBox="1">
            <a:spLocks noChangeArrowheads="1"/>
          </p:cNvSpPr>
          <p:nvPr/>
        </p:nvSpPr>
        <p:spPr bwMode="auto">
          <a:xfrm>
            <a:off x="6516216" y="1600513"/>
            <a:ext cx="1914307" cy="323165"/>
          </a:xfrm>
          <a:prstGeom prst="rect">
            <a:avLst/>
          </a:prstGeom>
          <a:noFill/>
          <a:ln w="9525">
            <a:noFill/>
            <a:miter lim="800000"/>
            <a:headEnd/>
            <a:tailEnd/>
          </a:ln>
        </p:spPr>
        <p:txBody>
          <a:bodyPr wrap="none">
            <a:spAutoFit/>
          </a:bodyPr>
          <a:lstStyle/>
          <a:p>
            <a:r>
              <a:rPr lang="en-US" sz="1500" i="1" dirty="0"/>
              <a:t>At village doorstep</a:t>
            </a:r>
          </a:p>
        </p:txBody>
      </p:sp>
      <p:sp>
        <p:nvSpPr>
          <p:cNvPr id="11301" name="AutoShape 45" descr="Dashed horizontal"/>
          <p:cNvSpPr>
            <a:spLocks noChangeArrowheads="1"/>
          </p:cNvSpPr>
          <p:nvPr/>
        </p:nvSpPr>
        <p:spPr bwMode="auto">
          <a:xfrm>
            <a:off x="5580064" y="2681287"/>
            <a:ext cx="720725" cy="214313"/>
          </a:xfrm>
          <a:prstGeom prst="leftRightArrow">
            <a:avLst>
              <a:gd name="adj1" fmla="val 50000"/>
              <a:gd name="adj2" fmla="val 50444"/>
            </a:avLst>
          </a:prstGeom>
          <a:pattFill prst="dashHorz">
            <a:fgClr>
              <a:srgbClr val="EAEAEA"/>
            </a:fgClr>
            <a:bgClr>
              <a:schemeClr val="bg1"/>
            </a:bgClr>
          </a:pattFill>
          <a:ln w="9525">
            <a:solidFill>
              <a:schemeClr val="tx1"/>
            </a:solidFill>
            <a:prstDash val="dash"/>
            <a:miter lim="800000"/>
            <a:headEnd/>
            <a:tailEnd/>
          </a:ln>
        </p:spPr>
        <p:txBody>
          <a:bodyPr wrap="none" anchor="ctr"/>
          <a:lstStyle/>
          <a:p>
            <a:endParaRPr lang="en-US"/>
          </a:p>
        </p:txBody>
      </p:sp>
      <p:sp>
        <p:nvSpPr>
          <p:cNvPr id="11302" name="AutoShape 46" descr="Dashed horizontal"/>
          <p:cNvSpPr>
            <a:spLocks noChangeArrowheads="1"/>
          </p:cNvSpPr>
          <p:nvPr/>
        </p:nvSpPr>
        <p:spPr bwMode="auto">
          <a:xfrm>
            <a:off x="5580064" y="3598069"/>
            <a:ext cx="720725" cy="214313"/>
          </a:xfrm>
          <a:prstGeom prst="leftRightArrow">
            <a:avLst>
              <a:gd name="adj1" fmla="val 50000"/>
              <a:gd name="adj2" fmla="val 50444"/>
            </a:avLst>
          </a:prstGeom>
          <a:pattFill prst="dashHorz">
            <a:fgClr>
              <a:srgbClr val="EAEAEA"/>
            </a:fgClr>
            <a:bgClr>
              <a:schemeClr val="bg1"/>
            </a:bgClr>
          </a:pattFill>
          <a:ln w="9525">
            <a:solidFill>
              <a:schemeClr val="tx1"/>
            </a:solidFill>
            <a:prstDash val="dash"/>
            <a:miter lim="800000"/>
            <a:headEnd/>
            <a:tailEnd/>
          </a:ln>
        </p:spPr>
        <p:txBody>
          <a:bodyPr wrap="none" anchor="ctr"/>
          <a:lstStyle/>
          <a:p>
            <a:endParaRPr lang="en-US"/>
          </a:p>
        </p:txBody>
      </p:sp>
      <p:sp>
        <p:nvSpPr>
          <p:cNvPr id="11303" name="Rectangle 47"/>
          <p:cNvSpPr>
            <a:spLocks noChangeArrowheads="1"/>
          </p:cNvSpPr>
          <p:nvPr/>
        </p:nvSpPr>
        <p:spPr bwMode="auto">
          <a:xfrm>
            <a:off x="6588126" y="3596878"/>
            <a:ext cx="1800225" cy="270272"/>
          </a:xfrm>
          <a:prstGeom prst="rect">
            <a:avLst/>
          </a:prstGeom>
          <a:noFill/>
          <a:ln w="9525">
            <a:solidFill>
              <a:schemeClr val="tx1"/>
            </a:solidFill>
            <a:miter lim="800000"/>
            <a:headEnd/>
            <a:tailEnd/>
          </a:ln>
        </p:spPr>
        <p:txBody>
          <a:bodyPr wrap="none" anchor="ctr"/>
          <a:lstStyle/>
          <a:p>
            <a:endParaRPr lang="en-US"/>
          </a:p>
        </p:txBody>
      </p:sp>
      <p:sp>
        <p:nvSpPr>
          <p:cNvPr id="11304" name="Rectangle 48"/>
          <p:cNvSpPr>
            <a:spLocks noChangeArrowheads="1"/>
          </p:cNvSpPr>
          <p:nvPr/>
        </p:nvSpPr>
        <p:spPr bwMode="auto">
          <a:xfrm>
            <a:off x="6443664" y="4356498"/>
            <a:ext cx="2016125" cy="447500"/>
          </a:xfrm>
          <a:prstGeom prst="rect">
            <a:avLst/>
          </a:prstGeom>
          <a:noFill/>
          <a:ln w="9525">
            <a:solidFill>
              <a:schemeClr val="tx1"/>
            </a:solidFill>
            <a:miter lim="800000"/>
            <a:headEnd/>
            <a:tailEnd/>
          </a:ln>
        </p:spPr>
        <p:txBody>
          <a:bodyPr wrap="none" anchor="ctr"/>
          <a:lstStyle/>
          <a:p>
            <a:endParaRPr lang="en-US"/>
          </a:p>
        </p:txBody>
      </p:sp>
      <p:sp>
        <p:nvSpPr>
          <p:cNvPr id="11305" name="Rectangle 49"/>
          <p:cNvSpPr>
            <a:spLocks noChangeArrowheads="1"/>
          </p:cNvSpPr>
          <p:nvPr/>
        </p:nvSpPr>
        <p:spPr bwMode="auto">
          <a:xfrm>
            <a:off x="6588126" y="2839641"/>
            <a:ext cx="1800225" cy="270272"/>
          </a:xfrm>
          <a:prstGeom prst="rect">
            <a:avLst/>
          </a:prstGeom>
          <a:noFill/>
          <a:ln w="9525">
            <a:solidFill>
              <a:schemeClr val="tx1"/>
            </a:solidFill>
            <a:miter lim="800000"/>
            <a:headEnd/>
            <a:tailEnd/>
          </a:ln>
        </p:spPr>
        <p:txBody>
          <a:bodyPr wrap="none" anchor="ctr"/>
          <a:lstStyle/>
          <a:p>
            <a:endParaRPr lang="en-US"/>
          </a:p>
        </p:txBody>
      </p:sp>
      <p:sp>
        <p:nvSpPr>
          <p:cNvPr id="11306" name="Text Box 50"/>
          <p:cNvSpPr txBox="1">
            <a:spLocks noChangeArrowheads="1"/>
          </p:cNvSpPr>
          <p:nvPr/>
        </p:nvSpPr>
        <p:spPr bwMode="auto">
          <a:xfrm>
            <a:off x="6372200" y="4299942"/>
            <a:ext cx="2232248" cy="553998"/>
          </a:xfrm>
          <a:prstGeom prst="rect">
            <a:avLst/>
          </a:prstGeom>
          <a:noFill/>
          <a:ln w="9525">
            <a:noFill/>
            <a:miter lim="800000"/>
            <a:headEnd/>
            <a:tailEnd/>
          </a:ln>
        </p:spPr>
        <p:txBody>
          <a:bodyPr wrap="square">
            <a:spAutoFit/>
          </a:bodyPr>
          <a:lstStyle/>
          <a:p>
            <a:pPr algn="ctr"/>
            <a:r>
              <a:rPr lang="en-US" sz="1500" dirty="0"/>
              <a:t>Scientist - Children</a:t>
            </a:r>
          </a:p>
          <a:p>
            <a:pPr algn="ctr"/>
            <a:r>
              <a:rPr lang="en-US" sz="1500" dirty="0"/>
              <a:t>Q &amp; A</a:t>
            </a:r>
          </a:p>
        </p:txBody>
      </p:sp>
      <p:sp>
        <p:nvSpPr>
          <p:cNvPr id="11307" name="Text Box 52"/>
          <p:cNvSpPr txBox="1">
            <a:spLocks noChangeArrowheads="1"/>
          </p:cNvSpPr>
          <p:nvPr/>
        </p:nvSpPr>
        <p:spPr bwMode="auto">
          <a:xfrm>
            <a:off x="6585430" y="3227785"/>
            <a:ext cx="1824666" cy="323165"/>
          </a:xfrm>
          <a:prstGeom prst="rect">
            <a:avLst/>
          </a:prstGeom>
          <a:noFill/>
          <a:ln w="9525">
            <a:noFill/>
            <a:miter lim="800000"/>
            <a:headEnd/>
            <a:tailEnd/>
          </a:ln>
        </p:spPr>
        <p:txBody>
          <a:bodyPr wrap="none">
            <a:spAutoFit/>
          </a:bodyPr>
          <a:lstStyle/>
          <a:p>
            <a:pPr algn="ctr"/>
            <a:r>
              <a:rPr lang="en-US" sz="1500"/>
              <a:t>Young Instructors</a:t>
            </a:r>
          </a:p>
        </p:txBody>
      </p:sp>
      <p:sp>
        <p:nvSpPr>
          <p:cNvPr id="11308" name="Rectangle 53"/>
          <p:cNvSpPr>
            <a:spLocks noChangeArrowheads="1"/>
          </p:cNvSpPr>
          <p:nvPr/>
        </p:nvSpPr>
        <p:spPr bwMode="auto">
          <a:xfrm>
            <a:off x="6588126" y="3218260"/>
            <a:ext cx="1800225" cy="270272"/>
          </a:xfrm>
          <a:prstGeom prst="rect">
            <a:avLst/>
          </a:prstGeom>
          <a:noFill/>
          <a:ln w="9525">
            <a:solidFill>
              <a:schemeClr val="tx1"/>
            </a:solidFill>
            <a:miter lim="800000"/>
            <a:headEnd/>
            <a:tailEnd/>
          </a:ln>
        </p:spPr>
        <p:txBody>
          <a:bodyPr wrap="none" anchor="ctr"/>
          <a:lstStyle/>
          <a:p>
            <a:endParaRPr lang="en-US"/>
          </a:p>
        </p:txBody>
      </p:sp>
      <p:sp>
        <p:nvSpPr>
          <p:cNvPr id="11309" name="Line 54"/>
          <p:cNvSpPr>
            <a:spLocks noChangeShapeType="1"/>
          </p:cNvSpPr>
          <p:nvPr/>
        </p:nvSpPr>
        <p:spPr bwMode="auto">
          <a:xfrm>
            <a:off x="7451725" y="2247901"/>
            <a:ext cx="0" cy="107156"/>
          </a:xfrm>
          <a:prstGeom prst="line">
            <a:avLst/>
          </a:prstGeom>
          <a:noFill/>
          <a:ln w="9525">
            <a:solidFill>
              <a:schemeClr val="tx1"/>
            </a:solidFill>
            <a:round/>
            <a:headEnd/>
            <a:tailEnd/>
          </a:ln>
        </p:spPr>
        <p:txBody>
          <a:bodyPr/>
          <a:lstStyle/>
          <a:p>
            <a:endParaRPr lang="en-IN"/>
          </a:p>
        </p:txBody>
      </p:sp>
      <p:sp>
        <p:nvSpPr>
          <p:cNvPr id="11310" name="Line 55"/>
          <p:cNvSpPr>
            <a:spLocks noChangeShapeType="1"/>
          </p:cNvSpPr>
          <p:nvPr/>
        </p:nvSpPr>
        <p:spPr bwMode="auto">
          <a:xfrm>
            <a:off x="7451725" y="3109913"/>
            <a:ext cx="0" cy="108347"/>
          </a:xfrm>
          <a:prstGeom prst="line">
            <a:avLst/>
          </a:prstGeom>
          <a:noFill/>
          <a:ln w="9525">
            <a:solidFill>
              <a:schemeClr val="tx1"/>
            </a:solidFill>
            <a:round/>
            <a:headEnd/>
            <a:tailEnd/>
          </a:ln>
        </p:spPr>
        <p:txBody>
          <a:bodyPr/>
          <a:lstStyle/>
          <a:p>
            <a:endParaRPr lang="en-IN"/>
          </a:p>
        </p:txBody>
      </p:sp>
      <p:sp>
        <p:nvSpPr>
          <p:cNvPr id="11311" name="Line 56"/>
          <p:cNvSpPr>
            <a:spLocks noChangeShapeType="1"/>
          </p:cNvSpPr>
          <p:nvPr/>
        </p:nvSpPr>
        <p:spPr bwMode="auto">
          <a:xfrm>
            <a:off x="7451725" y="4244579"/>
            <a:ext cx="0" cy="107156"/>
          </a:xfrm>
          <a:prstGeom prst="line">
            <a:avLst/>
          </a:prstGeom>
          <a:noFill/>
          <a:ln w="9525">
            <a:solidFill>
              <a:schemeClr val="tx1"/>
            </a:solidFill>
            <a:round/>
            <a:headEnd/>
            <a:tailEnd/>
          </a:ln>
        </p:spPr>
        <p:txBody>
          <a:bodyPr/>
          <a:lstStyle/>
          <a:p>
            <a:endParaRPr lang="en-IN"/>
          </a:p>
        </p:txBody>
      </p:sp>
      <p:sp>
        <p:nvSpPr>
          <p:cNvPr id="11312" name="Line 57"/>
          <p:cNvSpPr>
            <a:spLocks noChangeShapeType="1"/>
          </p:cNvSpPr>
          <p:nvPr/>
        </p:nvSpPr>
        <p:spPr bwMode="auto">
          <a:xfrm>
            <a:off x="7451725" y="3488532"/>
            <a:ext cx="0" cy="108347"/>
          </a:xfrm>
          <a:prstGeom prst="line">
            <a:avLst/>
          </a:prstGeom>
          <a:noFill/>
          <a:ln w="9525">
            <a:solidFill>
              <a:schemeClr val="tx1"/>
            </a:solidFill>
            <a:round/>
            <a:headEnd/>
            <a:tailEnd/>
          </a:ln>
        </p:spPr>
        <p:txBody>
          <a:bodyPr/>
          <a:lstStyle/>
          <a:p>
            <a:endParaRPr lang="en-IN"/>
          </a:p>
        </p:txBody>
      </p:sp>
      <p:sp>
        <p:nvSpPr>
          <p:cNvPr id="11313" name="Line 58"/>
          <p:cNvSpPr>
            <a:spLocks noChangeShapeType="1"/>
          </p:cNvSpPr>
          <p:nvPr/>
        </p:nvSpPr>
        <p:spPr bwMode="auto">
          <a:xfrm>
            <a:off x="7451725" y="3867151"/>
            <a:ext cx="0" cy="107156"/>
          </a:xfrm>
          <a:prstGeom prst="line">
            <a:avLst/>
          </a:prstGeom>
          <a:noFill/>
          <a:ln w="9525">
            <a:solidFill>
              <a:schemeClr val="tx1"/>
            </a:solidFill>
            <a:round/>
            <a:headEnd/>
            <a:tailEnd/>
          </a:ln>
        </p:spPr>
        <p:txBody>
          <a:bodyPr/>
          <a:lstStyle/>
          <a:p>
            <a:endParaRPr lang="en-IN"/>
          </a:p>
        </p:txBody>
      </p:sp>
      <p:sp>
        <p:nvSpPr>
          <p:cNvPr id="11314" name="Line 59"/>
          <p:cNvSpPr>
            <a:spLocks noChangeShapeType="1"/>
          </p:cNvSpPr>
          <p:nvPr/>
        </p:nvSpPr>
        <p:spPr bwMode="auto">
          <a:xfrm>
            <a:off x="7451725" y="2678906"/>
            <a:ext cx="0" cy="161925"/>
          </a:xfrm>
          <a:prstGeom prst="line">
            <a:avLst/>
          </a:prstGeom>
          <a:noFill/>
          <a:ln w="9525">
            <a:solidFill>
              <a:schemeClr val="tx1"/>
            </a:solidFill>
            <a:round/>
            <a:headEnd/>
            <a:tailEnd/>
          </a:ln>
        </p:spPr>
        <p:txBody>
          <a:bodyPr/>
          <a:lstStyle/>
          <a:p>
            <a:endParaRPr lang="en-IN"/>
          </a:p>
        </p:txBody>
      </p:sp>
      <p:sp>
        <p:nvSpPr>
          <p:cNvPr id="11315" name="Text Box 29"/>
          <p:cNvSpPr txBox="1">
            <a:spLocks noChangeArrowheads="1"/>
          </p:cNvSpPr>
          <p:nvPr/>
        </p:nvSpPr>
        <p:spPr bwMode="auto">
          <a:xfrm>
            <a:off x="4359275" y="3429000"/>
            <a:ext cx="1365250" cy="1332673"/>
          </a:xfrm>
          <a:prstGeom prst="rect">
            <a:avLst/>
          </a:prstGeom>
          <a:noFill/>
          <a:ln w="9525">
            <a:noFill/>
            <a:miter lim="800000"/>
            <a:headEnd/>
            <a:tailEnd/>
          </a:ln>
        </p:spPr>
        <p:txBody>
          <a:bodyPr>
            <a:spAutoFit/>
          </a:bodyPr>
          <a:lstStyle/>
          <a:p>
            <a:pPr>
              <a:lnSpc>
                <a:spcPct val="130000"/>
              </a:lnSpc>
              <a:buFont typeface="Wingdings" pitchFamily="2" charset="2"/>
              <a:buChar char="q"/>
            </a:pPr>
            <a:r>
              <a:rPr lang="en-US" sz="1400"/>
              <a:t>  </a:t>
            </a:r>
            <a:r>
              <a:rPr lang="en-US" sz="1200"/>
              <a:t>Art</a:t>
            </a:r>
          </a:p>
          <a:p>
            <a:pPr>
              <a:lnSpc>
                <a:spcPct val="130000"/>
              </a:lnSpc>
              <a:buFont typeface="Wingdings" pitchFamily="2" charset="2"/>
              <a:buChar char="q"/>
            </a:pPr>
            <a:r>
              <a:rPr lang="en-US" sz="1200"/>
              <a:t>  Dance</a:t>
            </a:r>
          </a:p>
          <a:p>
            <a:pPr>
              <a:lnSpc>
                <a:spcPct val="130000"/>
              </a:lnSpc>
              <a:buFont typeface="Wingdings" pitchFamily="2" charset="2"/>
              <a:buChar char="q"/>
            </a:pPr>
            <a:r>
              <a:rPr lang="en-US" sz="1200"/>
              <a:t>  Music</a:t>
            </a:r>
          </a:p>
          <a:p>
            <a:pPr>
              <a:lnSpc>
                <a:spcPct val="130000"/>
              </a:lnSpc>
              <a:buFont typeface="Wingdings" pitchFamily="2" charset="2"/>
              <a:buChar char="q"/>
            </a:pPr>
            <a:r>
              <a:rPr lang="en-US" sz="1200"/>
              <a:t>  Sports</a:t>
            </a:r>
          </a:p>
          <a:p>
            <a:pPr>
              <a:lnSpc>
                <a:spcPct val="130000"/>
              </a:lnSpc>
              <a:buFont typeface="Wingdings" pitchFamily="2" charset="2"/>
              <a:buChar char="q"/>
            </a:pPr>
            <a:r>
              <a:rPr lang="en-US" sz="1200"/>
              <a:t>  Yoga</a:t>
            </a:r>
          </a:p>
        </p:txBody>
      </p:sp>
      <p:sp>
        <p:nvSpPr>
          <p:cNvPr id="11316" name="Rectangle 31"/>
          <p:cNvSpPr>
            <a:spLocks noChangeArrowheads="1"/>
          </p:cNvSpPr>
          <p:nvPr/>
        </p:nvSpPr>
        <p:spPr bwMode="auto">
          <a:xfrm>
            <a:off x="4395789" y="3424238"/>
            <a:ext cx="968375" cy="1235744"/>
          </a:xfrm>
          <a:prstGeom prst="rect">
            <a:avLst/>
          </a:prstGeom>
          <a:noFill/>
          <a:ln w="9525">
            <a:solidFill>
              <a:schemeClr val="tx1"/>
            </a:solidFill>
            <a:miter lim="800000"/>
            <a:headEnd/>
            <a:tailEnd/>
          </a:ln>
        </p:spPr>
        <p:txBody>
          <a:bodyPr wrap="none" anchor="ctr"/>
          <a:lstStyle/>
          <a:p>
            <a:endParaRPr lang="en-US"/>
          </a:p>
        </p:txBody>
      </p:sp>
      <p:sp>
        <p:nvSpPr>
          <p:cNvPr id="11317" name="Text Box 22"/>
          <p:cNvSpPr txBox="1">
            <a:spLocks noChangeArrowheads="1"/>
          </p:cNvSpPr>
          <p:nvPr/>
        </p:nvSpPr>
        <p:spPr bwMode="auto">
          <a:xfrm>
            <a:off x="6764431" y="3983831"/>
            <a:ext cx="1425390" cy="323165"/>
          </a:xfrm>
          <a:prstGeom prst="rect">
            <a:avLst/>
          </a:prstGeom>
          <a:noFill/>
          <a:ln w="9525">
            <a:noFill/>
            <a:miter lim="800000"/>
            <a:headEnd/>
            <a:tailEnd/>
          </a:ln>
        </p:spPr>
        <p:txBody>
          <a:bodyPr wrap="none">
            <a:spAutoFit/>
          </a:bodyPr>
          <a:lstStyle/>
          <a:p>
            <a:pPr algn="ctr"/>
            <a:r>
              <a:rPr lang="en-US" sz="1500"/>
              <a:t>Science Fairs</a:t>
            </a:r>
          </a:p>
        </p:txBody>
      </p:sp>
      <p:sp>
        <p:nvSpPr>
          <p:cNvPr id="11318" name="Rectangle 47"/>
          <p:cNvSpPr>
            <a:spLocks noChangeArrowheads="1"/>
          </p:cNvSpPr>
          <p:nvPr/>
        </p:nvSpPr>
        <p:spPr bwMode="auto">
          <a:xfrm>
            <a:off x="6588126" y="3974307"/>
            <a:ext cx="1800225" cy="270272"/>
          </a:xfrm>
          <a:prstGeom prst="rect">
            <a:avLst/>
          </a:prstGeom>
          <a:noFill/>
          <a:ln w="9525">
            <a:solidFill>
              <a:schemeClr val="tx1"/>
            </a:solidFill>
            <a:miter lim="800000"/>
            <a:headEnd/>
            <a:tailEnd/>
          </a:ln>
        </p:spPr>
        <p:txBody>
          <a:bodyPr wrap="none" anchor="ctr"/>
          <a:lstStyle/>
          <a:p>
            <a:endParaRPr lang="en-US"/>
          </a:p>
        </p:txBody>
      </p:sp>
      <p:sp>
        <p:nvSpPr>
          <p:cNvPr id="11319" name="Line 57"/>
          <p:cNvSpPr>
            <a:spLocks noChangeShapeType="1"/>
          </p:cNvSpPr>
          <p:nvPr/>
        </p:nvSpPr>
        <p:spPr bwMode="auto">
          <a:xfrm>
            <a:off x="7451725" y="3865959"/>
            <a:ext cx="0" cy="108347"/>
          </a:xfrm>
          <a:prstGeom prst="line">
            <a:avLst/>
          </a:prstGeom>
          <a:noFill/>
          <a:ln w="9525">
            <a:solidFill>
              <a:schemeClr val="tx1"/>
            </a:solidFill>
            <a:round/>
            <a:headEnd/>
            <a:tailEnd/>
          </a:ln>
        </p:spPr>
        <p:txBody>
          <a:bodyPr/>
          <a:lstStyle/>
          <a:p>
            <a:endParaRPr lang="en-IN"/>
          </a:p>
        </p:txBody>
      </p:sp>
      <p:sp>
        <p:nvSpPr>
          <p:cNvPr id="11320" name="Text Box 34"/>
          <p:cNvSpPr txBox="1">
            <a:spLocks noChangeArrowheads="1"/>
          </p:cNvSpPr>
          <p:nvPr/>
        </p:nvSpPr>
        <p:spPr bwMode="auto">
          <a:xfrm>
            <a:off x="4067175" y="4634082"/>
            <a:ext cx="1426994" cy="293607"/>
          </a:xfrm>
          <a:prstGeom prst="rect">
            <a:avLst/>
          </a:prstGeom>
          <a:noFill/>
          <a:ln w="9525">
            <a:noFill/>
            <a:miter lim="800000"/>
            <a:headEnd/>
            <a:tailEnd/>
          </a:ln>
        </p:spPr>
        <p:txBody>
          <a:bodyPr wrap="none">
            <a:spAutoFit/>
          </a:bodyPr>
          <a:lstStyle/>
          <a:p>
            <a:pPr>
              <a:lnSpc>
                <a:spcPct val="120000"/>
              </a:lnSpc>
            </a:pPr>
            <a:r>
              <a:rPr lang="en-US" sz="1200" dirty="0"/>
              <a:t> Holistic learning</a:t>
            </a:r>
          </a:p>
        </p:txBody>
      </p:sp>
      <p:sp>
        <p:nvSpPr>
          <p:cNvPr id="11321" name="Text Box 15"/>
          <p:cNvSpPr txBox="1">
            <a:spLocks noChangeArrowheads="1"/>
          </p:cNvSpPr>
          <p:nvPr/>
        </p:nvSpPr>
        <p:spPr bwMode="auto">
          <a:xfrm>
            <a:off x="6857726" y="2411016"/>
            <a:ext cx="1337225" cy="323165"/>
          </a:xfrm>
          <a:prstGeom prst="rect">
            <a:avLst/>
          </a:prstGeom>
          <a:noFill/>
          <a:ln w="9525">
            <a:noFill/>
            <a:miter lim="800000"/>
            <a:headEnd/>
            <a:tailEnd/>
          </a:ln>
        </p:spPr>
        <p:txBody>
          <a:bodyPr wrap="none">
            <a:spAutoFit/>
          </a:bodyPr>
          <a:lstStyle/>
          <a:p>
            <a:pPr algn="ctr"/>
            <a:r>
              <a:rPr lang="en-US" sz="1500"/>
              <a:t>Lab-in-a-box</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TextBox 146"/>
          <p:cNvSpPr txBox="1"/>
          <p:nvPr/>
        </p:nvSpPr>
        <p:spPr>
          <a:xfrm>
            <a:off x="4526508" y="3507854"/>
            <a:ext cx="1917700" cy="1635646"/>
          </a:xfrm>
          <a:prstGeom prst="rect">
            <a:avLst/>
          </a:prstGeom>
        </p:spPr>
        <p:style>
          <a:lnRef idx="2">
            <a:schemeClr val="accent2"/>
          </a:lnRef>
          <a:fillRef idx="1">
            <a:schemeClr val="lt1"/>
          </a:fillRef>
          <a:effectRef idx="0">
            <a:schemeClr val="accent2"/>
          </a:effectRef>
          <a:fontRef idx="minor">
            <a:schemeClr val="dk1"/>
          </a:fontRef>
        </p:style>
        <p:txBody>
          <a:bodyPr/>
          <a:lstStyle/>
          <a:p>
            <a:pPr marL="265113" indent="-149225">
              <a:buFont typeface="Arial" pitchFamily="34" charset="0"/>
              <a:buChar char="•"/>
              <a:tabLst>
                <a:tab pos="723900" algn="l"/>
                <a:tab pos="1447800" algn="l"/>
                <a:tab pos="2171700" algn="l"/>
                <a:tab pos="2895600" algn="l"/>
              </a:tabLst>
              <a:defRPr/>
            </a:pPr>
            <a:r>
              <a:rPr lang="en-US" sz="1400" dirty="0" smtClean="0">
                <a:cs typeface="Arial" panose="020B0604020202020204" pitchFamily="34" charset="0"/>
              </a:rPr>
              <a:t>14 </a:t>
            </a:r>
            <a:r>
              <a:rPr lang="en-US" sz="1400" dirty="0">
                <a:cs typeface="Arial" panose="020B0604020202020204" pitchFamily="34" charset="0"/>
              </a:rPr>
              <a:t>States </a:t>
            </a:r>
          </a:p>
          <a:p>
            <a:pPr marL="265113" indent="-149225">
              <a:buFont typeface="Arial" pitchFamily="34" charset="0"/>
              <a:buChar char="•"/>
              <a:tabLst>
                <a:tab pos="723900" algn="l"/>
                <a:tab pos="1447800" algn="l"/>
                <a:tab pos="2171700" algn="l"/>
                <a:tab pos="2895600" algn="l"/>
              </a:tabLst>
              <a:defRPr/>
            </a:pPr>
            <a:endParaRPr lang="en-US" sz="700" dirty="0">
              <a:cs typeface="Arial" panose="020B0604020202020204" pitchFamily="34" charset="0"/>
            </a:endParaRPr>
          </a:p>
          <a:p>
            <a:pPr marL="265113" indent="-149225">
              <a:buFont typeface="Arial" pitchFamily="34" charset="0"/>
              <a:buChar char="•"/>
              <a:tabLst>
                <a:tab pos="723900" algn="l"/>
                <a:tab pos="1447800" algn="l"/>
                <a:tab pos="2171700" algn="l"/>
                <a:tab pos="2895600" algn="l"/>
              </a:tabLst>
              <a:defRPr/>
            </a:pPr>
            <a:r>
              <a:rPr lang="en-US" sz="1400" dirty="0">
                <a:cs typeface="Arial" panose="020B0604020202020204" pitchFamily="34" charset="0"/>
              </a:rPr>
              <a:t>50 + Districts </a:t>
            </a:r>
          </a:p>
          <a:p>
            <a:pPr marL="265113" indent="-149225">
              <a:buFont typeface="Arial" pitchFamily="34" charset="0"/>
              <a:buChar char="•"/>
              <a:tabLst>
                <a:tab pos="723900" algn="l"/>
                <a:tab pos="1447800" algn="l"/>
                <a:tab pos="2171700" algn="l"/>
                <a:tab pos="2895600" algn="l"/>
              </a:tabLst>
              <a:defRPr/>
            </a:pPr>
            <a:endParaRPr lang="en-US" sz="800" dirty="0">
              <a:cs typeface="Arial" panose="020B0604020202020204" pitchFamily="34" charset="0"/>
            </a:endParaRPr>
          </a:p>
          <a:p>
            <a:pPr marL="265113" indent="-149225">
              <a:buFont typeface="Arial" pitchFamily="34" charset="0"/>
              <a:buChar char="•"/>
              <a:tabLst>
                <a:tab pos="723900" algn="l"/>
                <a:tab pos="1447800" algn="l"/>
                <a:tab pos="2171700" algn="l"/>
                <a:tab pos="2895600" algn="l"/>
              </a:tabLst>
              <a:defRPr/>
            </a:pPr>
            <a:r>
              <a:rPr lang="en-US" sz="1400" dirty="0">
                <a:cs typeface="Arial" charset="0"/>
              </a:rPr>
              <a:t>170 acre Campus</a:t>
            </a:r>
          </a:p>
          <a:p>
            <a:pPr marL="265113" indent="-149225">
              <a:buFont typeface="Arial" pitchFamily="34" charset="0"/>
              <a:buChar char="•"/>
              <a:tabLst>
                <a:tab pos="723900" algn="l"/>
                <a:tab pos="1447800" algn="l"/>
                <a:tab pos="2171700" algn="l"/>
                <a:tab pos="2895600" algn="l"/>
              </a:tabLst>
              <a:defRPr/>
            </a:pPr>
            <a:endParaRPr lang="en-US" sz="800" dirty="0">
              <a:cs typeface="Arial" panose="020B0604020202020204" pitchFamily="34" charset="0"/>
            </a:endParaRPr>
          </a:p>
          <a:p>
            <a:pPr marL="265113" indent="-149225">
              <a:buFont typeface="Arial" pitchFamily="34" charset="0"/>
              <a:buChar char="•"/>
              <a:tabLst>
                <a:tab pos="723900" algn="l"/>
                <a:tab pos="1447800" algn="l"/>
                <a:tab pos="2171700" algn="l"/>
                <a:tab pos="2895600" algn="l"/>
              </a:tabLst>
              <a:defRPr/>
            </a:pPr>
            <a:r>
              <a:rPr lang="en-US" sz="1400" dirty="0">
                <a:cs typeface="Arial" panose="020B0604020202020204" pitchFamily="34" charset="0"/>
              </a:rPr>
              <a:t>To be launched</a:t>
            </a:r>
          </a:p>
          <a:p>
            <a:pPr marL="265113" indent="-149225">
              <a:buFont typeface="Arial" pitchFamily="34" charset="0"/>
              <a:buChar char="•"/>
              <a:tabLst>
                <a:tab pos="723900" algn="l"/>
                <a:tab pos="1447800" algn="l"/>
                <a:tab pos="2171700" algn="l"/>
                <a:tab pos="2895600" algn="l"/>
              </a:tabLst>
              <a:defRPr/>
            </a:pPr>
            <a:endParaRPr lang="en-US" sz="400" dirty="0">
              <a:cs typeface="Arial" panose="020B0604020202020204" pitchFamily="34" charset="0"/>
            </a:endParaRPr>
          </a:p>
          <a:p>
            <a:pPr marL="265113" indent="-149225">
              <a:buFont typeface="Arial" pitchFamily="34" charset="0"/>
              <a:buChar char="•"/>
              <a:tabLst>
                <a:tab pos="723900" algn="l"/>
                <a:tab pos="1447800" algn="l"/>
                <a:tab pos="2171700" algn="l"/>
                <a:tab pos="2895600" algn="l"/>
              </a:tabLst>
              <a:defRPr/>
            </a:pPr>
            <a:r>
              <a:rPr lang="en-US" sz="1400" dirty="0">
                <a:cs typeface="Arial" panose="020B0604020202020204" pitchFamily="34" charset="0"/>
              </a:rPr>
              <a:t>Campus</a:t>
            </a:r>
            <a:endParaRPr lang="en-IN" sz="1400" dirty="0">
              <a:cs typeface="Arial" panose="020B0604020202020204" pitchFamily="34" charset="0"/>
            </a:endParaRPr>
          </a:p>
        </p:txBody>
      </p:sp>
      <p:sp>
        <p:nvSpPr>
          <p:cNvPr id="36867" name="Rectangle 1"/>
          <p:cNvSpPr>
            <a:spLocks noChangeArrowheads="1"/>
          </p:cNvSpPr>
          <p:nvPr/>
        </p:nvSpPr>
        <p:spPr bwMode="auto">
          <a:xfrm>
            <a:off x="3779838" y="681037"/>
            <a:ext cx="5364162" cy="400110"/>
          </a:xfrm>
          <a:prstGeom prst="rect">
            <a:avLst/>
          </a:prstGeom>
          <a:noFill/>
          <a:ln w="9525">
            <a:noFill/>
            <a:miter lim="800000"/>
            <a:headEnd/>
            <a:tailEnd/>
          </a:ln>
        </p:spPr>
        <p:txBody>
          <a:bodyPr>
            <a:spAutoFit/>
          </a:bodyPr>
          <a:lstStyle/>
          <a:p>
            <a:r>
              <a:rPr lang="en-IN" sz="1400"/>
              <a:t> </a:t>
            </a:r>
            <a:r>
              <a:rPr lang="en-IN" sz="2000"/>
              <a:t>Reached to date: </a:t>
            </a:r>
            <a:r>
              <a:rPr lang="en-IN">
                <a:solidFill>
                  <a:schemeClr val="accent2"/>
                </a:solidFill>
              </a:rPr>
              <a:t>5M  </a:t>
            </a:r>
            <a:r>
              <a:rPr lang="en-IN"/>
              <a:t>children, </a:t>
            </a:r>
            <a:r>
              <a:rPr lang="en-IN">
                <a:solidFill>
                  <a:schemeClr val="accent2"/>
                </a:solidFill>
              </a:rPr>
              <a:t>200,000</a:t>
            </a:r>
            <a:r>
              <a:rPr lang="en-IN"/>
              <a:t> teachers</a:t>
            </a:r>
          </a:p>
        </p:txBody>
      </p:sp>
      <p:grpSp>
        <p:nvGrpSpPr>
          <p:cNvPr id="4" name="Group 228"/>
          <p:cNvGrpSpPr>
            <a:grpSpLocks/>
          </p:cNvGrpSpPr>
          <p:nvPr/>
        </p:nvGrpSpPr>
        <p:grpSpPr bwMode="auto">
          <a:xfrm>
            <a:off x="2517303" y="926306"/>
            <a:ext cx="3998913" cy="3944541"/>
            <a:chOff x="4356100" y="1524000"/>
            <a:chExt cx="4586288" cy="5006975"/>
          </a:xfrm>
        </p:grpSpPr>
        <p:grpSp>
          <p:nvGrpSpPr>
            <p:cNvPr id="5" name="Group 227"/>
            <p:cNvGrpSpPr>
              <a:grpSpLocks/>
            </p:cNvGrpSpPr>
            <p:nvPr/>
          </p:nvGrpSpPr>
          <p:grpSpPr bwMode="auto">
            <a:xfrm>
              <a:off x="4356100" y="1524000"/>
              <a:ext cx="4586288" cy="5006975"/>
              <a:chOff x="4356100" y="1524000"/>
              <a:chExt cx="4586288" cy="5006975"/>
            </a:xfrm>
          </p:grpSpPr>
          <p:grpSp>
            <p:nvGrpSpPr>
              <p:cNvPr id="6" name="Group 168"/>
              <p:cNvGrpSpPr>
                <a:grpSpLocks/>
              </p:cNvGrpSpPr>
              <p:nvPr/>
            </p:nvGrpSpPr>
            <p:grpSpPr bwMode="auto">
              <a:xfrm>
                <a:off x="4356100" y="1524000"/>
                <a:ext cx="4586288" cy="5006975"/>
                <a:chOff x="4356100" y="1524000"/>
                <a:chExt cx="4586288" cy="5006975"/>
              </a:xfrm>
            </p:grpSpPr>
            <p:grpSp>
              <p:nvGrpSpPr>
                <p:cNvPr id="7" name="Group 166"/>
                <p:cNvGrpSpPr>
                  <a:grpSpLocks/>
                </p:cNvGrpSpPr>
                <p:nvPr/>
              </p:nvGrpSpPr>
              <p:grpSpPr bwMode="auto">
                <a:xfrm>
                  <a:off x="4356100" y="1524000"/>
                  <a:ext cx="4586288" cy="5006975"/>
                  <a:chOff x="4356100" y="1524000"/>
                  <a:chExt cx="4586288" cy="5006975"/>
                </a:xfrm>
              </p:grpSpPr>
              <p:grpSp>
                <p:nvGrpSpPr>
                  <p:cNvPr id="8" name="Group 161"/>
                  <p:cNvGrpSpPr>
                    <a:grpSpLocks/>
                  </p:cNvGrpSpPr>
                  <p:nvPr/>
                </p:nvGrpSpPr>
                <p:grpSpPr bwMode="auto">
                  <a:xfrm>
                    <a:off x="4356100" y="1524000"/>
                    <a:ext cx="4586288" cy="5006975"/>
                    <a:chOff x="4356100" y="1524000"/>
                    <a:chExt cx="4586288" cy="5006975"/>
                  </a:xfrm>
                </p:grpSpPr>
                <p:grpSp>
                  <p:nvGrpSpPr>
                    <p:cNvPr id="9" name="Group 4095"/>
                    <p:cNvGrpSpPr>
                      <a:grpSpLocks/>
                    </p:cNvGrpSpPr>
                    <p:nvPr/>
                  </p:nvGrpSpPr>
                  <p:grpSpPr bwMode="auto">
                    <a:xfrm>
                      <a:off x="4356100" y="1524000"/>
                      <a:ext cx="4586288" cy="5006975"/>
                      <a:chOff x="4738471" y="332656"/>
                      <a:chExt cx="4586057" cy="5006851"/>
                    </a:xfrm>
                  </p:grpSpPr>
                  <p:sp>
                    <p:nvSpPr>
                      <p:cNvPr id="101" name="Freeform 100"/>
                      <p:cNvSpPr/>
                      <p:nvPr/>
                    </p:nvSpPr>
                    <p:spPr>
                      <a:xfrm>
                        <a:off x="5586864" y="332656"/>
                        <a:ext cx="1126943" cy="894674"/>
                      </a:xfrm>
                      <a:custGeom>
                        <a:avLst/>
                        <a:gdLst>
                          <a:gd name="connsiteX0" fmla="*/ 0 w 1213253"/>
                          <a:gd name="connsiteY0" fmla="*/ 93671 h 967926"/>
                          <a:gd name="connsiteX1" fmla="*/ 8921 w 1213253"/>
                          <a:gd name="connsiteY1" fmla="*/ 196262 h 967926"/>
                          <a:gd name="connsiteX2" fmla="*/ 75828 w 1213253"/>
                          <a:gd name="connsiteY2" fmla="*/ 214104 h 967926"/>
                          <a:gd name="connsiteX3" fmla="*/ 111512 w 1213253"/>
                          <a:gd name="connsiteY3" fmla="*/ 236406 h 967926"/>
                          <a:gd name="connsiteX4" fmla="*/ 151656 w 1213253"/>
                          <a:gd name="connsiteY4" fmla="*/ 289932 h 967926"/>
                          <a:gd name="connsiteX5" fmla="*/ 182880 w 1213253"/>
                          <a:gd name="connsiteY5" fmla="*/ 298853 h 967926"/>
                          <a:gd name="connsiteX6" fmla="*/ 209643 w 1213253"/>
                          <a:gd name="connsiteY6" fmla="*/ 347919 h 967926"/>
                          <a:gd name="connsiteX7" fmla="*/ 209643 w 1213253"/>
                          <a:gd name="connsiteY7" fmla="*/ 392523 h 967926"/>
                          <a:gd name="connsiteX8" fmla="*/ 129354 w 1213253"/>
                          <a:gd name="connsiteY8" fmla="*/ 472812 h 967926"/>
                          <a:gd name="connsiteX9" fmla="*/ 115973 w 1213253"/>
                          <a:gd name="connsiteY9" fmla="*/ 504036 h 967926"/>
                          <a:gd name="connsiteX10" fmla="*/ 120433 w 1213253"/>
                          <a:gd name="connsiteY10" fmla="*/ 722600 h 967926"/>
                          <a:gd name="connsiteX11" fmla="*/ 156117 w 1213253"/>
                          <a:gd name="connsiteY11" fmla="*/ 762744 h 967926"/>
                          <a:gd name="connsiteX12" fmla="*/ 200722 w 1213253"/>
                          <a:gd name="connsiteY12" fmla="*/ 771665 h 967926"/>
                          <a:gd name="connsiteX13" fmla="*/ 218564 w 1213253"/>
                          <a:gd name="connsiteY13" fmla="*/ 802888 h 967926"/>
                          <a:gd name="connsiteX14" fmla="*/ 245327 w 1213253"/>
                          <a:gd name="connsiteY14" fmla="*/ 802888 h 967926"/>
                          <a:gd name="connsiteX15" fmla="*/ 285471 w 1213253"/>
                          <a:gd name="connsiteY15" fmla="*/ 860875 h 967926"/>
                          <a:gd name="connsiteX16" fmla="*/ 356839 w 1213253"/>
                          <a:gd name="connsiteY16" fmla="*/ 860875 h 967926"/>
                          <a:gd name="connsiteX17" fmla="*/ 356839 w 1213253"/>
                          <a:gd name="connsiteY17" fmla="*/ 909940 h 967926"/>
                          <a:gd name="connsiteX18" fmla="*/ 432667 w 1213253"/>
                          <a:gd name="connsiteY18" fmla="*/ 905480 h 967926"/>
                          <a:gd name="connsiteX19" fmla="*/ 450509 w 1213253"/>
                          <a:gd name="connsiteY19" fmla="*/ 896559 h 967926"/>
                          <a:gd name="connsiteX20" fmla="*/ 454970 w 1213253"/>
                          <a:gd name="connsiteY20" fmla="*/ 820730 h 967926"/>
                          <a:gd name="connsiteX21" fmla="*/ 481733 w 1213253"/>
                          <a:gd name="connsiteY21" fmla="*/ 785046 h 967926"/>
                          <a:gd name="connsiteX22" fmla="*/ 499575 w 1213253"/>
                          <a:gd name="connsiteY22" fmla="*/ 749362 h 967926"/>
                          <a:gd name="connsiteX23" fmla="*/ 544179 w 1213253"/>
                          <a:gd name="connsiteY23" fmla="*/ 740441 h 967926"/>
                          <a:gd name="connsiteX24" fmla="*/ 597705 w 1213253"/>
                          <a:gd name="connsiteY24" fmla="*/ 740441 h 967926"/>
                          <a:gd name="connsiteX25" fmla="*/ 624468 w 1213253"/>
                          <a:gd name="connsiteY25" fmla="*/ 785046 h 967926"/>
                          <a:gd name="connsiteX26" fmla="*/ 651231 w 1213253"/>
                          <a:gd name="connsiteY26" fmla="*/ 802888 h 967926"/>
                          <a:gd name="connsiteX27" fmla="*/ 709217 w 1213253"/>
                          <a:gd name="connsiteY27" fmla="*/ 825191 h 967926"/>
                          <a:gd name="connsiteX28" fmla="*/ 771664 w 1213253"/>
                          <a:gd name="connsiteY28" fmla="*/ 816270 h 967926"/>
                          <a:gd name="connsiteX29" fmla="*/ 785046 w 1213253"/>
                          <a:gd name="connsiteY29" fmla="*/ 851954 h 967926"/>
                          <a:gd name="connsiteX30" fmla="*/ 807348 w 1213253"/>
                          <a:gd name="connsiteY30" fmla="*/ 869796 h 967926"/>
                          <a:gd name="connsiteX31" fmla="*/ 865335 w 1213253"/>
                          <a:gd name="connsiteY31" fmla="*/ 905480 h 967926"/>
                          <a:gd name="connsiteX32" fmla="*/ 932242 w 1213253"/>
                          <a:gd name="connsiteY32" fmla="*/ 878717 h 967926"/>
                          <a:gd name="connsiteX33" fmla="*/ 945623 w 1213253"/>
                          <a:gd name="connsiteY33" fmla="*/ 874256 h 967926"/>
                          <a:gd name="connsiteX34" fmla="*/ 936702 w 1213253"/>
                          <a:gd name="connsiteY34" fmla="*/ 918861 h 967926"/>
                          <a:gd name="connsiteX35" fmla="*/ 945623 w 1213253"/>
                          <a:gd name="connsiteY35" fmla="*/ 959005 h 967926"/>
                          <a:gd name="connsiteX36" fmla="*/ 999149 w 1213253"/>
                          <a:gd name="connsiteY36" fmla="*/ 967926 h 967926"/>
                          <a:gd name="connsiteX37" fmla="*/ 1008070 w 1213253"/>
                          <a:gd name="connsiteY37" fmla="*/ 936703 h 967926"/>
                          <a:gd name="connsiteX38" fmla="*/ 1016991 w 1213253"/>
                          <a:gd name="connsiteY38" fmla="*/ 901019 h 967926"/>
                          <a:gd name="connsiteX39" fmla="*/ 1052675 w 1213253"/>
                          <a:gd name="connsiteY39" fmla="*/ 892098 h 967926"/>
                          <a:gd name="connsiteX40" fmla="*/ 1074977 w 1213253"/>
                          <a:gd name="connsiteY40" fmla="*/ 878717 h 967926"/>
                          <a:gd name="connsiteX41" fmla="*/ 1061596 w 1213253"/>
                          <a:gd name="connsiteY41" fmla="*/ 843033 h 967926"/>
                          <a:gd name="connsiteX42" fmla="*/ 1034833 w 1213253"/>
                          <a:gd name="connsiteY42" fmla="*/ 807349 h 967926"/>
                          <a:gd name="connsiteX43" fmla="*/ 1043754 w 1213253"/>
                          <a:gd name="connsiteY43" fmla="*/ 762744 h 967926"/>
                          <a:gd name="connsiteX44" fmla="*/ 1008070 w 1213253"/>
                          <a:gd name="connsiteY44" fmla="*/ 758283 h 967926"/>
                          <a:gd name="connsiteX45" fmla="*/ 972386 w 1213253"/>
                          <a:gd name="connsiteY45" fmla="*/ 695837 h 967926"/>
                          <a:gd name="connsiteX46" fmla="*/ 985768 w 1213253"/>
                          <a:gd name="connsiteY46" fmla="*/ 664613 h 967926"/>
                          <a:gd name="connsiteX47" fmla="*/ 994689 w 1213253"/>
                          <a:gd name="connsiteY47" fmla="*/ 646771 h 967926"/>
                          <a:gd name="connsiteX48" fmla="*/ 990228 w 1213253"/>
                          <a:gd name="connsiteY48" fmla="*/ 615548 h 967926"/>
                          <a:gd name="connsiteX49" fmla="*/ 1003610 w 1213253"/>
                          <a:gd name="connsiteY49" fmla="*/ 606627 h 967926"/>
                          <a:gd name="connsiteX50" fmla="*/ 1034833 w 1213253"/>
                          <a:gd name="connsiteY50" fmla="*/ 624469 h 967926"/>
                          <a:gd name="connsiteX51" fmla="*/ 1066056 w 1213253"/>
                          <a:gd name="connsiteY51" fmla="*/ 588785 h 967926"/>
                          <a:gd name="connsiteX52" fmla="*/ 1074977 w 1213253"/>
                          <a:gd name="connsiteY52" fmla="*/ 570943 h 967926"/>
                          <a:gd name="connsiteX53" fmla="*/ 1074977 w 1213253"/>
                          <a:gd name="connsiteY53" fmla="*/ 553101 h 967926"/>
                          <a:gd name="connsiteX54" fmla="*/ 1092819 w 1213253"/>
                          <a:gd name="connsiteY54" fmla="*/ 530799 h 967926"/>
                          <a:gd name="connsiteX55" fmla="*/ 1159727 w 1213253"/>
                          <a:gd name="connsiteY55" fmla="*/ 517417 h 967926"/>
                          <a:gd name="connsiteX56" fmla="*/ 1168648 w 1213253"/>
                          <a:gd name="connsiteY56" fmla="*/ 468352 h 967926"/>
                          <a:gd name="connsiteX57" fmla="*/ 1190950 w 1213253"/>
                          <a:gd name="connsiteY57" fmla="*/ 437128 h 967926"/>
                          <a:gd name="connsiteX58" fmla="*/ 1195411 w 1213253"/>
                          <a:gd name="connsiteY58" fmla="*/ 379142 h 967926"/>
                          <a:gd name="connsiteX59" fmla="*/ 1213253 w 1213253"/>
                          <a:gd name="connsiteY59" fmla="*/ 325616 h 967926"/>
                          <a:gd name="connsiteX60" fmla="*/ 1204332 w 1213253"/>
                          <a:gd name="connsiteY60" fmla="*/ 281011 h 967926"/>
                          <a:gd name="connsiteX61" fmla="*/ 1155266 w 1213253"/>
                          <a:gd name="connsiteY61" fmla="*/ 272090 h 967926"/>
                          <a:gd name="connsiteX62" fmla="*/ 1110661 w 1213253"/>
                          <a:gd name="connsiteY62" fmla="*/ 281011 h 967926"/>
                          <a:gd name="connsiteX63" fmla="*/ 1030373 w 1213253"/>
                          <a:gd name="connsiteY63" fmla="*/ 227485 h 967926"/>
                          <a:gd name="connsiteX64" fmla="*/ 1003610 w 1213253"/>
                          <a:gd name="connsiteY64" fmla="*/ 231946 h 967926"/>
                          <a:gd name="connsiteX65" fmla="*/ 985768 w 1213253"/>
                          <a:gd name="connsiteY65" fmla="*/ 285472 h 967926"/>
                          <a:gd name="connsiteX66" fmla="*/ 967926 w 1213253"/>
                          <a:gd name="connsiteY66" fmla="*/ 289932 h 967926"/>
                          <a:gd name="connsiteX67" fmla="*/ 896558 w 1213253"/>
                          <a:gd name="connsiteY67" fmla="*/ 281011 h 967926"/>
                          <a:gd name="connsiteX68" fmla="*/ 878716 w 1213253"/>
                          <a:gd name="connsiteY68" fmla="*/ 325616 h 967926"/>
                          <a:gd name="connsiteX69" fmla="*/ 856414 w 1213253"/>
                          <a:gd name="connsiteY69" fmla="*/ 325616 h 967926"/>
                          <a:gd name="connsiteX70" fmla="*/ 802888 w 1213253"/>
                          <a:gd name="connsiteY70" fmla="*/ 307774 h 967926"/>
                          <a:gd name="connsiteX71" fmla="*/ 758283 w 1213253"/>
                          <a:gd name="connsiteY71" fmla="*/ 321156 h 967926"/>
                          <a:gd name="connsiteX72" fmla="*/ 677994 w 1213253"/>
                          <a:gd name="connsiteY72" fmla="*/ 272090 h 967926"/>
                          <a:gd name="connsiteX73" fmla="*/ 669073 w 1213253"/>
                          <a:gd name="connsiteY73" fmla="*/ 205183 h 967926"/>
                          <a:gd name="connsiteX74" fmla="*/ 664613 w 1213253"/>
                          <a:gd name="connsiteY74" fmla="*/ 182880 h 967926"/>
                          <a:gd name="connsiteX75" fmla="*/ 620008 w 1213253"/>
                          <a:gd name="connsiteY75" fmla="*/ 173960 h 967926"/>
                          <a:gd name="connsiteX76" fmla="*/ 597705 w 1213253"/>
                          <a:gd name="connsiteY76" fmla="*/ 124894 h 967926"/>
                          <a:gd name="connsiteX77" fmla="*/ 526337 w 1213253"/>
                          <a:gd name="connsiteY77" fmla="*/ 120434 h 967926"/>
                          <a:gd name="connsiteX78" fmla="*/ 504035 w 1213253"/>
                          <a:gd name="connsiteY78" fmla="*/ 57987 h 967926"/>
                          <a:gd name="connsiteX79" fmla="*/ 454970 w 1213253"/>
                          <a:gd name="connsiteY79" fmla="*/ 8921 h 967926"/>
                          <a:gd name="connsiteX80" fmla="*/ 419286 w 1213253"/>
                          <a:gd name="connsiteY80" fmla="*/ 0 h 967926"/>
                          <a:gd name="connsiteX81" fmla="*/ 401444 w 1213253"/>
                          <a:gd name="connsiteY81" fmla="*/ 22303 h 967926"/>
                          <a:gd name="connsiteX82" fmla="*/ 361299 w 1213253"/>
                          <a:gd name="connsiteY82" fmla="*/ 4461 h 967926"/>
                          <a:gd name="connsiteX83" fmla="*/ 343457 w 1213253"/>
                          <a:gd name="connsiteY83" fmla="*/ 13382 h 967926"/>
                          <a:gd name="connsiteX84" fmla="*/ 321155 w 1213253"/>
                          <a:gd name="connsiteY84" fmla="*/ 31224 h 967926"/>
                          <a:gd name="connsiteX85" fmla="*/ 281011 w 1213253"/>
                          <a:gd name="connsiteY85" fmla="*/ 22303 h 967926"/>
                          <a:gd name="connsiteX86" fmla="*/ 249787 w 1213253"/>
                          <a:gd name="connsiteY86" fmla="*/ 40145 h 967926"/>
                          <a:gd name="connsiteX87" fmla="*/ 165038 w 1213253"/>
                          <a:gd name="connsiteY87" fmla="*/ 40145 h 967926"/>
                          <a:gd name="connsiteX88" fmla="*/ 133815 w 1213253"/>
                          <a:gd name="connsiteY88" fmla="*/ 35684 h 967926"/>
                          <a:gd name="connsiteX89" fmla="*/ 133815 w 1213253"/>
                          <a:gd name="connsiteY89" fmla="*/ 35684 h 967926"/>
                          <a:gd name="connsiteX90" fmla="*/ 98131 w 1213253"/>
                          <a:gd name="connsiteY90" fmla="*/ 75829 h 967926"/>
                          <a:gd name="connsiteX91" fmla="*/ 98131 w 1213253"/>
                          <a:gd name="connsiteY91" fmla="*/ 129355 h 967926"/>
                          <a:gd name="connsiteX92" fmla="*/ 84749 w 1213253"/>
                          <a:gd name="connsiteY92" fmla="*/ 129355 h 967926"/>
                          <a:gd name="connsiteX93" fmla="*/ 0 w 1213253"/>
                          <a:gd name="connsiteY93" fmla="*/ 93671 h 967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213253" h="967926">
                            <a:moveTo>
                              <a:pt x="0" y="93671"/>
                            </a:moveTo>
                            <a:lnTo>
                              <a:pt x="8921" y="196262"/>
                            </a:lnTo>
                            <a:lnTo>
                              <a:pt x="75828" y="214104"/>
                            </a:lnTo>
                            <a:lnTo>
                              <a:pt x="111512" y="236406"/>
                            </a:lnTo>
                            <a:lnTo>
                              <a:pt x="151656" y="289932"/>
                            </a:lnTo>
                            <a:lnTo>
                              <a:pt x="182880" y="298853"/>
                            </a:lnTo>
                            <a:lnTo>
                              <a:pt x="209643" y="347919"/>
                            </a:lnTo>
                            <a:lnTo>
                              <a:pt x="209643" y="392523"/>
                            </a:lnTo>
                            <a:lnTo>
                              <a:pt x="129354" y="472812"/>
                            </a:lnTo>
                            <a:lnTo>
                              <a:pt x="115973" y="504036"/>
                            </a:lnTo>
                            <a:cubicBezTo>
                              <a:pt x="117460" y="576891"/>
                              <a:pt x="118946" y="649745"/>
                              <a:pt x="120433" y="722600"/>
                            </a:cubicBezTo>
                            <a:lnTo>
                              <a:pt x="156117" y="762744"/>
                            </a:lnTo>
                            <a:lnTo>
                              <a:pt x="200722" y="771665"/>
                            </a:lnTo>
                            <a:lnTo>
                              <a:pt x="218564" y="802888"/>
                            </a:lnTo>
                            <a:lnTo>
                              <a:pt x="245327" y="802888"/>
                            </a:lnTo>
                            <a:lnTo>
                              <a:pt x="285471" y="860875"/>
                            </a:lnTo>
                            <a:lnTo>
                              <a:pt x="356839" y="860875"/>
                            </a:lnTo>
                            <a:lnTo>
                              <a:pt x="356839" y="909940"/>
                            </a:lnTo>
                            <a:lnTo>
                              <a:pt x="432667" y="905480"/>
                            </a:lnTo>
                            <a:lnTo>
                              <a:pt x="450509" y="896559"/>
                            </a:lnTo>
                            <a:lnTo>
                              <a:pt x="454970" y="820730"/>
                            </a:lnTo>
                            <a:lnTo>
                              <a:pt x="481733" y="785046"/>
                            </a:lnTo>
                            <a:lnTo>
                              <a:pt x="499575" y="749362"/>
                            </a:lnTo>
                            <a:lnTo>
                              <a:pt x="544179" y="740441"/>
                            </a:lnTo>
                            <a:lnTo>
                              <a:pt x="597705" y="740441"/>
                            </a:lnTo>
                            <a:lnTo>
                              <a:pt x="624468" y="785046"/>
                            </a:lnTo>
                            <a:lnTo>
                              <a:pt x="651231" y="802888"/>
                            </a:lnTo>
                            <a:lnTo>
                              <a:pt x="709217" y="825191"/>
                            </a:lnTo>
                            <a:lnTo>
                              <a:pt x="771664" y="816270"/>
                            </a:lnTo>
                            <a:lnTo>
                              <a:pt x="785046" y="851954"/>
                            </a:lnTo>
                            <a:lnTo>
                              <a:pt x="807348" y="869796"/>
                            </a:lnTo>
                            <a:lnTo>
                              <a:pt x="865335" y="905480"/>
                            </a:lnTo>
                            <a:lnTo>
                              <a:pt x="932242" y="878717"/>
                            </a:lnTo>
                            <a:lnTo>
                              <a:pt x="945623" y="874256"/>
                            </a:lnTo>
                            <a:lnTo>
                              <a:pt x="936702" y="918861"/>
                            </a:lnTo>
                            <a:lnTo>
                              <a:pt x="945623" y="959005"/>
                            </a:lnTo>
                            <a:lnTo>
                              <a:pt x="999149" y="967926"/>
                            </a:lnTo>
                            <a:lnTo>
                              <a:pt x="1008070" y="936703"/>
                            </a:lnTo>
                            <a:lnTo>
                              <a:pt x="1016991" y="901019"/>
                            </a:lnTo>
                            <a:lnTo>
                              <a:pt x="1052675" y="892098"/>
                            </a:lnTo>
                            <a:lnTo>
                              <a:pt x="1074977" y="878717"/>
                            </a:lnTo>
                            <a:lnTo>
                              <a:pt x="1061596" y="843033"/>
                            </a:lnTo>
                            <a:lnTo>
                              <a:pt x="1034833" y="807349"/>
                            </a:lnTo>
                            <a:lnTo>
                              <a:pt x="1043754" y="762744"/>
                            </a:lnTo>
                            <a:lnTo>
                              <a:pt x="1008070" y="758283"/>
                            </a:lnTo>
                            <a:lnTo>
                              <a:pt x="972386" y="695837"/>
                            </a:lnTo>
                            <a:lnTo>
                              <a:pt x="985768" y="664613"/>
                            </a:lnTo>
                            <a:lnTo>
                              <a:pt x="994689" y="646771"/>
                            </a:lnTo>
                            <a:lnTo>
                              <a:pt x="990228" y="615548"/>
                            </a:lnTo>
                            <a:lnTo>
                              <a:pt x="1003610" y="606627"/>
                            </a:lnTo>
                            <a:lnTo>
                              <a:pt x="1034833" y="624469"/>
                            </a:lnTo>
                            <a:lnTo>
                              <a:pt x="1066056" y="588785"/>
                            </a:lnTo>
                            <a:lnTo>
                              <a:pt x="1074977" y="570943"/>
                            </a:lnTo>
                            <a:lnTo>
                              <a:pt x="1074977" y="553101"/>
                            </a:lnTo>
                            <a:lnTo>
                              <a:pt x="1092819" y="530799"/>
                            </a:lnTo>
                            <a:lnTo>
                              <a:pt x="1159727" y="517417"/>
                            </a:lnTo>
                            <a:lnTo>
                              <a:pt x="1168648" y="468352"/>
                            </a:lnTo>
                            <a:lnTo>
                              <a:pt x="1190950" y="437128"/>
                            </a:lnTo>
                            <a:lnTo>
                              <a:pt x="1195411" y="379142"/>
                            </a:lnTo>
                            <a:lnTo>
                              <a:pt x="1213253" y="325616"/>
                            </a:lnTo>
                            <a:lnTo>
                              <a:pt x="1204332" y="281011"/>
                            </a:lnTo>
                            <a:lnTo>
                              <a:pt x="1155266" y="272090"/>
                            </a:lnTo>
                            <a:lnTo>
                              <a:pt x="1110661" y="281011"/>
                            </a:lnTo>
                            <a:lnTo>
                              <a:pt x="1030373" y="227485"/>
                            </a:lnTo>
                            <a:lnTo>
                              <a:pt x="1003610" y="231946"/>
                            </a:lnTo>
                            <a:lnTo>
                              <a:pt x="985768" y="285472"/>
                            </a:lnTo>
                            <a:lnTo>
                              <a:pt x="967926" y="289932"/>
                            </a:lnTo>
                            <a:lnTo>
                              <a:pt x="896558" y="281011"/>
                            </a:lnTo>
                            <a:lnTo>
                              <a:pt x="878716" y="325616"/>
                            </a:lnTo>
                            <a:lnTo>
                              <a:pt x="856414" y="325616"/>
                            </a:lnTo>
                            <a:lnTo>
                              <a:pt x="802888" y="307774"/>
                            </a:lnTo>
                            <a:lnTo>
                              <a:pt x="758283" y="321156"/>
                            </a:lnTo>
                            <a:lnTo>
                              <a:pt x="677994" y="272090"/>
                            </a:lnTo>
                            <a:lnTo>
                              <a:pt x="669073" y="205183"/>
                            </a:lnTo>
                            <a:lnTo>
                              <a:pt x="664613" y="182880"/>
                            </a:lnTo>
                            <a:lnTo>
                              <a:pt x="620008" y="173960"/>
                            </a:lnTo>
                            <a:lnTo>
                              <a:pt x="597705" y="124894"/>
                            </a:lnTo>
                            <a:lnTo>
                              <a:pt x="526337" y="120434"/>
                            </a:lnTo>
                            <a:lnTo>
                              <a:pt x="504035" y="57987"/>
                            </a:lnTo>
                            <a:lnTo>
                              <a:pt x="454970" y="8921"/>
                            </a:lnTo>
                            <a:lnTo>
                              <a:pt x="419286" y="0"/>
                            </a:lnTo>
                            <a:lnTo>
                              <a:pt x="401444" y="22303"/>
                            </a:lnTo>
                            <a:lnTo>
                              <a:pt x="361299" y="4461"/>
                            </a:lnTo>
                            <a:lnTo>
                              <a:pt x="343457" y="13382"/>
                            </a:lnTo>
                            <a:lnTo>
                              <a:pt x="321155" y="31224"/>
                            </a:lnTo>
                            <a:lnTo>
                              <a:pt x="281011" y="22303"/>
                            </a:lnTo>
                            <a:lnTo>
                              <a:pt x="249787" y="40145"/>
                            </a:lnTo>
                            <a:lnTo>
                              <a:pt x="165038" y="40145"/>
                            </a:lnTo>
                            <a:lnTo>
                              <a:pt x="133815" y="35684"/>
                            </a:lnTo>
                            <a:lnTo>
                              <a:pt x="133815" y="35684"/>
                            </a:lnTo>
                            <a:lnTo>
                              <a:pt x="98131" y="75829"/>
                            </a:lnTo>
                            <a:lnTo>
                              <a:pt x="98131" y="129355"/>
                            </a:lnTo>
                            <a:lnTo>
                              <a:pt x="84749" y="129355"/>
                            </a:lnTo>
                            <a:lnTo>
                              <a:pt x="0" y="93671"/>
                            </a:lnTo>
                            <a:close/>
                          </a:path>
                        </a:pathLst>
                      </a:custGeom>
                      <a:solidFill>
                        <a:schemeClr val="accent2">
                          <a:lumMod val="20000"/>
                          <a:lumOff val="80000"/>
                        </a:schemeClr>
                      </a:solidFill>
                      <a:ln w="12700">
                        <a:solidFill>
                          <a:schemeClr val="accent4">
                            <a:lumMod val="50000"/>
                          </a:schemeClr>
                        </a:solidFill>
                      </a:ln>
                    </p:spPr>
                    <p:style>
                      <a:lnRef idx="2">
                        <a:schemeClr val="accent1"/>
                      </a:lnRef>
                      <a:fillRef idx="1">
                        <a:schemeClr val="lt1"/>
                      </a:fillRef>
                      <a:effectRef idx="0">
                        <a:schemeClr val="accent1"/>
                      </a:effectRef>
                      <a:fontRef idx="minor">
                        <a:schemeClr val="dk1"/>
                      </a:fontRef>
                    </p:style>
                    <p:txBody>
                      <a:bodyPr/>
                      <a:lstStyle/>
                      <a:p>
                        <a:pPr eaLnBrk="0" fontAlgn="auto" hangingPunct="0">
                          <a:spcBef>
                            <a:spcPts val="0"/>
                          </a:spcBef>
                          <a:spcAft>
                            <a:spcPts val="0"/>
                          </a:spcAft>
                          <a:defRPr/>
                        </a:pPr>
                        <a:endParaRPr lang="en-GB">
                          <a:solidFill>
                            <a:prstClr val="black"/>
                          </a:solidFill>
                        </a:endParaRPr>
                      </a:p>
                    </p:txBody>
                  </p:sp>
                  <p:grpSp>
                    <p:nvGrpSpPr>
                      <p:cNvPr id="10" name="Group 57"/>
                      <p:cNvGrpSpPr>
                        <a:grpSpLocks/>
                      </p:cNvGrpSpPr>
                      <p:nvPr/>
                    </p:nvGrpSpPr>
                    <p:grpSpPr bwMode="auto">
                      <a:xfrm>
                        <a:off x="4738471" y="1014241"/>
                        <a:ext cx="4586057" cy="4325266"/>
                        <a:chOff x="4716016" y="1014241"/>
                        <a:chExt cx="4586057" cy="4325266"/>
                      </a:xfrm>
                    </p:grpSpPr>
                    <p:grpSp>
                      <p:nvGrpSpPr>
                        <p:cNvPr id="11" name="Group 56"/>
                        <p:cNvGrpSpPr>
                          <a:grpSpLocks/>
                        </p:cNvGrpSpPr>
                        <p:nvPr/>
                      </p:nvGrpSpPr>
                      <p:grpSpPr bwMode="auto">
                        <a:xfrm>
                          <a:off x="4716016" y="1534713"/>
                          <a:ext cx="1579299" cy="1655217"/>
                          <a:chOff x="4716016" y="1534713"/>
                          <a:chExt cx="1579299" cy="1655217"/>
                        </a:xfrm>
                      </p:grpSpPr>
                      <p:sp>
                        <p:nvSpPr>
                          <p:cNvPr id="129" name="Freeform 128"/>
                          <p:cNvSpPr/>
                          <p:nvPr/>
                        </p:nvSpPr>
                        <p:spPr>
                          <a:xfrm>
                            <a:off x="4890792" y="1535630"/>
                            <a:ext cx="1403673" cy="1195418"/>
                          </a:xfrm>
                          <a:custGeom>
                            <a:avLst/>
                            <a:gdLst>
                              <a:gd name="connsiteX0" fmla="*/ 783432 w 1378744"/>
                              <a:gd name="connsiteY0" fmla="*/ 0 h 1138237"/>
                              <a:gd name="connsiteX1" fmla="*/ 738188 w 1378744"/>
                              <a:gd name="connsiteY1" fmla="*/ 26193 h 1138237"/>
                              <a:gd name="connsiteX2" fmla="*/ 685800 w 1378744"/>
                              <a:gd name="connsiteY2" fmla="*/ 28575 h 1138237"/>
                              <a:gd name="connsiteX3" fmla="*/ 635794 w 1378744"/>
                              <a:gd name="connsiteY3" fmla="*/ 73818 h 1138237"/>
                              <a:gd name="connsiteX4" fmla="*/ 633413 w 1378744"/>
                              <a:gd name="connsiteY4" fmla="*/ 114300 h 1138237"/>
                              <a:gd name="connsiteX5" fmla="*/ 561975 w 1378744"/>
                              <a:gd name="connsiteY5" fmla="*/ 190500 h 1138237"/>
                              <a:gd name="connsiteX6" fmla="*/ 519113 w 1378744"/>
                              <a:gd name="connsiteY6" fmla="*/ 214312 h 1138237"/>
                              <a:gd name="connsiteX7" fmla="*/ 485775 w 1378744"/>
                              <a:gd name="connsiteY7" fmla="*/ 252412 h 1138237"/>
                              <a:gd name="connsiteX8" fmla="*/ 461963 w 1378744"/>
                              <a:gd name="connsiteY8" fmla="*/ 273843 h 1138237"/>
                              <a:gd name="connsiteX9" fmla="*/ 423863 w 1378744"/>
                              <a:gd name="connsiteY9" fmla="*/ 333375 h 1138237"/>
                              <a:gd name="connsiteX10" fmla="*/ 378619 w 1378744"/>
                              <a:gd name="connsiteY10" fmla="*/ 357187 h 1138237"/>
                              <a:gd name="connsiteX11" fmla="*/ 292894 w 1378744"/>
                              <a:gd name="connsiteY11" fmla="*/ 376237 h 1138237"/>
                              <a:gd name="connsiteX12" fmla="*/ 264319 w 1378744"/>
                              <a:gd name="connsiteY12" fmla="*/ 373856 h 1138237"/>
                              <a:gd name="connsiteX13" fmla="*/ 240507 w 1378744"/>
                              <a:gd name="connsiteY13" fmla="*/ 359568 h 1138237"/>
                              <a:gd name="connsiteX14" fmla="*/ 226219 w 1378744"/>
                              <a:gd name="connsiteY14" fmla="*/ 338137 h 1138237"/>
                              <a:gd name="connsiteX15" fmla="*/ 219075 w 1378744"/>
                              <a:gd name="connsiteY15" fmla="*/ 311943 h 1138237"/>
                              <a:gd name="connsiteX16" fmla="*/ 204788 w 1378744"/>
                              <a:gd name="connsiteY16" fmla="*/ 309562 h 1138237"/>
                              <a:gd name="connsiteX17" fmla="*/ 188119 w 1378744"/>
                              <a:gd name="connsiteY17" fmla="*/ 304800 h 1138237"/>
                              <a:gd name="connsiteX18" fmla="*/ 173832 w 1378744"/>
                              <a:gd name="connsiteY18" fmla="*/ 302418 h 1138237"/>
                              <a:gd name="connsiteX19" fmla="*/ 128588 w 1378744"/>
                              <a:gd name="connsiteY19" fmla="*/ 352425 h 1138237"/>
                              <a:gd name="connsiteX20" fmla="*/ 97632 w 1378744"/>
                              <a:gd name="connsiteY20" fmla="*/ 371475 h 1138237"/>
                              <a:gd name="connsiteX21" fmla="*/ 80963 w 1378744"/>
                              <a:gd name="connsiteY21" fmla="*/ 390525 h 1138237"/>
                              <a:gd name="connsiteX22" fmla="*/ 66675 w 1378744"/>
                              <a:gd name="connsiteY22" fmla="*/ 435768 h 1138237"/>
                              <a:gd name="connsiteX23" fmla="*/ 54769 w 1378744"/>
                              <a:gd name="connsiteY23" fmla="*/ 447675 h 1138237"/>
                              <a:gd name="connsiteX24" fmla="*/ 9525 w 1378744"/>
                              <a:gd name="connsiteY24" fmla="*/ 466725 h 1138237"/>
                              <a:gd name="connsiteX25" fmla="*/ 2382 w 1378744"/>
                              <a:gd name="connsiteY25" fmla="*/ 481012 h 1138237"/>
                              <a:gd name="connsiteX26" fmla="*/ 4763 w 1378744"/>
                              <a:gd name="connsiteY26" fmla="*/ 533400 h 1138237"/>
                              <a:gd name="connsiteX27" fmla="*/ 0 w 1378744"/>
                              <a:gd name="connsiteY27" fmla="*/ 545306 h 1138237"/>
                              <a:gd name="connsiteX28" fmla="*/ 73819 w 1378744"/>
                              <a:gd name="connsiteY28" fmla="*/ 588168 h 1138237"/>
                              <a:gd name="connsiteX29" fmla="*/ 90488 w 1378744"/>
                              <a:gd name="connsiteY29" fmla="*/ 628650 h 1138237"/>
                              <a:gd name="connsiteX30" fmla="*/ 83344 w 1378744"/>
                              <a:gd name="connsiteY30" fmla="*/ 654843 h 1138237"/>
                              <a:gd name="connsiteX31" fmla="*/ 73819 w 1378744"/>
                              <a:gd name="connsiteY31" fmla="*/ 697706 h 1138237"/>
                              <a:gd name="connsiteX32" fmla="*/ 78582 w 1378744"/>
                              <a:gd name="connsiteY32" fmla="*/ 726281 h 1138237"/>
                              <a:gd name="connsiteX33" fmla="*/ 95250 w 1378744"/>
                              <a:gd name="connsiteY33" fmla="*/ 738187 h 1138237"/>
                              <a:gd name="connsiteX34" fmla="*/ 116682 w 1378744"/>
                              <a:gd name="connsiteY34" fmla="*/ 735806 h 1138237"/>
                              <a:gd name="connsiteX35" fmla="*/ 123825 w 1378744"/>
                              <a:gd name="connsiteY35" fmla="*/ 762000 h 1138237"/>
                              <a:gd name="connsiteX36" fmla="*/ 126207 w 1378744"/>
                              <a:gd name="connsiteY36" fmla="*/ 783431 h 1138237"/>
                              <a:gd name="connsiteX37" fmla="*/ 152400 w 1378744"/>
                              <a:gd name="connsiteY37" fmla="*/ 812006 h 1138237"/>
                              <a:gd name="connsiteX38" fmla="*/ 164307 w 1378744"/>
                              <a:gd name="connsiteY38" fmla="*/ 823912 h 1138237"/>
                              <a:gd name="connsiteX39" fmla="*/ 173832 w 1378744"/>
                              <a:gd name="connsiteY39" fmla="*/ 850106 h 1138237"/>
                              <a:gd name="connsiteX40" fmla="*/ 169069 w 1378744"/>
                              <a:gd name="connsiteY40" fmla="*/ 878681 h 1138237"/>
                              <a:gd name="connsiteX41" fmla="*/ 176213 w 1378744"/>
                              <a:gd name="connsiteY41" fmla="*/ 897731 h 1138237"/>
                              <a:gd name="connsiteX42" fmla="*/ 200025 w 1378744"/>
                              <a:gd name="connsiteY42" fmla="*/ 916781 h 1138237"/>
                              <a:gd name="connsiteX43" fmla="*/ 226219 w 1378744"/>
                              <a:gd name="connsiteY43" fmla="*/ 916781 h 1138237"/>
                              <a:gd name="connsiteX44" fmla="*/ 300038 w 1378744"/>
                              <a:gd name="connsiteY44" fmla="*/ 921543 h 1138237"/>
                              <a:gd name="connsiteX45" fmla="*/ 395288 w 1378744"/>
                              <a:gd name="connsiteY45" fmla="*/ 952500 h 1138237"/>
                              <a:gd name="connsiteX46" fmla="*/ 414338 w 1378744"/>
                              <a:gd name="connsiteY46" fmla="*/ 988218 h 1138237"/>
                              <a:gd name="connsiteX47" fmla="*/ 435769 w 1378744"/>
                              <a:gd name="connsiteY47" fmla="*/ 992981 h 1138237"/>
                              <a:gd name="connsiteX48" fmla="*/ 464344 w 1378744"/>
                              <a:gd name="connsiteY48" fmla="*/ 995362 h 1138237"/>
                              <a:gd name="connsiteX49" fmla="*/ 507207 w 1378744"/>
                              <a:gd name="connsiteY49" fmla="*/ 1026318 h 1138237"/>
                              <a:gd name="connsiteX50" fmla="*/ 521494 w 1378744"/>
                              <a:gd name="connsiteY50" fmla="*/ 1069181 h 1138237"/>
                              <a:gd name="connsiteX51" fmla="*/ 545307 w 1378744"/>
                              <a:gd name="connsiteY51" fmla="*/ 1107281 h 1138237"/>
                              <a:gd name="connsiteX52" fmla="*/ 573882 w 1378744"/>
                              <a:gd name="connsiteY52" fmla="*/ 1121568 h 1138237"/>
                              <a:gd name="connsiteX53" fmla="*/ 585788 w 1378744"/>
                              <a:gd name="connsiteY53" fmla="*/ 1131093 h 1138237"/>
                              <a:gd name="connsiteX54" fmla="*/ 814388 w 1378744"/>
                              <a:gd name="connsiteY54" fmla="*/ 1138237 h 1138237"/>
                              <a:gd name="connsiteX55" fmla="*/ 828675 w 1378744"/>
                              <a:gd name="connsiteY55" fmla="*/ 1109662 h 1138237"/>
                              <a:gd name="connsiteX56" fmla="*/ 833438 w 1378744"/>
                              <a:gd name="connsiteY56" fmla="*/ 1085850 h 1138237"/>
                              <a:gd name="connsiteX57" fmla="*/ 797719 w 1378744"/>
                              <a:gd name="connsiteY57" fmla="*/ 1059656 h 1138237"/>
                              <a:gd name="connsiteX58" fmla="*/ 790575 w 1378744"/>
                              <a:gd name="connsiteY58" fmla="*/ 1038225 h 1138237"/>
                              <a:gd name="connsiteX59" fmla="*/ 790575 w 1378744"/>
                              <a:gd name="connsiteY59" fmla="*/ 1021556 h 1138237"/>
                              <a:gd name="connsiteX60" fmla="*/ 845344 w 1378744"/>
                              <a:gd name="connsiteY60" fmla="*/ 952500 h 1138237"/>
                              <a:gd name="connsiteX61" fmla="*/ 845344 w 1378744"/>
                              <a:gd name="connsiteY61" fmla="*/ 952500 h 1138237"/>
                              <a:gd name="connsiteX62" fmla="*/ 888207 w 1378744"/>
                              <a:gd name="connsiteY62" fmla="*/ 966787 h 1138237"/>
                              <a:gd name="connsiteX63" fmla="*/ 907257 w 1378744"/>
                              <a:gd name="connsiteY63" fmla="*/ 981075 h 1138237"/>
                              <a:gd name="connsiteX64" fmla="*/ 938213 w 1378744"/>
                              <a:gd name="connsiteY64" fmla="*/ 990600 h 1138237"/>
                              <a:gd name="connsiteX65" fmla="*/ 964407 w 1378744"/>
                              <a:gd name="connsiteY65" fmla="*/ 985837 h 1138237"/>
                              <a:gd name="connsiteX66" fmla="*/ 985838 w 1378744"/>
                              <a:gd name="connsiteY66" fmla="*/ 985837 h 1138237"/>
                              <a:gd name="connsiteX67" fmla="*/ 995363 w 1378744"/>
                              <a:gd name="connsiteY67" fmla="*/ 995362 h 1138237"/>
                              <a:gd name="connsiteX68" fmla="*/ 978694 w 1378744"/>
                              <a:gd name="connsiteY68" fmla="*/ 1012031 h 1138237"/>
                              <a:gd name="connsiteX69" fmla="*/ 969169 w 1378744"/>
                              <a:gd name="connsiteY69" fmla="*/ 1031081 h 1138237"/>
                              <a:gd name="connsiteX70" fmla="*/ 954882 w 1378744"/>
                              <a:gd name="connsiteY70" fmla="*/ 1054893 h 1138237"/>
                              <a:gd name="connsiteX71" fmla="*/ 950119 w 1378744"/>
                              <a:gd name="connsiteY71" fmla="*/ 1083468 h 1138237"/>
                              <a:gd name="connsiteX72" fmla="*/ 962025 w 1378744"/>
                              <a:gd name="connsiteY72" fmla="*/ 1107281 h 1138237"/>
                              <a:gd name="connsiteX73" fmla="*/ 983457 w 1378744"/>
                              <a:gd name="connsiteY73" fmla="*/ 1131093 h 1138237"/>
                              <a:gd name="connsiteX74" fmla="*/ 1002507 w 1378744"/>
                              <a:gd name="connsiteY74" fmla="*/ 1133475 h 1138237"/>
                              <a:gd name="connsiteX75" fmla="*/ 1028700 w 1378744"/>
                              <a:gd name="connsiteY75" fmla="*/ 1126331 h 1138237"/>
                              <a:gd name="connsiteX76" fmla="*/ 1031082 w 1378744"/>
                              <a:gd name="connsiteY76" fmla="*/ 1097756 h 1138237"/>
                              <a:gd name="connsiteX77" fmla="*/ 1057275 w 1378744"/>
                              <a:gd name="connsiteY77" fmla="*/ 1085850 h 1138237"/>
                              <a:gd name="connsiteX78" fmla="*/ 1076325 w 1378744"/>
                              <a:gd name="connsiteY78" fmla="*/ 1097756 h 1138237"/>
                              <a:gd name="connsiteX79" fmla="*/ 1100138 w 1378744"/>
                              <a:gd name="connsiteY79" fmla="*/ 1107281 h 1138237"/>
                              <a:gd name="connsiteX80" fmla="*/ 1123950 w 1378744"/>
                              <a:gd name="connsiteY80" fmla="*/ 1121568 h 1138237"/>
                              <a:gd name="connsiteX81" fmla="*/ 1143000 w 1378744"/>
                              <a:gd name="connsiteY81" fmla="*/ 1123950 h 1138237"/>
                              <a:gd name="connsiteX82" fmla="*/ 1157288 w 1378744"/>
                              <a:gd name="connsiteY82" fmla="*/ 1112043 h 1138237"/>
                              <a:gd name="connsiteX83" fmla="*/ 1159669 w 1378744"/>
                              <a:gd name="connsiteY83" fmla="*/ 1085850 h 1138237"/>
                              <a:gd name="connsiteX84" fmla="*/ 1166813 w 1378744"/>
                              <a:gd name="connsiteY84" fmla="*/ 1052512 h 1138237"/>
                              <a:gd name="connsiteX85" fmla="*/ 1197769 w 1378744"/>
                              <a:gd name="connsiteY85" fmla="*/ 1016793 h 1138237"/>
                              <a:gd name="connsiteX86" fmla="*/ 1195388 w 1378744"/>
                              <a:gd name="connsiteY86" fmla="*/ 954881 h 1138237"/>
                              <a:gd name="connsiteX87" fmla="*/ 1209675 w 1378744"/>
                              <a:gd name="connsiteY87" fmla="*/ 945356 h 1138237"/>
                              <a:gd name="connsiteX88" fmla="*/ 1235869 w 1378744"/>
                              <a:gd name="connsiteY88" fmla="*/ 945356 h 1138237"/>
                              <a:gd name="connsiteX89" fmla="*/ 1235869 w 1378744"/>
                              <a:gd name="connsiteY89" fmla="*/ 931068 h 1138237"/>
                              <a:gd name="connsiteX90" fmla="*/ 1212057 w 1378744"/>
                              <a:gd name="connsiteY90" fmla="*/ 912018 h 1138237"/>
                              <a:gd name="connsiteX91" fmla="*/ 1195388 w 1378744"/>
                              <a:gd name="connsiteY91" fmla="*/ 881062 h 1138237"/>
                              <a:gd name="connsiteX92" fmla="*/ 1157288 w 1378744"/>
                              <a:gd name="connsiteY92" fmla="*/ 871537 h 1138237"/>
                              <a:gd name="connsiteX93" fmla="*/ 1119188 w 1378744"/>
                              <a:gd name="connsiteY93" fmla="*/ 859631 h 1138237"/>
                              <a:gd name="connsiteX94" fmla="*/ 1119188 w 1378744"/>
                              <a:gd name="connsiteY94" fmla="*/ 831056 h 1138237"/>
                              <a:gd name="connsiteX95" fmla="*/ 1135857 w 1378744"/>
                              <a:gd name="connsiteY95" fmla="*/ 807243 h 1138237"/>
                              <a:gd name="connsiteX96" fmla="*/ 1197769 w 1378744"/>
                              <a:gd name="connsiteY96" fmla="*/ 759618 h 1138237"/>
                              <a:gd name="connsiteX97" fmla="*/ 1247775 w 1378744"/>
                              <a:gd name="connsiteY97" fmla="*/ 762000 h 1138237"/>
                              <a:gd name="connsiteX98" fmla="*/ 1278732 w 1378744"/>
                              <a:gd name="connsiteY98" fmla="*/ 762000 h 1138237"/>
                              <a:gd name="connsiteX99" fmla="*/ 1271588 w 1378744"/>
                              <a:gd name="connsiteY99" fmla="*/ 735806 h 1138237"/>
                              <a:gd name="connsiteX100" fmla="*/ 1378744 w 1378744"/>
                              <a:gd name="connsiteY100" fmla="*/ 678656 h 1138237"/>
                              <a:gd name="connsiteX101" fmla="*/ 1331119 w 1378744"/>
                              <a:gd name="connsiteY101" fmla="*/ 552450 h 1138237"/>
                              <a:gd name="connsiteX102" fmla="*/ 1278732 w 1378744"/>
                              <a:gd name="connsiteY102" fmla="*/ 514350 h 1138237"/>
                              <a:gd name="connsiteX103" fmla="*/ 1252538 w 1378744"/>
                              <a:gd name="connsiteY103" fmla="*/ 431006 h 1138237"/>
                              <a:gd name="connsiteX104" fmla="*/ 1181100 w 1378744"/>
                              <a:gd name="connsiteY104" fmla="*/ 431006 h 1138237"/>
                              <a:gd name="connsiteX105" fmla="*/ 1166813 w 1378744"/>
                              <a:gd name="connsiteY105" fmla="*/ 395287 h 1138237"/>
                              <a:gd name="connsiteX106" fmla="*/ 1107282 w 1378744"/>
                              <a:gd name="connsiteY106" fmla="*/ 421481 h 1138237"/>
                              <a:gd name="connsiteX107" fmla="*/ 1054894 w 1378744"/>
                              <a:gd name="connsiteY107" fmla="*/ 414337 h 1138237"/>
                              <a:gd name="connsiteX108" fmla="*/ 1028700 w 1378744"/>
                              <a:gd name="connsiteY108" fmla="*/ 371475 h 1138237"/>
                              <a:gd name="connsiteX109" fmla="*/ 1023938 w 1378744"/>
                              <a:gd name="connsiteY109" fmla="*/ 288131 h 1138237"/>
                              <a:gd name="connsiteX110" fmla="*/ 1012032 w 1378744"/>
                              <a:gd name="connsiteY110" fmla="*/ 269081 h 1138237"/>
                              <a:gd name="connsiteX111" fmla="*/ 1012032 w 1378744"/>
                              <a:gd name="connsiteY111" fmla="*/ 211931 h 1138237"/>
                              <a:gd name="connsiteX112" fmla="*/ 959644 w 1378744"/>
                              <a:gd name="connsiteY112" fmla="*/ 190500 h 1138237"/>
                              <a:gd name="connsiteX113" fmla="*/ 914400 w 1378744"/>
                              <a:gd name="connsiteY113" fmla="*/ 111918 h 1138237"/>
                              <a:gd name="connsiteX114" fmla="*/ 854869 w 1378744"/>
                              <a:gd name="connsiteY114" fmla="*/ 76200 h 1138237"/>
                              <a:gd name="connsiteX115" fmla="*/ 873919 w 1378744"/>
                              <a:gd name="connsiteY115" fmla="*/ 16668 h 1138237"/>
                              <a:gd name="connsiteX116" fmla="*/ 783432 w 1378744"/>
                              <a:gd name="connsiteY116" fmla="*/ 0 h 1138237"/>
                              <a:gd name="connsiteX0" fmla="*/ 783432 w 1378744"/>
                              <a:gd name="connsiteY0" fmla="*/ 0 h 1138237"/>
                              <a:gd name="connsiteX1" fmla="*/ 738188 w 1378744"/>
                              <a:gd name="connsiteY1" fmla="*/ 26193 h 1138237"/>
                              <a:gd name="connsiteX2" fmla="*/ 685800 w 1378744"/>
                              <a:gd name="connsiteY2" fmla="*/ 28575 h 1138237"/>
                              <a:gd name="connsiteX3" fmla="*/ 635794 w 1378744"/>
                              <a:gd name="connsiteY3" fmla="*/ 73818 h 1138237"/>
                              <a:gd name="connsiteX4" fmla="*/ 633413 w 1378744"/>
                              <a:gd name="connsiteY4" fmla="*/ 114300 h 1138237"/>
                              <a:gd name="connsiteX5" fmla="*/ 561975 w 1378744"/>
                              <a:gd name="connsiteY5" fmla="*/ 190500 h 1138237"/>
                              <a:gd name="connsiteX6" fmla="*/ 519113 w 1378744"/>
                              <a:gd name="connsiteY6" fmla="*/ 214312 h 1138237"/>
                              <a:gd name="connsiteX7" fmla="*/ 485775 w 1378744"/>
                              <a:gd name="connsiteY7" fmla="*/ 252412 h 1138237"/>
                              <a:gd name="connsiteX8" fmla="*/ 461963 w 1378744"/>
                              <a:gd name="connsiteY8" fmla="*/ 273843 h 1138237"/>
                              <a:gd name="connsiteX9" fmla="*/ 423863 w 1378744"/>
                              <a:gd name="connsiteY9" fmla="*/ 333375 h 1138237"/>
                              <a:gd name="connsiteX10" fmla="*/ 378619 w 1378744"/>
                              <a:gd name="connsiteY10" fmla="*/ 357187 h 1138237"/>
                              <a:gd name="connsiteX11" fmla="*/ 292894 w 1378744"/>
                              <a:gd name="connsiteY11" fmla="*/ 376237 h 1138237"/>
                              <a:gd name="connsiteX12" fmla="*/ 264319 w 1378744"/>
                              <a:gd name="connsiteY12" fmla="*/ 373856 h 1138237"/>
                              <a:gd name="connsiteX13" fmla="*/ 240507 w 1378744"/>
                              <a:gd name="connsiteY13" fmla="*/ 359568 h 1138237"/>
                              <a:gd name="connsiteX14" fmla="*/ 226219 w 1378744"/>
                              <a:gd name="connsiteY14" fmla="*/ 338137 h 1138237"/>
                              <a:gd name="connsiteX15" fmla="*/ 219075 w 1378744"/>
                              <a:gd name="connsiteY15" fmla="*/ 311943 h 1138237"/>
                              <a:gd name="connsiteX16" fmla="*/ 204788 w 1378744"/>
                              <a:gd name="connsiteY16" fmla="*/ 309562 h 1138237"/>
                              <a:gd name="connsiteX17" fmla="*/ 188119 w 1378744"/>
                              <a:gd name="connsiteY17" fmla="*/ 304800 h 1138237"/>
                              <a:gd name="connsiteX18" fmla="*/ 173832 w 1378744"/>
                              <a:gd name="connsiteY18" fmla="*/ 302418 h 1138237"/>
                              <a:gd name="connsiteX19" fmla="*/ 128588 w 1378744"/>
                              <a:gd name="connsiteY19" fmla="*/ 352425 h 1138237"/>
                              <a:gd name="connsiteX20" fmla="*/ 97632 w 1378744"/>
                              <a:gd name="connsiteY20" fmla="*/ 371475 h 1138237"/>
                              <a:gd name="connsiteX21" fmla="*/ 80963 w 1378744"/>
                              <a:gd name="connsiteY21" fmla="*/ 390525 h 1138237"/>
                              <a:gd name="connsiteX22" fmla="*/ 66675 w 1378744"/>
                              <a:gd name="connsiteY22" fmla="*/ 435768 h 1138237"/>
                              <a:gd name="connsiteX23" fmla="*/ 54769 w 1378744"/>
                              <a:gd name="connsiteY23" fmla="*/ 447675 h 1138237"/>
                              <a:gd name="connsiteX24" fmla="*/ 9525 w 1378744"/>
                              <a:gd name="connsiteY24" fmla="*/ 466725 h 1138237"/>
                              <a:gd name="connsiteX25" fmla="*/ 2382 w 1378744"/>
                              <a:gd name="connsiteY25" fmla="*/ 481012 h 1138237"/>
                              <a:gd name="connsiteX26" fmla="*/ 4763 w 1378744"/>
                              <a:gd name="connsiteY26" fmla="*/ 533400 h 1138237"/>
                              <a:gd name="connsiteX27" fmla="*/ 0 w 1378744"/>
                              <a:gd name="connsiteY27" fmla="*/ 545306 h 1138237"/>
                              <a:gd name="connsiteX28" fmla="*/ 73819 w 1378744"/>
                              <a:gd name="connsiteY28" fmla="*/ 588168 h 1138237"/>
                              <a:gd name="connsiteX29" fmla="*/ 90488 w 1378744"/>
                              <a:gd name="connsiteY29" fmla="*/ 628650 h 1138237"/>
                              <a:gd name="connsiteX30" fmla="*/ 83344 w 1378744"/>
                              <a:gd name="connsiteY30" fmla="*/ 654843 h 1138237"/>
                              <a:gd name="connsiteX31" fmla="*/ 73819 w 1378744"/>
                              <a:gd name="connsiteY31" fmla="*/ 697706 h 1138237"/>
                              <a:gd name="connsiteX32" fmla="*/ 78582 w 1378744"/>
                              <a:gd name="connsiteY32" fmla="*/ 726281 h 1138237"/>
                              <a:gd name="connsiteX33" fmla="*/ 95250 w 1378744"/>
                              <a:gd name="connsiteY33" fmla="*/ 738187 h 1138237"/>
                              <a:gd name="connsiteX34" fmla="*/ 116682 w 1378744"/>
                              <a:gd name="connsiteY34" fmla="*/ 735806 h 1138237"/>
                              <a:gd name="connsiteX35" fmla="*/ 123825 w 1378744"/>
                              <a:gd name="connsiteY35" fmla="*/ 762000 h 1138237"/>
                              <a:gd name="connsiteX36" fmla="*/ 126207 w 1378744"/>
                              <a:gd name="connsiteY36" fmla="*/ 783431 h 1138237"/>
                              <a:gd name="connsiteX37" fmla="*/ 152400 w 1378744"/>
                              <a:gd name="connsiteY37" fmla="*/ 812006 h 1138237"/>
                              <a:gd name="connsiteX38" fmla="*/ 164307 w 1378744"/>
                              <a:gd name="connsiteY38" fmla="*/ 823912 h 1138237"/>
                              <a:gd name="connsiteX39" fmla="*/ 173832 w 1378744"/>
                              <a:gd name="connsiteY39" fmla="*/ 850106 h 1138237"/>
                              <a:gd name="connsiteX40" fmla="*/ 169069 w 1378744"/>
                              <a:gd name="connsiteY40" fmla="*/ 878681 h 1138237"/>
                              <a:gd name="connsiteX41" fmla="*/ 176213 w 1378744"/>
                              <a:gd name="connsiteY41" fmla="*/ 897731 h 1138237"/>
                              <a:gd name="connsiteX42" fmla="*/ 200025 w 1378744"/>
                              <a:gd name="connsiteY42" fmla="*/ 916781 h 1138237"/>
                              <a:gd name="connsiteX43" fmla="*/ 226219 w 1378744"/>
                              <a:gd name="connsiteY43" fmla="*/ 916781 h 1138237"/>
                              <a:gd name="connsiteX44" fmla="*/ 300038 w 1378744"/>
                              <a:gd name="connsiteY44" fmla="*/ 921543 h 1138237"/>
                              <a:gd name="connsiteX45" fmla="*/ 395288 w 1378744"/>
                              <a:gd name="connsiteY45" fmla="*/ 952500 h 1138237"/>
                              <a:gd name="connsiteX46" fmla="*/ 414338 w 1378744"/>
                              <a:gd name="connsiteY46" fmla="*/ 988218 h 1138237"/>
                              <a:gd name="connsiteX47" fmla="*/ 435769 w 1378744"/>
                              <a:gd name="connsiteY47" fmla="*/ 992981 h 1138237"/>
                              <a:gd name="connsiteX48" fmla="*/ 464344 w 1378744"/>
                              <a:gd name="connsiteY48" fmla="*/ 995362 h 1138237"/>
                              <a:gd name="connsiteX49" fmla="*/ 507207 w 1378744"/>
                              <a:gd name="connsiteY49" fmla="*/ 1026318 h 1138237"/>
                              <a:gd name="connsiteX50" fmla="*/ 521494 w 1378744"/>
                              <a:gd name="connsiteY50" fmla="*/ 1069181 h 1138237"/>
                              <a:gd name="connsiteX51" fmla="*/ 545307 w 1378744"/>
                              <a:gd name="connsiteY51" fmla="*/ 1107281 h 1138237"/>
                              <a:gd name="connsiteX52" fmla="*/ 573882 w 1378744"/>
                              <a:gd name="connsiteY52" fmla="*/ 1121568 h 1138237"/>
                              <a:gd name="connsiteX53" fmla="*/ 585788 w 1378744"/>
                              <a:gd name="connsiteY53" fmla="*/ 1131093 h 1138237"/>
                              <a:gd name="connsiteX54" fmla="*/ 638175 w 1378744"/>
                              <a:gd name="connsiteY54" fmla="*/ 1131093 h 1138237"/>
                              <a:gd name="connsiteX55" fmla="*/ 814388 w 1378744"/>
                              <a:gd name="connsiteY55" fmla="*/ 1138237 h 1138237"/>
                              <a:gd name="connsiteX56" fmla="*/ 828675 w 1378744"/>
                              <a:gd name="connsiteY56" fmla="*/ 1109662 h 1138237"/>
                              <a:gd name="connsiteX57" fmla="*/ 833438 w 1378744"/>
                              <a:gd name="connsiteY57" fmla="*/ 1085850 h 1138237"/>
                              <a:gd name="connsiteX58" fmla="*/ 797719 w 1378744"/>
                              <a:gd name="connsiteY58" fmla="*/ 1059656 h 1138237"/>
                              <a:gd name="connsiteX59" fmla="*/ 790575 w 1378744"/>
                              <a:gd name="connsiteY59" fmla="*/ 1038225 h 1138237"/>
                              <a:gd name="connsiteX60" fmla="*/ 790575 w 1378744"/>
                              <a:gd name="connsiteY60" fmla="*/ 1021556 h 1138237"/>
                              <a:gd name="connsiteX61" fmla="*/ 845344 w 1378744"/>
                              <a:gd name="connsiteY61" fmla="*/ 952500 h 1138237"/>
                              <a:gd name="connsiteX62" fmla="*/ 845344 w 1378744"/>
                              <a:gd name="connsiteY62" fmla="*/ 952500 h 1138237"/>
                              <a:gd name="connsiteX63" fmla="*/ 888207 w 1378744"/>
                              <a:gd name="connsiteY63" fmla="*/ 966787 h 1138237"/>
                              <a:gd name="connsiteX64" fmla="*/ 907257 w 1378744"/>
                              <a:gd name="connsiteY64" fmla="*/ 981075 h 1138237"/>
                              <a:gd name="connsiteX65" fmla="*/ 938213 w 1378744"/>
                              <a:gd name="connsiteY65" fmla="*/ 990600 h 1138237"/>
                              <a:gd name="connsiteX66" fmla="*/ 964407 w 1378744"/>
                              <a:gd name="connsiteY66" fmla="*/ 985837 h 1138237"/>
                              <a:gd name="connsiteX67" fmla="*/ 985838 w 1378744"/>
                              <a:gd name="connsiteY67" fmla="*/ 985837 h 1138237"/>
                              <a:gd name="connsiteX68" fmla="*/ 995363 w 1378744"/>
                              <a:gd name="connsiteY68" fmla="*/ 995362 h 1138237"/>
                              <a:gd name="connsiteX69" fmla="*/ 978694 w 1378744"/>
                              <a:gd name="connsiteY69" fmla="*/ 1012031 h 1138237"/>
                              <a:gd name="connsiteX70" fmla="*/ 969169 w 1378744"/>
                              <a:gd name="connsiteY70" fmla="*/ 1031081 h 1138237"/>
                              <a:gd name="connsiteX71" fmla="*/ 954882 w 1378744"/>
                              <a:gd name="connsiteY71" fmla="*/ 1054893 h 1138237"/>
                              <a:gd name="connsiteX72" fmla="*/ 950119 w 1378744"/>
                              <a:gd name="connsiteY72" fmla="*/ 1083468 h 1138237"/>
                              <a:gd name="connsiteX73" fmla="*/ 962025 w 1378744"/>
                              <a:gd name="connsiteY73" fmla="*/ 1107281 h 1138237"/>
                              <a:gd name="connsiteX74" fmla="*/ 983457 w 1378744"/>
                              <a:gd name="connsiteY74" fmla="*/ 1131093 h 1138237"/>
                              <a:gd name="connsiteX75" fmla="*/ 1002507 w 1378744"/>
                              <a:gd name="connsiteY75" fmla="*/ 1133475 h 1138237"/>
                              <a:gd name="connsiteX76" fmla="*/ 1028700 w 1378744"/>
                              <a:gd name="connsiteY76" fmla="*/ 1126331 h 1138237"/>
                              <a:gd name="connsiteX77" fmla="*/ 1031082 w 1378744"/>
                              <a:gd name="connsiteY77" fmla="*/ 1097756 h 1138237"/>
                              <a:gd name="connsiteX78" fmla="*/ 1057275 w 1378744"/>
                              <a:gd name="connsiteY78" fmla="*/ 1085850 h 1138237"/>
                              <a:gd name="connsiteX79" fmla="*/ 1076325 w 1378744"/>
                              <a:gd name="connsiteY79" fmla="*/ 1097756 h 1138237"/>
                              <a:gd name="connsiteX80" fmla="*/ 1100138 w 1378744"/>
                              <a:gd name="connsiteY80" fmla="*/ 1107281 h 1138237"/>
                              <a:gd name="connsiteX81" fmla="*/ 1123950 w 1378744"/>
                              <a:gd name="connsiteY81" fmla="*/ 1121568 h 1138237"/>
                              <a:gd name="connsiteX82" fmla="*/ 1143000 w 1378744"/>
                              <a:gd name="connsiteY82" fmla="*/ 1123950 h 1138237"/>
                              <a:gd name="connsiteX83" fmla="*/ 1157288 w 1378744"/>
                              <a:gd name="connsiteY83" fmla="*/ 1112043 h 1138237"/>
                              <a:gd name="connsiteX84" fmla="*/ 1159669 w 1378744"/>
                              <a:gd name="connsiteY84" fmla="*/ 1085850 h 1138237"/>
                              <a:gd name="connsiteX85" fmla="*/ 1166813 w 1378744"/>
                              <a:gd name="connsiteY85" fmla="*/ 1052512 h 1138237"/>
                              <a:gd name="connsiteX86" fmla="*/ 1197769 w 1378744"/>
                              <a:gd name="connsiteY86" fmla="*/ 1016793 h 1138237"/>
                              <a:gd name="connsiteX87" fmla="*/ 1195388 w 1378744"/>
                              <a:gd name="connsiteY87" fmla="*/ 954881 h 1138237"/>
                              <a:gd name="connsiteX88" fmla="*/ 1209675 w 1378744"/>
                              <a:gd name="connsiteY88" fmla="*/ 945356 h 1138237"/>
                              <a:gd name="connsiteX89" fmla="*/ 1235869 w 1378744"/>
                              <a:gd name="connsiteY89" fmla="*/ 945356 h 1138237"/>
                              <a:gd name="connsiteX90" fmla="*/ 1235869 w 1378744"/>
                              <a:gd name="connsiteY90" fmla="*/ 931068 h 1138237"/>
                              <a:gd name="connsiteX91" fmla="*/ 1212057 w 1378744"/>
                              <a:gd name="connsiteY91" fmla="*/ 912018 h 1138237"/>
                              <a:gd name="connsiteX92" fmla="*/ 1195388 w 1378744"/>
                              <a:gd name="connsiteY92" fmla="*/ 881062 h 1138237"/>
                              <a:gd name="connsiteX93" fmla="*/ 1157288 w 1378744"/>
                              <a:gd name="connsiteY93" fmla="*/ 871537 h 1138237"/>
                              <a:gd name="connsiteX94" fmla="*/ 1119188 w 1378744"/>
                              <a:gd name="connsiteY94" fmla="*/ 859631 h 1138237"/>
                              <a:gd name="connsiteX95" fmla="*/ 1119188 w 1378744"/>
                              <a:gd name="connsiteY95" fmla="*/ 831056 h 1138237"/>
                              <a:gd name="connsiteX96" fmla="*/ 1135857 w 1378744"/>
                              <a:gd name="connsiteY96" fmla="*/ 807243 h 1138237"/>
                              <a:gd name="connsiteX97" fmla="*/ 1197769 w 1378744"/>
                              <a:gd name="connsiteY97" fmla="*/ 759618 h 1138237"/>
                              <a:gd name="connsiteX98" fmla="*/ 1247775 w 1378744"/>
                              <a:gd name="connsiteY98" fmla="*/ 762000 h 1138237"/>
                              <a:gd name="connsiteX99" fmla="*/ 1278732 w 1378744"/>
                              <a:gd name="connsiteY99" fmla="*/ 762000 h 1138237"/>
                              <a:gd name="connsiteX100" fmla="*/ 1271588 w 1378744"/>
                              <a:gd name="connsiteY100" fmla="*/ 735806 h 1138237"/>
                              <a:gd name="connsiteX101" fmla="*/ 1378744 w 1378744"/>
                              <a:gd name="connsiteY101" fmla="*/ 678656 h 1138237"/>
                              <a:gd name="connsiteX102" fmla="*/ 1331119 w 1378744"/>
                              <a:gd name="connsiteY102" fmla="*/ 552450 h 1138237"/>
                              <a:gd name="connsiteX103" fmla="*/ 1278732 w 1378744"/>
                              <a:gd name="connsiteY103" fmla="*/ 514350 h 1138237"/>
                              <a:gd name="connsiteX104" fmla="*/ 1252538 w 1378744"/>
                              <a:gd name="connsiteY104" fmla="*/ 431006 h 1138237"/>
                              <a:gd name="connsiteX105" fmla="*/ 1181100 w 1378744"/>
                              <a:gd name="connsiteY105" fmla="*/ 431006 h 1138237"/>
                              <a:gd name="connsiteX106" fmla="*/ 1166813 w 1378744"/>
                              <a:gd name="connsiteY106" fmla="*/ 395287 h 1138237"/>
                              <a:gd name="connsiteX107" fmla="*/ 1107282 w 1378744"/>
                              <a:gd name="connsiteY107" fmla="*/ 421481 h 1138237"/>
                              <a:gd name="connsiteX108" fmla="*/ 1054894 w 1378744"/>
                              <a:gd name="connsiteY108" fmla="*/ 414337 h 1138237"/>
                              <a:gd name="connsiteX109" fmla="*/ 1028700 w 1378744"/>
                              <a:gd name="connsiteY109" fmla="*/ 371475 h 1138237"/>
                              <a:gd name="connsiteX110" fmla="*/ 1023938 w 1378744"/>
                              <a:gd name="connsiteY110" fmla="*/ 288131 h 1138237"/>
                              <a:gd name="connsiteX111" fmla="*/ 1012032 w 1378744"/>
                              <a:gd name="connsiteY111" fmla="*/ 269081 h 1138237"/>
                              <a:gd name="connsiteX112" fmla="*/ 1012032 w 1378744"/>
                              <a:gd name="connsiteY112" fmla="*/ 211931 h 1138237"/>
                              <a:gd name="connsiteX113" fmla="*/ 959644 w 1378744"/>
                              <a:gd name="connsiteY113" fmla="*/ 190500 h 1138237"/>
                              <a:gd name="connsiteX114" fmla="*/ 914400 w 1378744"/>
                              <a:gd name="connsiteY114" fmla="*/ 111918 h 1138237"/>
                              <a:gd name="connsiteX115" fmla="*/ 854869 w 1378744"/>
                              <a:gd name="connsiteY115" fmla="*/ 76200 h 1138237"/>
                              <a:gd name="connsiteX116" fmla="*/ 873919 w 1378744"/>
                              <a:gd name="connsiteY116" fmla="*/ 16668 h 1138237"/>
                              <a:gd name="connsiteX117" fmla="*/ 783432 w 1378744"/>
                              <a:gd name="connsiteY117" fmla="*/ 0 h 1138237"/>
                              <a:gd name="connsiteX0" fmla="*/ 783432 w 1378744"/>
                              <a:gd name="connsiteY0" fmla="*/ 0 h 1181100"/>
                              <a:gd name="connsiteX1" fmla="*/ 738188 w 1378744"/>
                              <a:gd name="connsiteY1" fmla="*/ 26193 h 1181100"/>
                              <a:gd name="connsiteX2" fmla="*/ 685800 w 1378744"/>
                              <a:gd name="connsiteY2" fmla="*/ 28575 h 1181100"/>
                              <a:gd name="connsiteX3" fmla="*/ 635794 w 1378744"/>
                              <a:gd name="connsiteY3" fmla="*/ 73818 h 1181100"/>
                              <a:gd name="connsiteX4" fmla="*/ 633413 w 1378744"/>
                              <a:gd name="connsiteY4" fmla="*/ 114300 h 1181100"/>
                              <a:gd name="connsiteX5" fmla="*/ 561975 w 1378744"/>
                              <a:gd name="connsiteY5" fmla="*/ 190500 h 1181100"/>
                              <a:gd name="connsiteX6" fmla="*/ 519113 w 1378744"/>
                              <a:gd name="connsiteY6" fmla="*/ 214312 h 1181100"/>
                              <a:gd name="connsiteX7" fmla="*/ 485775 w 1378744"/>
                              <a:gd name="connsiteY7" fmla="*/ 252412 h 1181100"/>
                              <a:gd name="connsiteX8" fmla="*/ 461963 w 1378744"/>
                              <a:gd name="connsiteY8" fmla="*/ 273843 h 1181100"/>
                              <a:gd name="connsiteX9" fmla="*/ 423863 w 1378744"/>
                              <a:gd name="connsiteY9" fmla="*/ 333375 h 1181100"/>
                              <a:gd name="connsiteX10" fmla="*/ 378619 w 1378744"/>
                              <a:gd name="connsiteY10" fmla="*/ 357187 h 1181100"/>
                              <a:gd name="connsiteX11" fmla="*/ 292894 w 1378744"/>
                              <a:gd name="connsiteY11" fmla="*/ 376237 h 1181100"/>
                              <a:gd name="connsiteX12" fmla="*/ 264319 w 1378744"/>
                              <a:gd name="connsiteY12" fmla="*/ 373856 h 1181100"/>
                              <a:gd name="connsiteX13" fmla="*/ 240507 w 1378744"/>
                              <a:gd name="connsiteY13" fmla="*/ 359568 h 1181100"/>
                              <a:gd name="connsiteX14" fmla="*/ 226219 w 1378744"/>
                              <a:gd name="connsiteY14" fmla="*/ 338137 h 1181100"/>
                              <a:gd name="connsiteX15" fmla="*/ 219075 w 1378744"/>
                              <a:gd name="connsiteY15" fmla="*/ 311943 h 1181100"/>
                              <a:gd name="connsiteX16" fmla="*/ 204788 w 1378744"/>
                              <a:gd name="connsiteY16" fmla="*/ 309562 h 1181100"/>
                              <a:gd name="connsiteX17" fmla="*/ 188119 w 1378744"/>
                              <a:gd name="connsiteY17" fmla="*/ 304800 h 1181100"/>
                              <a:gd name="connsiteX18" fmla="*/ 173832 w 1378744"/>
                              <a:gd name="connsiteY18" fmla="*/ 302418 h 1181100"/>
                              <a:gd name="connsiteX19" fmla="*/ 128588 w 1378744"/>
                              <a:gd name="connsiteY19" fmla="*/ 352425 h 1181100"/>
                              <a:gd name="connsiteX20" fmla="*/ 97632 w 1378744"/>
                              <a:gd name="connsiteY20" fmla="*/ 371475 h 1181100"/>
                              <a:gd name="connsiteX21" fmla="*/ 80963 w 1378744"/>
                              <a:gd name="connsiteY21" fmla="*/ 390525 h 1181100"/>
                              <a:gd name="connsiteX22" fmla="*/ 66675 w 1378744"/>
                              <a:gd name="connsiteY22" fmla="*/ 435768 h 1181100"/>
                              <a:gd name="connsiteX23" fmla="*/ 54769 w 1378744"/>
                              <a:gd name="connsiteY23" fmla="*/ 447675 h 1181100"/>
                              <a:gd name="connsiteX24" fmla="*/ 9525 w 1378744"/>
                              <a:gd name="connsiteY24" fmla="*/ 466725 h 1181100"/>
                              <a:gd name="connsiteX25" fmla="*/ 2382 w 1378744"/>
                              <a:gd name="connsiteY25" fmla="*/ 481012 h 1181100"/>
                              <a:gd name="connsiteX26" fmla="*/ 4763 w 1378744"/>
                              <a:gd name="connsiteY26" fmla="*/ 533400 h 1181100"/>
                              <a:gd name="connsiteX27" fmla="*/ 0 w 1378744"/>
                              <a:gd name="connsiteY27" fmla="*/ 545306 h 1181100"/>
                              <a:gd name="connsiteX28" fmla="*/ 73819 w 1378744"/>
                              <a:gd name="connsiteY28" fmla="*/ 588168 h 1181100"/>
                              <a:gd name="connsiteX29" fmla="*/ 90488 w 1378744"/>
                              <a:gd name="connsiteY29" fmla="*/ 628650 h 1181100"/>
                              <a:gd name="connsiteX30" fmla="*/ 83344 w 1378744"/>
                              <a:gd name="connsiteY30" fmla="*/ 654843 h 1181100"/>
                              <a:gd name="connsiteX31" fmla="*/ 73819 w 1378744"/>
                              <a:gd name="connsiteY31" fmla="*/ 697706 h 1181100"/>
                              <a:gd name="connsiteX32" fmla="*/ 78582 w 1378744"/>
                              <a:gd name="connsiteY32" fmla="*/ 726281 h 1181100"/>
                              <a:gd name="connsiteX33" fmla="*/ 95250 w 1378744"/>
                              <a:gd name="connsiteY33" fmla="*/ 738187 h 1181100"/>
                              <a:gd name="connsiteX34" fmla="*/ 116682 w 1378744"/>
                              <a:gd name="connsiteY34" fmla="*/ 735806 h 1181100"/>
                              <a:gd name="connsiteX35" fmla="*/ 123825 w 1378744"/>
                              <a:gd name="connsiteY35" fmla="*/ 762000 h 1181100"/>
                              <a:gd name="connsiteX36" fmla="*/ 126207 w 1378744"/>
                              <a:gd name="connsiteY36" fmla="*/ 783431 h 1181100"/>
                              <a:gd name="connsiteX37" fmla="*/ 152400 w 1378744"/>
                              <a:gd name="connsiteY37" fmla="*/ 812006 h 1181100"/>
                              <a:gd name="connsiteX38" fmla="*/ 164307 w 1378744"/>
                              <a:gd name="connsiteY38" fmla="*/ 823912 h 1181100"/>
                              <a:gd name="connsiteX39" fmla="*/ 173832 w 1378744"/>
                              <a:gd name="connsiteY39" fmla="*/ 850106 h 1181100"/>
                              <a:gd name="connsiteX40" fmla="*/ 169069 w 1378744"/>
                              <a:gd name="connsiteY40" fmla="*/ 878681 h 1181100"/>
                              <a:gd name="connsiteX41" fmla="*/ 176213 w 1378744"/>
                              <a:gd name="connsiteY41" fmla="*/ 897731 h 1181100"/>
                              <a:gd name="connsiteX42" fmla="*/ 200025 w 1378744"/>
                              <a:gd name="connsiteY42" fmla="*/ 916781 h 1181100"/>
                              <a:gd name="connsiteX43" fmla="*/ 226219 w 1378744"/>
                              <a:gd name="connsiteY43" fmla="*/ 916781 h 1181100"/>
                              <a:gd name="connsiteX44" fmla="*/ 300038 w 1378744"/>
                              <a:gd name="connsiteY44" fmla="*/ 921543 h 1181100"/>
                              <a:gd name="connsiteX45" fmla="*/ 395288 w 1378744"/>
                              <a:gd name="connsiteY45" fmla="*/ 952500 h 1181100"/>
                              <a:gd name="connsiteX46" fmla="*/ 414338 w 1378744"/>
                              <a:gd name="connsiteY46" fmla="*/ 988218 h 1181100"/>
                              <a:gd name="connsiteX47" fmla="*/ 435769 w 1378744"/>
                              <a:gd name="connsiteY47" fmla="*/ 992981 h 1181100"/>
                              <a:gd name="connsiteX48" fmla="*/ 464344 w 1378744"/>
                              <a:gd name="connsiteY48" fmla="*/ 995362 h 1181100"/>
                              <a:gd name="connsiteX49" fmla="*/ 507207 w 1378744"/>
                              <a:gd name="connsiteY49" fmla="*/ 1026318 h 1181100"/>
                              <a:gd name="connsiteX50" fmla="*/ 521494 w 1378744"/>
                              <a:gd name="connsiteY50" fmla="*/ 1069181 h 1181100"/>
                              <a:gd name="connsiteX51" fmla="*/ 545307 w 1378744"/>
                              <a:gd name="connsiteY51" fmla="*/ 1107281 h 1181100"/>
                              <a:gd name="connsiteX52" fmla="*/ 573882 w 1378744"/>
                              <a:gd name="connsiteY52" fmla="*/ 1121568 h 1181100"/>
                              <a:gd name="connsiteX53" fmla="*/ 585788 w 1378744"/>
                              <a:gd name="connsiteY53" fmla="*/ 1131093 h 1181100"/>
                              <a:gd name="connsiteX54" fmla="*/ 597694 w 1378744"/>
                              <a:gd name="connsiteY54" fmla="*/ 1181100 h 1181100"/>
                              <a:gd name="connsiteX55" fmla="*/ 814388 w 1378744"/>
                              <a:gd name="connsiteY55" fmla="*/ 1138237 h 1181100"/>
                              <a:gd name="connsiteX56" fmla="*/ 828675 w 1378744"/>
                              <a:gd name="connsiteY56" fmla="*/ 1109662 h 1181100"/>
                              <a:gd name="connsiteX57" fmla="*/ 833438 w 1378744"/>
                              <a:gd name="connsiteY57" fmla="*/ 1085850 h 1181100"/>
                              <a:gd name="connsiteX58" fmla="*/ 797719 w 1378744"/>
                              <a:gd name="connsiteY58" fmla="*/ 1059656 h 1181100"/>
                              <a:gd name="connsiteX59" fmla="*/ 790575 w 1378744"/>
                              <a:gd name="connsiteY59" fmla="*/ 1038225 h 1181100"/>
                              <a:gd name="connsiteX60" fmla="*/ 790575 w 1378744"/>
                              <a:gd name="connsiteY60" fmla="*/ 1021556 h 1181100"/>
                              <a:gd name="connsiteX61" fmla="*/ 845344 w 1378744"/>
                              <a:gd name="connsiteY61" fmla="*/ 952500 h 1181100"/>
                              <a:gd name="connsiteX62" fmla="*/ 845344 w 1378744"/>
                              <a:gd name="connsiteY62" fmla="*/ 952500 h 1181100"/>
                              <a:gd name="connsiteX63" fmla="*/ 888207 w 1378744"/>
                              <a:gd name="connsiteY63" fmla="*/ 966787 h 1181100"/>
                              <a:gd name="connsiteX64" fmla="*/ 907257 w 1378744"/>
                              <a:gd name="connsiteY64" fmla="*/ 981075 h 1181100"/>
                              <a:gd name="connsiteX65" fmla="*/ 938213 w 1378744"/>
                              <a:gd name="connsiteY65" fmla="*/ 990600 h 1181100"/>
                              <a:gd name="connsiteX66" fmla="*/ 964407 w 1378744"/>
                              <a:gd name="connsiteY66" fmla="*/ 985837 h 1181100"/>
                              <a:gd name="connsiteX67" fmla="*/ 985838 w 1378744"/>
                              <a:gd name="connsiteY67" fmla="*/ 985837 h 1181100"/>
                              <a:gd name="connsiteX68" fmla="*/ 995363 w 1378744"/>
                              <a:gd name="connsiteY68" fmla="*/ 995362 h 1181100"/>
                              <a:gd name="connsiteX69" fmla="*/ 978694 w 1378744"/>
                              <a:gd name="connsiteY69" fmla="*/ 1012031 h 1181100"/>
                              <a:gd name="connsiteX70" fmla="*/ 969169 w 1378744"/>
                              <a:gd name="connsiteY70" fmla="*/ 1031081 h 1181100"/>
                              <a:gd name="connsiteX71" fmla="*/ 954882 w 1378744"/>
                              <a:gd name="connsiteY71" fmla="*/ 1054893 h 1181100"/>
                              <a:gd name="connsiteX72" fmla="*/ 950119 w 1378744"/>
                              <a:gd name="connsiteY72" fmla="*/ 1083468 h 1181100"/>
                              <a:gd name="connsiteX73" fmla="*/ 962025 w 1378744"/>
                              <a:gd name="connsiteY73" fmla="*/ 1107281 h 1181100"/>
                              <a:gd name="connsiteX74" fmla="*/ 983457 w 1378744"/>
                              <a:gd name="connsiteY74" fmla="*/ 1131093 h 1181100"/>
                              <a:gd name="connsiteX75" fmla="*/ 1002507 w 1378744"/>
                              <a:gd name="connsiteY75" fmla="*/ 1133475 h 1181100"/>
                              <a:gd name="connsiteX76" fmla="*/ 1028700 w 1378744"/>
                              <a:gd name="connsiteY76" fmla="*/ 1126331 h 1181100"/>
                              <a:gd name="connsiteX77" fmla="*/ 1031082 w 1378744"/>
                              <a:gd name="connsiteY77" fmla="*/ 1097756 h 1181100"/>
                              <a:gd name="connsiteX78" fmla="*/ 1057275 w 1378744"/>
                              <a:gd name="connsiteY78" fmla="*/ 1085850 h 1181100"/>
                              <a:gd name="connsiteX79" fmla="*/ 1076325 w 1378744"/>
                              <a:gd name="connsiteY79" fmla="*/ 1097756 h 1181100"/>
                              <a:gd name="connsiteX80" fmla="*/ 1100138 w 1378744"/>
                              <a:gd name="connsiteY80" fmla="*/ 1107281 h 1181100"/>
                              <a:gd name="connsiteX81" fmla="*/ 1123950 w 1378744"/>
                              <a:gd name="connsiteY81" fmla="*/ 1121568 h 1181100"/>
                              <a:gd name="connsiteX82" fmla="*/ 1143000 w 1378744"/>
                              <a:gd name="connsiteY82" fmla="*/ 1123950 h 1181100"/>
                              <a:gd name="connsiteX83" fmla="*/ 1157288 w 1378744"/>
                              <a:gd name="connsiteY83" fmla="*/ 1112043 h 1181100"/>
                              <a:gd name="connsiteX84" fmla="*/ 1159669 w 1378744"/>
                              <a:gd name="connsiteY84" fmla="*/ 1085850 h 1181100"/>
                              <a:gd name="connsiteX85" fmla="*/ 1166813 w 1378744"/>
                              <a:gd name="connsiteY85" fmla="*/ 1052512 h 1181100"/>
                              <a:gd name="connsiteX86" fmla="*/ 1197769 w 1378744"/>
                              <a:gd name="connsiteY86" fmla="*/ 1016793 h 1181100"/>
                              <a:gd name="connsiteX87" fmla="*/ 1195388 w 1378744"/>
                              <a:gd name="connsiteY87" fmla="*/ 954881 h 1181100"/>
                              <a:gd name="connsiteX88" fmla="*/ 1209675 w 1378744"/>
                              <a:gd name="connsiteY88" fmla="*/ 945356 h 1181100"/>
                              <a:gd name="connsiteX89" fmla="*/ 1235869 w 1378744"/>
                              <a:gd name="connsiteY89" fmla="*/ 945356 h 1181100"/>
                              <a:gd name="connsiteX90" fmla="*/ 1235869 w 1378744"/>
                              <a:gd name="connsiteY90" fmla="*/ 931068 h 1181100"/>
                              <a:gd name="connsiteX91" fmla="*/ 1212057 w 1378744"/>
                              <a:gd name="connsiteY91" fmla="*/ 912018 h 1181100"/>
                              <a:gd name="connsiteX92" fmla="*/ 1195388 w 1378744"/>
                              <a:gd name="connsiteY92" fmla="*/ 881062 h 1181100"/>
                              <a:gd name="connsiteX93" fmla="*/ 1157288 w 1378744"/>
                              <a:gd name="connsiteY93" fmla="*/ 871537 h 1181100"/>
                              <a:gd name="connsiteX94" fmla="*/ 1119188 w 1378744"/>
                              <a:gd name="connsiteY94" fmla="*/ 859631 h 1181100"/>
                              <a:gd name="connsiteX95" fmla="*/ 1119188 w 1378744"/>
                              <a:gd name="connsiteY95" fmla="*/ 831056 h 1181100"/>
                              <a:gd name="connsiteX96" fmla="*/ 1135857 w 1378744"/>
                              <a:gd name="connsiteY96" fmla="*/ 807243 h 1181100"/>
                              <a:gd name="connsiteX97" fmla="*/ 1197769 w 1378744"/>
                              <a:gd name="connsiteY97" fmla="*/ 759618 h 1181100"/>
                              <a:gd name="connsiteX98" fmla="*/ 1247775 w 1378744"/>
                              <a:gd name="connsiteY98" fmla="*/ 762000 h 1181100"/>
                              <a:gd name="connsiteX99" fmla="*/ 1278732 w 1378744"/>
                              <a:gd name="connsiteY99" fmla="*/ 762000 h 1181100"/>
                              <a:gd name="connsiteX100" fmla="*/ 1271588 w 1378744"/>
                              <a:gd name="connsiteY100" fmla="*/ 735806 h 1181100"/>
                              <a:gd name="connsiteX101" fmla="*/ 1378744 w 1378744"/>
                              <a:gd name="connsiteY101" fmla="*/ 678656 h 1181100"/>
                              <a:gd name="connsiteX102" fmla="*/ 1331119 w 1378744"/>
                              <a:gd name="connsiteY102" fmla="*/ 552450 h 1181100"/>
                              <a:gd name="connsiteX103" fmla="*/ 1278732 w 1378744"/>
                              <a:gd name="connsiteY103" fmla="*/ 514350 h 1181100"/>
                              <a:gd name="connsiteX104" fmla="*/ 1252538 w 1378744"/>
                              <a:gd name="connsiteY104" fmla="*/ 431006 h 1181100"/>
                              <a:gd name="connsiteX105" fmla="*/ 1181100 w 1378744"/>
                              <a:gd name="connsiteY105" fmla="*/ 431006 h 1181100"/>
                              <a:gd name="connsiteX106" fmla="*/ 1166813 w 1378744"/>
                              <a:gd name="connsiteY106" fmla="*/ 395287 h 1181100"/>
                              <a:gd name="connsiteX107" fmla="*/ 1107282 w 1378744"/>
                              <a:gd name="connsiteY107" fmla="*/ 421481 h 1181100"/>
                              <a:gd name="connsiteX108" fmla="*/ 1054894 w 1378744"/>
                              <a:gd name="connsiteY108" fmla="*/ 414337 h 1181100"/>
                              <a:gd name="connsiteX109" fmla="*/ 1028700 w 1378744"/>
                              <a:gd name="connsiteY109" fmla="*/ 371475 h 1181100"/>
                              <a:gd name="connsiteX110" fmla="*/ 1023938 w 1378744"/>
                              <a:gd name="connsiteY110" fmla="*/ 288131 h 1181100"/>
                              <a:gd name="connsiteX111" fmla="*/ 1012032 w 1378744"/>
                              <a:gd name="connsiteY111" fmla="*/ 269081 h 1181100"/>
                              <a:gd name="connsiteX112" fmla="*/ 1012032 w 1378744"/>
                              <a:gd name="connsiteY112" fmla="*/ 211931 h 1181100"/>
                              <a:gd name="connsiteX113" fmla="*/ 959644 w 1378744"/>
                              <a:gd name="connsiteY113" fmla="*/ 190500 h 1181100"/>
                              <a:gd name="connsiteX114" fmla="*/ 914400 w 1378744"/>
                              <a:gd name="connsiteY114" fmla="*/ 111918 h 1181100"/>
                              <a:gd name="connsiteX115" fmla="*/ 854869 w 1378744"/>
                              <a:gd name="connsiteY115" fmla="*/ 76200 h 1181100"/>
                              <a:gd name="connsiteX116" fmla="*/ 873919 w 1378744"/>
                              <a:gd name="connsiteY116" fmla="*/ 16668 h 1181100"/>
                              <a:gd name="connsiteX117" fmla="*/ 783432 w 1378744"/>
                              <a:gd name="connsiteY117" fmla="*/ 0 h 1181100"/>
                              <a:gd name="connsiteX0" fmla="*/ 783432 w 1378744"/>
                              <a:gd name="connsiteY0" fmla="*/ 0 h 1181100"/>
                              <a:gd name="connsiteX1" fmla="*/ 738188 w 1378744"/>
                              <a:gd name="connsiteY1" fmla="*/ 26193 h 1181100"/>
                              <a:gd name="connsiteX2" fmla="*/ 685800 w 1378744"/>
                              <a:gd name="connsiteY2" fmla="*/ 28575 h 1181100"/>
                              <a:gd name="connsiteX3" fmla="*/ 635794 w 1378744"/>
                              <a:gd name="connsiteY3" fmla="*/ 73818 h 1181100"/>
                              <a:gd name="connsiteX4" fmla="*/ 633413 w 1378744"/>
                              <a:gd name="connsiteY4" fmla="*/ 114300 h 1181100"/>
                              <a:gd name="connsiteX5" fmla="*/ 561975 w 1378744"/>
                              <a:gd name="connsiteY5" fmla="*/ 190500 h 1181100"/>
                              <a:gd name="connsiteX6" fmla="*/ 519113 w 1378744"/>
                              <a:gd name="connsiteY6" fmla="*/ 214312 h 1181100"/>
                              <a:gd name="connsiteX7" fmla="*/ 485775 w 1378744"/>
                              <a:gd name="connsiteY7" fmla="*/ 252412 h 1181100"/>
                              <a:gd name="connsiteX8" fmla="*/ 461963 w 1378744"/>
                              <a:gd name="connsiteY8" fmla="*/ 273843 h 1181100"/>
                              <a:gd name="connsiteX9" fmla="*/ 423863 w 1378744"/>
                              <a:gd name="connsiteY9" fmla="*/ 333375 h 1181100"/>
                              <a:gd name="connsiteX10" fmla="*/ 378619 w 1378744"/>
                              <a:gd name="connsiteY10" fmla="*/ 357187 h 1181100"/>
                              <a:gd name="connsiteX11" fmla="*/ 292894 w 1378744"/>
                              <a:gd name="connsiteY11" fmla="*/ 376237 h 1181100"/>
                              <a:gd name="connsiteX12" fmla="*/ 264319 w 1378744"/>
                              <a:gd name="connsiteY12" fmla="*/ 373856 h 1181100"/>
                              <a:gd name="connsiteX13" fmla="*/ 240507 w 1378744"/>
                              <a:gd name="connsiteY13" fmla="*/ 359568 h 1181100"/>
                              <a:gd name="connsiteX14" fmla="*/ 226219 w 1378744"/>
                              <a:gd name="connsiteY14" fmla="*/ 338137 h 1181100"/>
                              <a:gd name="connsiteX15" fmla="*/ 219075 w 1378744"/>
                              <a:gd name="connsiteY15" fmla="*/ 311943 h 1181100"/>
                              <a:gd name="connsiteX16" fmla="*/ 204788 w 1378744"/>
                              <a:gd name="connsiteY16" fmla="*/ 309562 h 1181100"/>
                              <a:gd name="connsiteX17" fmla="*/ 188119 w 1378744"/>
                              <a:gd name="connsiteY17" fmla="*/ 304800 h 1181100"/>
                              <a:gd name="connsiteX18" fmla="*/ 173832 w 1378744"/>
                              <a:gd name="connsiteY18" fmla="*/ 302418 h 1181100"/>
                              <a:gd name="connsiteX19" fmla="*/ 128588 w 1378744"/>
                              <a:gd name="connsiteY19" fmla="*/ 352425 h 1181100"/>
                              <a:gd name="connsiteX20" fmla="*/ 97632 w 1378744"/>
                              <a:gd name="connsiteY20" fmla="*/ 371475 h 1181100"/>
                              <a:gd name="connsiteX21" fmla="*/ 80963 w 1378744"/>
                              <a:gd name="connsiteY21" fmla="*/ 390525 h 1181100"/>
                              <a:gd name="connsiteX22" fmla="*/ 66675 w 1378744"/>
                              <a:gd name="connsiteY22" fmla="*/ 435768 h 1181100"/>
                              <a:gd name="connsiteX23" fmla="*/ 54769 w 1378744"/>
                              <a:gd name="connsiteY23" fmla="*/ 447675 h 1181100"/>
                              <a:gd name="connsiteX24" fmla="*/ 9525 w 1378744"/>
                              <a:gd name="connsiteY24" fmla="*/ 466725 h 1181100"/>
                              <a:gd name="connsiteX25" fmla="*/ 2382 w 1378744"/>
                              <a:gd name="connsiteY25" fmla="*/ 481012 h 1181100"/>
                              <a:gd name="connsiteX26" fmla="*/ 4763 w 1378744"/>
                              <a:gd name="connsiteY26" fmla="*/ 533400 h 1181100"/>
                              <a:gd name="connsiteX27" fmla="*/ 0 w 1378744"/>
                              <a:gd name="connsiteY27" fmla="*/ 545306 h 1181100"/>
                              <a:gd name="connsiteX28" fmla="*/ 73819 w 1378744"/>
                              <a:gd name="connsiteY28" fmla="*/ 588168 h 1181100"/>
                              <a:gd name="connsiteX29" fmla="*/ 90488 w 1378744"/>
                              <a:gd name="connsiteY29" fmla="*/ 628650 h 1181100"/>
                              <a:gd name="connsiteX30" fmla="*/ 83344 w 1378744"/>
                              <a:gd name="connsiteY30" fmla="*/ 654843 h 1181100"/>
                              <a:gd name="connsiteX31" fmla="*/ 73819 w 1378744"/>
                              <a:gd name="connsiteY31" fmla="*/ 697706 h 1181100"/>
                              <a:gd name="connsiteX32" fmla="*/ 78582 w 1378744"/>
                              <a:gd name="connsiteY32" fmla="*/ 726281 h 1181100"/>
                              <a:gd name="connsiteX33" fmla="*/ 95250 w 1378744"/>
                              <a:gd name="connsiteY33" fmla="*/ 738187 h 1181100"/>
                              <a:gd name="connsiteX34" fmla="*/ 116682 w 1378744"/>
                              <a:gd name="connsiteY34" fmla="*/ 735806 h 1181100"/>
                              <a:gd name="connsiteX35" fmla="*/ 123825 w 1378744"/>
                              <a:gd name="connsiteY35" fmla="*/ 762000 h 1181100"/>
                              <a:gd name="connsiteX36" fmla="*/ 126207 w 1378744"/>
                              <a:gd name="connsiteY36" fmla="*/ 783431 h 1181100"/>
                              <a:gd name="connsiteX37" fmla="*/ 152400 w 1378744"/>
                              <a:gd name="connsiteY37" fmla="*/ 812006 h 1181100"/>
                              <a:gd name="connsiteX38" fmla="*/ 164307 w 1378744"/>
                              <a:gd name="connsiteY38" fmla="*/ 823912 h 1181100"/>
                              <a:gd name="connsiteX39" fmla="*/ 173832 w 1378744"/>
                              <a:gd name="connsiteY39" fmla="*/ 850106 h 1181100"/>
                              <a:gd name="connsiteX40" fmla="*/ 169069 w 1378744"/>
                              <a:gd name="connsiteY40" fmla="*/ 878681 h 1181100"/>
                              <a:gd name="connsiteX41" fmla="*/ 176213 w 1378744"/>
                              <a:gd name="connsiteY41" fmla="*/ 897731 h 1181100"/>
                              <a:gd name="connsiteX42" fmla="*/ 200025 w 1378744"/>
                              <a:gd name="connsiteY42" fmla="*/ 916781 h 1181100"/>
                              <a:gd name="connsiteX43" fmla="*/ 226219 w 1378744"/>
                              <a:gd name="connsiteY43" fmla="*/ 916781 h 1181100"/>
                              <a:gd name="connsiteX44" fmla="*/ 300038 w 1378744"/>
                              <a:gd name="connsiteY44" fmla="*/ 921543 h 1181100"/>
                              <a:gd name="connsiteX45" fmla="*/ 395288 w 1378744"/>
                              <a:gd name="connsiteY45" fmla="*/ 952500 h 1181100"/>
                              <a:gd name="connsiteX46" fmla="*/ 414338 w 1378744"/>
                              <a:gd name="connsiteY46" fmla="*/ 988218 h 1181100"/>
                              <a:gd name="connsiteX47" fmla="*/ 435769 w 1378744"/>
                              <a:gd name="connsiteY47" fmla="*/ 992981 h 1181100"/>
                              <a:gd name="connsiteX48" fmla="*/ 464344 w 1378744"/>
                              <a:gd name="connsiteY48" fmla="*/ 995362 h 1181100"/>
                              <a:gd name="connsiteX49" fmla="*/ 507207 w 1378744"/>
                              <a:gd name="connsiteY49" fmla="*/ 1026318 h 1181100"/>
                              <a:gd name="connsiteX50" fmla="*/ 521494 w 1378744"/>
                              <a:gd name="connsiteY50" fmla="*/ 1069181 h 1181100"/>
                              <a:gd name="connsiteX51" fmla="*/ 545307 w 1378744"/>
                              <a:gd name="connsiteY51" fmla="*/ 1107281 h 1181100"/>
                              <a:gd name="connsiteX52" fmla="*/ 573882 w 1378744"/>
                              <a:gd name="connsiteY52" fmla="*/ 1121568 h 1181100"/>
                              <a:gd name="connsiteX53" fmla="*/ 585788 w 1378744"/>
                              <a:gd name="connsiteY53" fmla="*/ 1131093 h 1181100"/>
                              <a:gd name="connsiteX54" fmla="*/ 597694 w 1378744"/>
                              <a:gd name="connsiteY54" fmla="*/ 1181100 h 1181100"/>
                              <a:gd name="connsiteX55" fmla="*/ 626269 w 1378744"/>
                              <a:gd name="connsiteY55" fmla="*/ 1171574 h 1181100"/>
                              <a:gd name="connsiteX56" fmla="*/ 814388 w 1378744"/>
                              <a:gd name="connsiteY56" fmla="*/ 1138237 h 1181100"/>
                              <a:gd name="connsiteX57" fmla="*/ 828675 w 1378744"/>
                              <a:gd name="connsiteY57" fmla="*/ 1109662 h 1181100"/>
                              <a:gd name="connsiteX58" fmla="*/ 833438 w 1378744"/>
                              <a:gd name="connsiteY58" fmla="*/ 1085850 h 1181100"/>
                              <a:gd name="connsiteX59" fmla="*/ 797719 w 1378744"/>
                              <a:gd name="connsiteY59" fmla="*/ 1059656 h 1181100"/>
                              <a:gd name="connsiteX60" fmla="*/ 790575 w 1378744"/>
                              <a:gd name="connsiteY60" fmla="*/ 1038225 h 1181100"/>
                              <a:gd name="connsiteX61" fmla="*/ 790575 w 1378744"/>
                              <a:gd name="connsiteY61" fmla="*/ 1021556 h 1181100"/>
                              <a:gd name="connsiteX62" fmla="*/ 845344 w 1378744"/>
                              <a:gd name="connsiteY62" fmla="*/ 952500 h 1181100"/>
                              <a:gd name="connsiteX63" fmla="*/ 845344 w 1378744"/>
                              <a:gd name="connsiteY63" fmla="*/ 952500 h 1181100"/>
                              <a:gd name="connsiteX64" fmla="*/ 888207 w 1378744"/>
                              <a:gd name="connsiteY64" fmla="*/ 966787 h 1181100"/>
                              <a:gd name="connsiteX65" fmla="*/ 907257 w 1378744"/>
                              <a:gd name="connsiteY65" fmla="*/ 981075 h 1181100"/>
                              <a:gd name="connsiteX66" fmla="*/ 938213 w 1378744"/>
                              <a:gd name="connsiteY66" fmla="*/ 990600 h 1181100"/>
                              <a:gd name="connsiteX67" fmla="*/ 964407 w 1378744"/>
                              <a:gd name="connsiteY67" fmla="*/ 985837 h 1181100"/>
                              <a:gd name="connsiteX68" fmla="*/ 985838 w 1378744"/>
                              <a:gd name="connsiteY68" fmla="*/ 985837 h 1181100"/>
                              <a:gd name="connsiteX69" fmla="*/ 995363 w 1378744"/>
                              <a:gd name="connsiteY69" fmla="*/ 995362 h 1181100"/>
                              <a:gd name="connsiteX70" fmla="*/ 978694 w 1378744"/>
                              <a:gd name="connsiteY70" fmla="*/ 1012031 h 1181100"/>
                              <a:gd name="connsiteX71" fmla="*/ 969169 w 1378744"/>
                              <a:gd name="connsiteY71" fmla="*/ 1031081 h 1181100"/>
                              <a:gd name="connsiteX72" fmla="*/ 954882 w 1378744"/>
                              <a:gd name="connsiteY72" fmla="*/ 1054893 h 1181100"/>
                              <a:gd name="connsiteX73" fmla="*/ 950119 w 1378744"/>
                              <a:gd name="connsiteY73" fmla="*/ 1083468 h 1181100"/>
                              <a:gd name="connsiteX74" fmla="*/ 962025 w 1378744"/>
                              <a:gd name="connsiteY74" fmla="*/ 1107281 h 1181100"/>
                              <a:gd name="connsiteX75" fmla="*/ 983457 w 1378744"/>
                              <a:gd name="connsiteY75" fmla="*/ 1131093 h 1181100"/>
                              <a:gd name="connsiteX76" fmla="*/ 1002507 w 1378744"/>
                              <a:gd name="connsiteY76" fmla="*/ 1133475 h 1181100"/>
                              <a:gd name="connsiteX77" fmla="*/ 1028700 w 1378744"/>
                              <a:gd name="connsiteY77" fmla="*/ 1126331 h 1181100"/>
                              <a:gd name="connsiteX78" fmla="*/ 1031082 w 1378744"/>
                              <a:gd name="connsiteY78" fmla="*/ 1097756 h 1181100"/>
                              <a:gd name="connsiteX79" fmla="*/ 1057275 w 1378744"/>
                              <a:gd name="connsiteY79" fmla="*/ 1085850 h 1181100"/>
                              <a:gd name="connsiteX80" fmla="*/ 1076325 w 1378744"/>
                              <a:gd name="connsiteY80" fmla="*/ 1097756 h 1181100"/>
                              <a:gd name="connsiteX81" fmla="*/ 1100138 w 1378744"/>
                              <a:gd name="connsiteY81" fmla="*/ 1107281 h 1181100"/>
                              <a:gd name="connsiteX82" fmla="*/ 1123950 w 1378744"/>
                              <a:gd name="connsiteY82" fmla="*/ 1121568 h 1181100"/>
                              <a:gd name="connsiteX83" fmla="*/ 1143000 w 1378744"/>
                              <a:gd name="connsiteY83" fmla="*/ 1123950 h 1181100"/>
                              <a:gd name="connsiteX84" fmla="*/ 1157288 w 1378744"/>
                              <a:gd name="connsiteY84" fmla="*/ 1112043 h 1181100"/>
                              <a:gd name="connsiteX85" fmla="*/ 1159669 w 1378744"/>
                              <a:gd name="connsiteY85" fmla="*/ 1085850 h 1181100"/>
                              <a:gd name="connsiteX86" fmla="*/ 1166813 w 1378744"/>
                              <a:gd name="connsiteY86" fmla="*/ 1052512 h 1181100"/>
                              <a:gd name="connsiteX87" fmla="*/ 1197769 w 1378744"/>
                              <a:gd name="connsiteY87" fmla="*/ 1016793 h 1181100"/>
                              <a:gd name="connsiteX88" fmla="*/ 1195388 w 1378744"/>
                              <a:gd name="connsiteY88" fmla="*/ 954881 h 1181100"/>
                              <a:gd name="connsiteX89" fmla="*/ 1209675 w 1378744"/>
                              <a:gd name="connsiteY89" fmla="*/ 945356 h 1181100"/>
                              <a:gd name="connsiteX90" fmla="*/ 1235869 w 1378744"/>
                              <a:gd name="connsiteY90" fmla="*/ 945356 h 1181100"/>
                              <a:gd name="connsiteX91" fmla="*/ 1235869 w 1378744"/>
                              <a:gd name="connsiteY91" fmla="*/ 931068 h 1181100"/>
                              <a:gd name="connsiteX92" fmla="*/ 1212057 w 1378744"/>
                              <a:gd name="connsiteY92" fmla="*/ 912018 h 1181100"/>
                              <a:gd name="connsiteX93" fmla="*/ 1195388 w 1378744"/>
                              <a:gd name="connsiteY93" fmla="*/ 881062 h 1181100"/>
                              <a:gd name="connsiteX94" fmla="*/ 1157288 w 1378744"/>
                              <a:gd name="connsiteY94" fmla="*/ 871537 h 1181100"/>
                              <a:gd name="connsiteX95" fmla="*/ 1119188 w 1378744"/>
                              <a:gd name="connsiteY95" fmla="*/ 859631 h 1181100"/>
                              <a:gd name="connsiteX96" fmla="*/ 1119188 w 1378744"/>
                              <a:gd name="connsiteY96" fmla="*/ 831056 h 1181100"/>
                              <a:gd name="connsiteX97" fmla="*/ 1135857 w 1378744"/>
                              <a:gd name="connsiteY97" fmla="*/ 807243 h 1181100"/>
                              <a:gd name="connsiteX98" fmla="*/ 1197769 w 1378744"/>
                              <a:gd name="connsiteY98" fmla="*/ 759618 h 1181100"/>
                              <a:gd name="connsiteX99" fmla="*/ 1247775 w 1378744"/>
                              <a:gd name="connsiteY99" fmla="*/ 762000 h 1181100"/>
                              <a:gd name="connsiteX100" fmla="*/ 1278732 w 1378744"/>
                              <a:gd name="connsiteY100" fmla="*/ 762000 h 1181100"/>
                              <a:gd name="connsiteX101" fmla="*/ 1271588 w 1378744"/>
                              <a:gd name="connsiteY101" fmla="*/ 735806 h 1181100"/>
                              <a:gd name="connsiteX102" fmla="*/ 1378744 w 1378744"/>
                              <a:gd name="connsiteY102" fmla="*/ 678656 h 1181100"/>
                              <a:gd name="connsiteX103" fmla="*/ 1331119 w 1378744"/>
                              <a:gd name="connsiteY103" fmla="*/ 552450 h 1181100"/>
                              <a:gd name="connsiteX104" fmla="*/ 1278732 w 1378744"/>
                              <a:gd name="connsiteY104" fmla="*/ 514350 h 1181100"/>
                              <a:gd name="connsiteX105" fmla="*/ 1252538 w 1378744"/>
                              <a:gd name="connsiteY105" fmla="*/ 431006 h 1181100"/>
                              <a:gd name="connsiteX106" fmla="*/ 1181100 w 1378744"/>
                              <a:gd name="connsiteY106" fmla="*/ 431006 h 1181100"/>
                              <a:gd name="connsiteX107" fmla="*/ 1166813 w 1378744"/>
                              <a:gd name="connsiteY107" fmla="*/ 395287 h 1181100"/>
                              <a:gd name="connsiteX108" fmla="*/ 1107282 w 1378744"/>
                              <a:gd name="connsiteY108" fmla="*/ 421481 h 1181100"/>
                              <a:gd name="connsiteX109" fmla="*/ 1054894 w 1378744"/>
                              <a:gd name="connsiteY109" fmla="*/ 414337 h 1181100"/>
                              <a:gd name="connsiteX110" fmla="*/ 1028700 w 1378744"/>
                              <a:gd name="connsiteY110" fmla="*/ 371475 h 1181100"/>
                              <a:gd name="connsiteX111" fmla="*/ 1023938 w 1378744"/>
                              <a:gd name="connsiteY111" fmla="*/ 288131 h 1181100"/>
                              <a:gd name="connsiteX112" fmla="*/ 1012032 w 1378744"/>
                              <a:gd name="connsiteY112" fmla="*/ 269081 h 1181100"/>
                              <a:gd name="connsiteX113" fmla="*/ 1012032 w 1378744"/>
                              <a:gd name="connsiteY113" fmla="*/ 211931 h 1181100"/>
                              <a:gd name="connsiteX114" fmla="*/ 959644 w 1378744"/>
                              <a:gd name="connsiteY114" fmla="*/ 190500 h 1181100"/>
                              <a:gd name="connsiteX115" fmla="*/ 914400 w 1378744"/>
                              <a:gd name="connsiteY115" fmla="*/ 111918 h 1181100"/>
                              <a:gd name="connsiteX116" fmla="*/ 854869 w 1378744"/>
                              <a:gd name="connsiteY116" fmla="*/ 76200 h 1181100"/>
                              <a:gd name="connsiteX117" fmla="*/ 873919 w 1378744"/>
                              <a:gd name="connsiteY117" fmla="*/ 16668 h 1181100"/>
                              <a:gd name="connsiteX118" fmla="*/ 783432 w 1378744"/>
                              <a:gd name="connsiteY118" fmla="*/ 0 h 1181100"/>
                              <a:gd name="connsiteX0" fmla="*/ 783432 w 1378744"/>
                              <a:gd name="connsiteY0" fmla="*/ 0 h 1250156"/>
                              <a:gd name="connsiteX1" fmla="*/ 738188 w 1378744"/>
                              <a:gd name="connsiteY1" fmla="*/ 26193 h 1250156"/>
                              <a:gd name="connsiteX2" fmla="*/ 685800 w 1378744"/>
                              <a:gd name="connsiteY2" fmla="*/ 28575 h 1250156"/>
                              <a:gd name="connsiteX3" fmla="*/ 635794 w 1378744"/>
                              <a:gd name="connsiteY3" fmla="*/ 73818 h 1250156"/>
                              <a:gd name="connsiteX4" fmla="*/ 633413 w 1378744"/>
                              <a:gd name="connsiteY4" fmla="*/ 114300 h 1250156"/>
                              <a:gd name="connsiteX5" fmla="*/ 561975 w 1378744"/>
                              <a:gd name="connsiteY5" fmla="*/ 190500 h 1250156"/>
                              <a:gd name="connsiteX6" fmla="*/ 519113 w 1378744"/>
                              <a:gd name="connsiteY6" fmla="*/ 214312 h 1250156"/>
                              <a:gd name="connsiteX7" fmla="*/ 485775 w 1378744"/>
                              <a:gd name="connsiteY7" fmla="*/ 252412 h 1250156"/>
                              <a:gd name="connsiteX8" fmla="*/ 461963 w 1378744"/>
                              <a:gd name="connsiteY8" fmla="*/ 273843 h 1250156"/>
                              <a:gd name="connsiteX9" fmla="*/ 423863 w 1378744"/>
                              <a:gd name="connsiteY9" fmla="*/ 333375 h 1250156"/>
                              <a:gd name="connsiteX10" fmla="*/ 378619 w 1378744"/>
                              <a:gd name="connsiteY10" fmla="*/ 357187 h 1250156"/>
                              <a:gd name="connsiteX11" fmla="*/ 292894 w 1378744"/>
                              <a:gd name="connsiteY11" fmla="*/ 376237 h 1250156"/>
                              <a:gd name="connsiteX12" fmla="*/ 264319 w 1378744"/>
                              <a:gd name="connsiteY12" fmla="*/ 373856 h 1250156"/>
                              <a:gd name="connsiteX13" fmla="*/ 240507 w 1378744"/>
                              <a:gd name="connsiteY13" fmla="*/ 359568 h 1250156"/>
                              <a:gd name="connsiteX14" fmla="*/ 226219 w 1378744"/>
                              <a:gd name="connsiteY14" fmla="*/ 338137 h 1250156"/>
                              <a:gd name="connsiteX15" fmla="*/ 219075 w 1378744"/>
                              <a:gd name="connsiteY15" fmla="*/ 311943 h 1250156"/>
                              <a:gd name="connsiteX16" fmla="*/ 204788 w 1378744"/>
                              <a:gd name="connsiteY16" fmla="*/ 309562 h 1250156"/>
                              <a:gd name="connsiteX17" fmla="*/ 188119 w 1378744"/>
                              <a:gd name="connsiteY17" fmla="*/ 304800 h 1250156"/>
                              <a:gd name="connsiteX18" fmla="*/ 173832 w 1378744"/>
                              <a:gd name="connsiteY18" fmla="*/ 302418 h 1250156"/>
                              <a:gd name="connsiteX19" fmla="*/ 128588 w 1378744"/>
                              <a:gd name="connsiteY19" fmla="*/ 352425 h 1250156"/>
                              <a:gd name="connsiteX20" fmla="*/ 97632 w 1378744"/>
                              <a:gd name="connsiteY20" fmla="*/ 371475 h 1250156"/>
                              <a:gd name="connsiteX21" fmla="*/ 80963 w 1378744"/>
                              <a:gd name="connsiteY21" fmla="*/ 390525 h 1250156"/>
                              <a:gd name="connsiteX22" fmla="*/ 66675 w 1378744"/>
                              <a:gd name="connsiteY22" fmla="*/ 435768 h 1250156"/>
                              <a:gd name="connsiteX23" fmla="*/ 54769 w 1378744"/>
                              <a:gd name="connsiteY23" fmla="*/ 447675 h 1250156"/>
                              <a:gd name="connsiteX24" fmla="*/ 9525 w 1378744"/>
                              <a:gd name="connsiteY24" fmla="*/ 466725 h 1250156"/>
                              <a:gd name="connsiteX25" fmla="*/ 2382 w 1378744"/>
                              <a:gd name="connsiteY25" fmla="*/ 481012 h 1250156"/>
                              <a:gd name="connsiteX26" fmla="*/ 4763 w 1378744"/>
                              <a:gd name="connsiteY26" fmla="*/ 533400 h 1250156"/>
                              <a:gd name="connsiteX27" fmla="*/ 0 w 1378744"/>
                              <a:gd name="connsiteY27" fmla="*/ 545306 h 1250156"/>
                              <a:gd name="connsiteX28" fmla="*/ 73819 w 1378744"/>
                              <a:gd name="connsiteY28" fmla="*/ 588168 h 1250156"/>
                              <a:gd name="connsiteX29" fmla="*/ 90488 w 1378744"/>
                              <a:gd name="connsiteY29" fmla="*/ 628650 h 1250156"/>
                              <a:gd name="connsiteX30" fmla="*/ 83344 w 1378744"/>
                              <a:gd name="connsiteY30" fmla="*/ 654843 h 1250156"/>
                              <a:gd name="connsiteX31" fmla="*/ 73819 w 1378744"/>
                              <a:gd name="connsiteY31" fmla="*/ 697706 h 1250156"/>
                              <a:gd name="connsiteX32" fmla="*/ 78582 w 1378744"/>
                              <a:gd name="connsiteY32" fmla="*/ 726281 h 1250156"/>
                              <a:gd name="connsiteX33" fmla="*/ 95250 w 1378744"/>
                              <a:gd name="connsiteY33" fmla="*/ 738187 h 1250156"/>
                              <a:gd name="connsiteX34" fmla="*/ 116682 w 1378744"/>
                              <a:gd name="connsiteY34" fmla="*/ 735806 h 1250156"/>
                              <a:gd name="connsiteX35" fmla="*/ 123825 w 1378744"/>
                              <a:gd name="connsiteY35" fmla="*/ 762000 h 1250156"/>
                              <a:gd name="connsiteX36" fmla="*/ 126207 w 1378744"/>
                              <a:gd name="connsiteY36" fmla="*/ 783431 h 1250156"/>
                              <a:gd name="connsiteX37" fmla="*/ 152400 w 1378744"/>
                              <a:gd name="connsiteY37" fmla="*/ 812006 h 1250156"/>
                              <a:gd name="connsiteX38" fmla="*/ 164307 w 1378744"/>
                              <a:gd name="connsiteY38" fmla="*/ 823912 h 1250156"/>
                              <a:gd name="connsiteX39" fmla="*/ 173832 w 1378744"/>
                              <a:gd name="connsiteY39" fmla="*/ 850106 h 1250156"/>
                              <a:gd name="connsiteX40" fmla="*/ 169069 w 1378744"/>
                              <a:gd name="connsiteY40" fmla="*/ 878681 h 1250156"/>
                              <a:gd name="connsiteX41" fmla="*/ 176213 w 1378744"/>
                              <a:gd name="connsiteY41" fmla="*/ 897731 h 1250156"/>
                              <a:gd name="connsiteX42" fmla="*/ 200025 w 1378744"/>
                              <a:gd name="connsiteY42" fmla="*/ 916781 h 1250156"/>
                              <a:gd name="connsiteX43" fmla="*/ 226219 w 1378744"/>
                              <a:gd name="connsiteY43" fmla="*/ 916781 h 1250156"/>
                              <a:gd name="connsiteX44" fmla="*/ 300038 w 1378744"/>
                              <a:gd name="connsiteY44" fmla="*/ 921543 h 1250156"/>
                              <a:gd name="connsiteX45" fmla="*/ 395288 w 1378744"/>
                              <a:gd name="connsiteY45" fmla="*/ 952500 h 1250156"/>
                              <a:gd name="connsiteX46" fmla="*/ 414338 w 1378744"/>
                              <a:gd name="connsiteY46" fmla="*/ 988218 h 1250156"/>
                              <a:gd name="connsiteX47" fmla="*/ 435769 w 1378744"/>
                              <a:gd name="connsiteY47" fmla="*/ 992981 h 1250156"/>
                              <a:gd name="connsiteX48" fmla="*/ 464344 w 1378744"/>
                              <a:gd name="connsiteY48" fmla="*/ 995362 h 1250156"/>
                              <a:gd name="connsiteX49" fmla="*/ 507207 w 1378744"/>
                              <a:gd name="connsiteY49" fmla="*/ 1026318 h 1250156"/>
                              <a:gd name="connsiteX50" fmla="*/ 521494 w 1378744"/>
                              <a:gd name="connsiteY50" fmla="*/ 1069181 h 1250156"/>
                              <a:gd name="connsiteX51" fmla="*/ 545307 w 1378744"/>
                              <a:gd name="connsiteY51" fmla="*/ 1107281 h 1250156"/>
                              <a:gd name="connsiteX52" fmla="*/ 573882 w 1378744"/>
                              <a:gd name="connsiteY52" fmla="*/ 1121568 h 1250156"/>
                              <a:gd name="connsiteX53" fmla="*/ 585788 w 1378744"/>
                              <a:gd name="connsiteY53" fmla="*/ 1131093 h 1250156"/>
                              <a:gd name="connsiteX54" fmla="*/ 597694 w 1378744"/>
                              <a:gd name="connsiteY54" fmla="*/ 1181100 h 1250156"/>
                              <a:gd name="connsiteX55" fmla="*/ 633413 w 1378744"/>
                              <a:gd name="connsiteY55" fmla="*/ 1250156 h 1250156"/>
                              <a:gd name="connsiteX56" fmla="*/ 814388 w 1378744"/>
                              <a:gd name="connsiteY56" fmla="*/ 1138237 h 1250156"/>
                              <a:gd name="connsiteX57" fmla="*/ 828675 w 1378744"/>
                              <a:gd name="connsiteY57" fmla="*/ 1109662 h 1250156"/>
                              <a:gd name="connsiteX58" fmla="*/ 833438 w 1378744"/>
                              <a:gd name="connsiteY58" fmla="*/ 1085850 h 1250156"/>
                              <a:gd name="connsiteX59" fmla="*/ 797719 w 1378744"/>
                              <a:gd name="connsiteY59" fmla="*/ 1059656 h 1250156"/>
                              <a:gd name="connsiteX60" fmla="*/ 790575 w 1378744"/>
                              <a:gd name="connsiteY60" fmla="*/ 1038225 h 1250156"/>
                              <a:gd name="connsiteX61" fmla="*/ 790575 w 1378744"/>
                              <a:gd name="connsiteY61" fmla="*/ 1021556 h 1250156"/>
                              <a:gd name="connsiteX62" fmla="*/ 845344 w 1378744"/>
                              <a:gd name="connsiteY62" fmla="*/ 952500 h 1250156"/>
                              <a:gd name="connsiteX63" fmla="*/ 845344 w 1378744"/>
                              <a:gd name="connsiteY63" fmla="*/ 952500 h 1250156"/>
                              <a:gd name="connsiteX64" fmla="*/ 888207 w 1378744"/>
                              <a:gd name="connsiteY64" fmla="*/ 966787 h 1250156"/>
                              <a:gd name="connsiteX65" fmla="*/ 907257 w 1378744"/>
                              <a:gd name="connsiteY65" fmla="*/ 981075 h 1250156"/>
                              <a:gd name="connsiteX66" fmla="*/ 938213 w 1378744"/>
                              <a:gd name="connsiteY66" fmla="*/ 990600 h 1250156"/>
                              <a:gd name="connsiteX67" fmla="*/ 964407 w 1378744"/>
                              <a:gd name="connsiteY67" fmla="*/ 985837 h 1250156"/>
                              <a:gd name="connsiteX68" fmla="*/ 985838 w 1378744"/>
                              <a:gd name="connsiteY68" fmla="*/ 985837 h 1250156"/>
                              <a:gd name="connsiteX69" fmla="*/ 995363 w 1378744"/>
                              <a:gd name="connsiteY69" fmla="*/ 995362 h 1250156"/>
                              <a:gd name="connsiteX70" fmla="*/ 978694 w 1378744"/>
                              <a:gd name="connsiteY70" fmla="*/ 1012031 h 1250156"/>
                              <a:gd name="connsiteX71" fmla="*/ 969169 w 1378744"/>
                              <a:gd name="connsiteY71" fmla="*/ 1031081 h 1250156"/>
                              <a:gd name="connsiteX72" fmla="*/ 954882 w 1378744"/>
                              <a:gd name="connsiteY72" fmla="*/ 1054893 h 1250156"/>
                              <a:gd name="connsiteX73" fmla="*/ 950119 w 1378744"/>
                              <a:gd name="connsiteY73" fmla="*/ 1083468 h 1250156"/>
                              <a:gd name="connsiteX74" fmla="*/ 962025 w 1378744"/>
                              <a:gd name="connsiteY74" fmla="*/ 1107281 h 1250156"/>
                              <a:gd name="connsiteX75" fmla="*/ 983457 w 1378744"/>
                              <a:gd name="connsiteY75" fmla="*/ 1131093 h 1250156"/>
                              <a:gd name="connsiteX76" fmla="*/ 1002507 w 1378744"/>
                              <a:gd name="connsiteY76" fmla="*/ 1133475 h 1250156"/>
                              <a:gd name="connsiteX77" fmla="*/ 1028700 w 1378744"/>
                              <a:gd name="connsiteY77" fmla="*/ 1126331 h 1250156"/>
                              <a:gd name="connsiteX78" fmla="*/ 1031082 w 1378744"/>
                              <a:gd name="connsiteY78" fmla="*/ 1097756 h 1250156"/>
                              <a:gd name="connsiteX79" fmla="*/ 1057275 w 1378744"/>
                              <a:gd name="connsiteY79" fmla="*/ 1085850 h 1250156"/>
                              <a:gd name="connsiteX80" fmla="*/ 1076325 w 1378744"/>
                              <a:gd name="connsiteY80" fmla="*/ 1097756 h 1250156"/>
                              <a:gd name="connsiteX81" fmla="*/ 1100138 w 1378744"/>
                              <a:gd name="connsiteY81" fmla="*/ 1107281 h 1250156"/>
                              <a:gd name="connsiteX82" fmla="*/ 1123950 w 1378744"/>
                              <a:gd name="connsiteY82" fmla="*/ 1121568 h 1250156"/>
                              <a:gd name="connsiteX83" fmla="*/ 1143000 w 1378744"/>
                              <a:gd name="connsiteY83" fmla="*/ 1123950 h 1250156"/>
                              <a:gd name="connsiteX84" fmla="*/ 1157288 w 1378744"/>
                              <a:gd name="connsiteY84" fmla="*/ 1112043 h 1250156"/>
                              <a:gd name="connsiteX85" fmla="*/ 1159669 w 1378744"/>
                              <a:gd name="connsiteY85" fmla="*/ 1085850 h 1250156"/>
                              <a:gd name="connsiteX86" fmla="*/ 1166813 w 1378744"/>
                              <a:gd name="connsiteY86" fmla="*/ 1052512 h 1250156"/>
                              <a:gd name="connsiteX87" fmla="*/ 1197769 w 1378744"/>
                              <a:gd name="connsiteY87" fmla="*/ 1016793 h 1250156"/>
                              <a:gd name="connsiteX88" fmla="*/ 1195388 w 1378744"/>
                              <a:gd name="connsiteY88" fmla="*/ 954881 h 1250156"/>
                              <a:gd name="connsiteX89" fmla="*/ 1209675 w 1378744"/>
                              <a:gd name="connsiteY89" fmla="*/ 945356 h 1250156"/>
                              <a:gd name="connsiteX90" fmla="*/ 1235869 w 1378744"/>
                              <a:gd name="connsiteY90" fmla="*/ 945356 h 1250156"/>
                              <a:gd name="connsiteX91" fmla="*/ 1235869 w 1378744"/>
                              <a:gd name="connsiteY91" fmla="*/ 931068 h 1250156"/>
                              <a:gd name="connsiteX92" fmla="*/ 1212057 w 1378744"/>
                              <a:gd name="connsiteY92" fmla="*/ 912018 h 1250156"/>
                              <a:gd name="connsiteX93" fmla="*/ 1195388 w 1378744"/>
                              <a:gd name="connsiteY93" fmla="*/ 881062 h 1250156"/>
                              <a:gd name="connsiteX94" fmla="*/ 1157288 w 1378744"/>
                              <a:gd name="connsiteY94" fmla="*/ 871537 h 1250156"/>
                              <a:gd name="connsiteX95" fmla="*/ 1119188 w 1378744"/>
                              <a:gd name="connsiteY95" fmla="*/ 859631 h 1250156"/>
                              <a:gd name="connsiteX96" fmla="*/ 1119188 w 1378744"/>
                              <a:gd name="connsiteY96" fmla="*/ 831056 h 1250156"/>
                              <a:gd name="connsiteX97" fmla="*/ 1135857 w 1378744"/>
                              <a:gd name="connsiteY97" fmla="*/ 807243 h 1250156"/>
                              <a:gd name="connsiteX98" fmla="*/ 1197769 w 1378744"/>
                              <a:gd name="connsiteY98" fmla="*/ 759618 h 1250156"/>
                              <a:gd name="connsiteX99" fmla="*/ 1247775 w 1378744"/>
                              <a:gd name="connsiteY99" fmla="*/ 762000 h 1250156"/>
                              <a:gd name="connsiteX100" fmla="*/ 1278732 w 1378744"/>
                              <a:gd name="connsiteY100" fmla="*/ 762000 h 1250156"/>
                              <a:gd name="connsiteX101" fmla="*/ 1271588 w 1378744"/>
                              <a:gd name="connsiteY101" fmla="*/ 735806 h 1250156"/>
                              <a:gd name="connsiteX102" fmla="*/ 1378744 w 1378744"/>
                              <a:gd name="connsiteY102" fmla="*/ 678656 h 1250156"/>
                              <a:gd name="connsiteX103" fmla="*/ 1331119 w 1378744"/>
                              <a:gd name="connsiteY103" fmla="*/ 552450 h 1250156"/>
                              <a:gd name="connsiteX104" fmla="*/ 1278732 w 1378744"/>
                              <a:gd name="connsiteY104" fmla="*/ 514350 h 1250156"/>
                              <a:gd name="connsiteX105" fmla="*/ 1252538 w 1378744"/>
                              <a:gd name="connsiteY105" fmla="*/ 431006 h 1250156"/>
                              <a:gd name="connsiteX106" fmla="*/ 1181100 w 1378744"/>
                              <a:gd name="connsiteY106" fmla="*/ 431006 h 1250156"/>
                              <a:gd name="connsiteX107" fmla="*/ 1166813 w 1378744"/>
                              <a:gd name="connsiteY107" fmla="*/ 395287 h 1250156"/>
                              <a:gd name="connsiteX108" fmla="*/ 1107282 w 1378744"/>
                              <a:gd name="connsiteY108" fmla="*/ 421481 h 1250156"/>
                              <a:gd name="connsiteX109" fmla="*/ 1054894 w 1378744"/>
                              <a:gd name="connsiteY109" fmla="*/ 414337 h 1250156"/>
                              <a:gd name="connsiteX110" fmla="*/ 1028700 w 1378744"/>
                              <a:gd name="connsiteY110" fmla="*/ 371475 h 1250156"/>
                              <a:gd name="connsiteX111" fmla="*/ 1023938 w 1378744"/>
                              <a:gd name="connsiteY111" fmla="*/ 288131 h 1250156"/>
                              <a:gd name="connsiteX112" fmla="*/ 1012032 w 1378744"/>
                              <a:gd name="connsiteY112" fmla="*/ 269081 h 1250156"/>
                              <a:gd name="connsiteX113" fmla="*/ 1012032 w 1378744"/>
                              <a:gd name="connsiteY113" fmla="*/ 211931 h 1250156"/>
                              <a:gd name="connsiteX114" fmla="*/ 959644 w 1378744"/>
                              <a:gd name="connsiteY114" fmla="*/ 190500 h 1250156"/>
                              <a:gd name="connsiteX115" fmla="*/ 914400 w 1378744"/>
                              <a:gd name="connsiteY115" fmla="*/ 111918 h 1250156"/>
                              <a:gd name="connsiteX116" fmla="*/ 854869 w 1378744"/>
                              <a:gd name="connsiteY116" fmla="*/ 76200 h 1250156"/>
                              <a:gd name="connsiteX117" fmla="*/ 873919 w 1378744"/>
                              <a:gd name="connsiteY117" fmla="*/ 16668 h 1250156"/>
                              <a:gd name="connsiteX118" fmla="*/ 783432 w 1378744"/>
                              <a:gd name="connsiteY118" fmla="*/ 0 h 1250156"/>
                              <a:gd name="connsiteX0" fmla="*/ 783432 w 1378744"/>
                              <a:gd name="connsiteY0" fmla="*/ 0 h 1250156"/>
                              <a:gd name="connsiteX1" fmla="*/ 738188 w 1378744"/>
                              <a:gd name="connsiteY1" fmla="*/ 26193 h 1250156"/>
                              <a:gd name="connsiteX2" fmla="*/ 685800 w 1378744"/>
                              <a:gd name="connsiteY2" fmla="*/ 28575 h 1250156"/>
                              <a:gd name="connsiteX3" fmla="*/ 635794 w 1378744"/>
                              <a:gd name="connsiteY3" fmla="*/ 73818 h 1250156"/>
                              <a:gd name="connsiteX4" fmla="*/ 633413 w 1378744"/>
                              <a:gd name="connsiteY4" fmla="*/ 114300 h 1250156"/>
                              <a:gd name="connsiteX5" fmla="*/ 561975 w 1378744"/>
                              <a:gd name="connsiteY5" fmla="*/ 190500 h 1250156"/>
                              <a:gd name="connsiteX6" fmla="*/ 519113 w 1378744"/>
                              <a:gd name="connsiteY6" fmla="*/ 214312 h 1250156"/>
                              <a:gd name="connsiteX7" fmla="*/ 485775 w 1378744"/>
                              <a:gd name="connsiteY7" fmla="*/ 252412 h 1250156"/>
                              <a:gd name="connsiteX8" fmla="*/ 461963 w 1378744"/>
                              <a:gd name="connsiteY8" fmla="*/ 273843 h 1250156"/>
                              <a:gd name="connsiteX9" fmla="*/ 423863 w 1378744"/>
                              <a:gd name="connsiteY9" fmla="*/ 333375 h 1250156"/>
                              <a:gd name="connsiteX10" fmla="*/ 378619 w 1378744"/>
                              <a:gd name="connsiteY10" fmla="*/ 357187 h 1250156"/>
                              <a:gd name="connsiteX11" fmla="*/ 292894 w 1378744"/>
                              <a:gd name="connsiteY11" fmla="*/ 376237 h 1250156"/>
                              <a:gd name="connsiteX12" fmla="*/ 264319 w 1378744"/>
                              <a:gd name="connsiteY12" fmla="*/ 373856 h 1250156"/>
                              <a:gd name="connsiteX13" fmla="*/ 240507 w 1378744"/>
                              <a:gd name="connsiteY13" fmla="*/ 359568 h 1250156"/>
                              <a:gd name="connsiteX14" fmla="*/ 226219 w 1378744"/>
                              <a:gd name="connsiteY14" fmla="*/ 338137 h 1250156"/>
                              <a:gd name="connsiteX15" fmla="*/ 219075 w 1378744"/>
                              <a:gd name="connsiteY15" fmla="*/ 311943 h 1250156"/>
                              <a:gd name="connsiteX16" fmla="*/ 204788 w 1378744"/>
                              <a:gd name="connsiteY16" fmla="*/ 309562 h 1250156"/>
                              <a:gd name="connsiteX17" fmla="*/ 188119 w 1378744"/>
                              <a:gd name="connsiteY17" fmla="*/ 304800 h 1250156"/>
                              <a:gd name="connsiteX18" fmla="*/ 173832 w 1378744"/>
                              <a:gd name="connsiteY18" fmla="*/ 302418 h 1250156"/>
                              <a:gd name="connsiteX19" fmla="*/ 128588 w 1378744"/>
                              <a:gd name="connsiteY19" fmla="*/ 352425 h 1250156"/>
                              <a:gd name="connsiteX20" fmla="*/ 97632 w 1378744"/>
                              <a:gd name="connsiteY20" fmla="*/ 371475 h 1250156"/>
                              <a:gd name="connsiteX21" fmla="*/ 80963 w 1378744"/>
                              <a:gd name="connsiteY21" fmla="*/ 390525 h 1250156"/>
                              <a:gd name="connsiteX22" fmla="*/ 66675 w 1378744"/>
                              <a:gd name="connsiteY22" fmla="*/ 435768 h 1250156"/>
                              <a:gd name="connsiteX23" fmla="*/ 54769 w 1378744"/>
                              <a:gd name="connsiteY23" fmla="*/ 447675 h 1250156"/>
                              <a:gd name="connsiteX24" fmla="*/ 9525 w 1378744"/>
                              <a:gd name="connsiteY24" fmla="*/ 466725 h 1250156"/>
                              <a:gd name="connsiteX25" fmla="*/ 2382 w 1378744"/>
                              <a:gd name="connsiteY25" fmla="*/ 481012 h 1250156"/>
                              <a:gd name="connsiteX26" fmla="*/ 4763 w 1378744"/>
                              <a:gd name="connsiteY26" fmla="*/ 533400 h 1250156"/>
                              <a:gd name="connsiteX27" fmla="*/ 0 w 1378744"/>
                              <a:gd name="connsiteY27" fmla="*/ 545306 h 1250156"/>
                              <a:gd name="connsiteX28" fmla="*/ 73819 w 1378744"/>
                              <a:gd name="connsiteY28" fmla="*/ 588168 h 1250156"/>
                              <a:gd name="connsiteX29" fmla="*/ 90488 w 1378744"/>
                              <a:gd name="connsiteY29" fmla="*/ 628650 h 1250156"/>
                              <a:gd name="connsiteX30" fmla="*/ 83344 w 1378744"/>
                              <a:gd name="connsiteY30" fmla="*/ 654843 h 1250156"/>
                              <a:gd name="connsiteX31" fmla="*/ 73819 w 1378744"/>
                              <a:gd name="connsiteY31" fmla="*/ 697706 h 1250156"/>
                              <a:gd name="connsiteX32" fmla="*/ 78582 w 1378744"/>
                              <a:gd name="connsiteY32" fmla="*/ 726281 h 1250156"/>
                              <a:gd name="connsiteX33" fmla="*/ 95250 w 1378744"/>
                              <a:gd name="connsiteY33" fmla="*/ 738187 h 1250156"/>
                              <a:gd name="connsiteX34" fmla="*/ 116682 w 1378744"/>
                              <a:gd name="connsiteY34" fmla="*/ 735806 h 1250156"/>
                              <a:gd name="connsiteX35" fmla="*/ 123825 w 1378744"/>
                              <a:gd name="connsiteY35" fmla="*/ 762000 h 1250156"/>
                              <a:gd name="connsiteX36" fmla="*/ 126207 w 1378744"/>
                              <a:gd name="connsiteY36" fmla="*/ 783431 h 1250156"/>
                              <a:gd name="connsiteX37" fmla="*/ 152400 w 1378744"/>
                              <a:gd name="connsiteY37" fmla="*/ 812006 h 1250156"/>
                              <a:gd name="connsiteX38" fmla="*/ 164307 w 1378744"/>
                              <a:gd name="connsiteY38" fmla="*/ 823912 h 1250156"/>
                              <a:gd name="connsiteX39" fmla="*/ 173832 w 1378744"/>
                              <a:gd name="connsiteY39" fmla="*/ 850106 h 1250156"/>
                              <a:gd name="connsiteX40" fmla="*/ 169069 w 1378744"/>
                              <a:gd name="connsiteY40" fmla="*/ 878681 h 1250156"/>
                              <a:gd name="connsiteX41" fmla="*/ 176213 w 1378744"/>
                              <a:gd name="connsiteY41" fmla="*/ 897731 h 1250156"/>
                              <a:gd name="connsiteX42" fmla="*/ 200025 w 1378744"/>
                              <a:gd name="connsiteY42" fmla="*/ 916781 h 1250156"/>
                              <a:gd name="connsiteX43" fmla="*/ 226219 w 1378744"/>
                              <a:gd name="connsiteY43" fmla="*/ 916781 h 1250156"/>
                              <a:gd name="connsiteX44" fmla="*/ 300038 w 1378744"/>
                              <a:gd name="connsiteY44" fmla="*/ 921543 h 1250156"/>
                              <a:gd name="connsiteX45" fmla="*/ 395288 w 1378744"/>
                              <a:gd name="connsiteY45" fmla="*/ 952500 h 1250156"/>
                              <a:gd name="connsiteX46" fmla="*/ 414338 w 1378744"/>
                              <a:gd name="connsiteY46" fmla="*/ 988218 h 1250156"/>
                              <a:gd name="connsiteX47" fmla="*/ 435769 w 1378744"/>
                              <a:gd name="connsiteY47" fmla="*/ 992981 h 1250156"/>
                              <a:gd name="connsiteX48" fmla="*/ 464344 w 1378744"/>
                              <a:gd name="connsiteY48" fmla="*/ 995362 h 1250156"/>
                              <a:gd name="connsiteX49" fmla="*/ 507207 w 1378744"/>
                              <a:gd name="connsiteY49" fmla="*/ 1026318 h 1250156"/>
                              <a:gd name="connsiteX50" fmla="*/ 521494 w 1378744"/>
                              <a:gd name="connsiteY50" fmla="*/ 1069181 h 1250156"/>
                              <a:gd name="connsiteX51" fmla="*/ 545307 w 1378744"/>
                              <a:gd name="connsiteY51" fmla="*/ 1107281 h 1250156"/>
                              <a:gd name="connsiteX52" fmla="*/ 573882 w 1378744"/>
                              <a:gd name="connsiteY52" fmla="*/ 1121568 h 1250156"/>
                              <a:gd name="connsiteX53" fmla="*/ 585788 w 1378744"/>
                              <a:gd name="connsiteY53" fmla="*/ 1131093 h 1250156"/>
                              <a:gd name="connsiteX54" fmla="*/ 597694 w 1378744"/>
                              <a:gd name="connsiteY54" fmla="*/ 1181100 h 1250156"/>
                              <a:gd name="connsiteX55" fmla="*/ 633413 w 1378744"/>
                              <a:gd name="connsiteY55" fmla="*/ 1250156 h 1250156"/>
                              <a:gd name="connsiteX56" fmla="*/ 681038 w 1378744"/>
                              <a:gd name="connsiteY56" fmla="*/ 1216817 h 1250156"/>
                              <a:gd name="connsiteX57" fmla="*/ 814388 w 1378744"/>
                              <a:gd name="connsiteY57" fmla="*/ 1138237 h 1250156"/>
                              <a:gd name="connsiteX58" fmla="*/ 828675 w 1378744"/>
                              <a:gd name="connsiteY58" fmla="*/ 1109662 h 1250156"/>
                              <a:gd name="connsiteX59" fmla="*/ 833438 w 1378744"/>
                              <a:gd name="connsiteY59" fmla="*/ 1085850 h 1250156"/>
                              <a:gd name="connsiteX60" fmla="*/ 797719 w 1378744"/>
                              <a:gd name="connsiteY60" fmla="*/ 1059656 h 1250156"/>
                              <a:gd name="connsiteX61" fmla="*/ 790575 w 1378744"/>
                              <a:gd name="connsiteY61" fmla="*/ 1038225 h 1250156"/>
                              <a:gd name="connsiteX62" fmla="*/ 790575 w 1378744"/>
                              <a:gd name="connsiteY62" fmla="*/ 1021556 h 1250156"/>
                              <a:gd name="connsiteX63" fmla="*/ 845344 w 1378744"/>
                              <a:gd name="connsiteY63" fmla="*/ 952500 h 1250156"/>
                              <a:gd name="connsiteX64" fmla="*/ 845344 w 1378744"/>
                              <a:gd name="connsiteY64" fmla="*/ 952500 h 1250156"/>
                              <a:gd name="connsiteX65" fmla="*/ 888207 w 1378744"/>
                              <a:gd name="connsiteY65" fmla="*/ 966787 h 1250156"/>
                              <a:gd name="connsiteX66" fmla="*/ 907257 w 1378744"/>
                              <a:gd name="connsiteY66" fmla="*/ 981075 h 1250156"/>
                              <a:gd name="connsiteX67" fmla="*/ 938213 w 1378744"/>
                              <a:gd name="connsiteY67" fmla="*/ 990600 h 1250156"/>
                              <a:gd name="connsiteX68" fmla="*/ 964407 w 1378744"/>
                              <a:gd name="connsiteY68" fmla="*/ 985837 h 1250156"/>
                              <a:gd name="connsiteX69" fmla="*/ 985838 w 1378744"/>
                              <a:gd name="connsiteY69" fmla="*/ 985837 h 1250156"/>
                              <a:gd name="connsiteX70" fmla="*/ 995363 w 1378744"/>
                              <a:gd name="connsiteY70" fmla="*/ 995362 h 1250156"/>
                              <a:gd name="connsiteX71" fmla="*/ 978694 w 1378744"/>
                              <a:gd name="connsiteY71" fmla="*/ 1012031 h 1250156"/>
                              <a:gd name="connsiteX72" fmla="*/ 969169 w 1378744"/>
                              <a:gd name="connsiteY72" fmla="*/ 1031081 h 1250156"/>
                              <a:gd name="connsiteX73" fmla="*/ 954882 w 1378744"/>
                              <a:gd name="connsiteY73" fmla="*/ 1054893 h 1250156"/>
                              <a:gd name="connsiteX74" fmla="*/ 950119 w 1378744"/>
                              <a:gd name="connsiteY74" fmla="*/ 1083468 h 1250156"/>
                              <a:gd name="connsiteX75" fmla="*/ 962025 w 1378744"/>
                              <a:gd name="connsiteY75" fmla="*/ 1107281 h 1250156"/>
                              <a:gd name="connsiteX76" fmla="*/ 983457 w 1378744"/>
                              <a:gd name="connsiteY76" fmla="*/ 1131093 h 1250156"/>
                              <a:gd name="connsiteX77" fmla="*/ 1002507 w 1378744"/>
                              <a:gd name="connsiteY77" fmla="*/ 1133475 h 1250156"/>
                              <a:gd name="connsiteX78" fmla="*/ 1028700 w 1378744"/>
                              <a:gd name="connsiteY78" fmla="*/ 1126331 h 1250156"/>
                              <a:gd name="connsiteX79" fmla="*/ 1031082 w 1378744"/>
                              <a:gd name="connsiteY79" fmla="*/ 1097756 h 1250156"/>
                              <a:gd name="connsiteX80" fmla="*/ 1057275 w 1378744"/>
                              <a:gd name="connsiteY80" fmla="*/ 1085850 h 1250156"/>
                              <a:gd name="connsiteX81" fmla="*/ 1076325 w 1378744"/>
                              <a:gd name="connsiteY81" fmla="*/ 1097756 h 1250156"/>
                              <a:gd name="connsiteX82" fmla="*/ 1100138 w 1378744"/>
                              <a:gd name="connsiteY82" fmla="*/ 1107281 h 1250156"/>
                              <a:gd name="connsiteX83" fmla="*/ 1123950 w 1378744"/>
                              <a:gd name="connsiteY83" fmla="*/ 1121568 h 1250156"/>
                              <a:gd name="connsiteX84" fmla="*/ 1143000 w 1378744"/>
                              <a:gd name="connsiteY84" fmla="*/ 1123950 h 1250156"/>
                              <a:gd name="connsiteX85" fmla="*/ 1157288 w 1378744"/>
                              <a:gd name="connsiteY85" fmla="*/ 1112043 h 1250156"/>
                              <a:gd name="connsiteX86" fmla="*/ 1159669 w 1378744"/>
                              <a:gd name="connsiteY86" fmla="*/ 1085850 h 1250156"/>
                              <a:gd name="connsiteX87" fmla="*/ 1166813 w 1378744"/>
                              <a:gd name="connsiteY87" fmla="*/ 1052512 h 1250156"/>
                              <a:gd name="connsiteX88" fmla="*/ 1197769 w 1378744"/>
                              <a:gd name="connsiteY88" fmla="*/ 1016793 h 1250156"/>
                              <a:gd name="connsiteX89" fmla="*/ 1195388 w 1378744"/>
                              <a:gd name="connsiteY89" fmla="*/ 954881 h 1250156"/>
                              <a:gd name="connsiteX90" fmla="*/ 1209675 w 1378744"/>
                              <a:gd name="connsiteY90" fmla="*/ 945356 h 1250156"/>
                              <a:gd name="connsiteX91" fmla="*/ 1235869 w 1378744"/>
                              <a:gd name="connsiteY91" fmla="*/ 945356 h 1250156"/>
                              <a:gd name="connsiteX92" fmla="*/ 1235869 w 1378744"/>
                              <a:gd name="connsiteY92" fmla="*/ 931068 h 1250156"/>
                              <a:gd name="connsiteX93" fmla="*/ 1212057 w 1378744"/>
                              <a:gd name="connsiteY93" fmla="*/ 912018 h 1250156"/>
                              <a:gd name="connsiteX94" fmla="*/ 1195388 w 1378744"/>
                              <a:gd name="connsiteY94" fmla="*/ 881062 h 1250156"/>
                              <a:gd name="connsiteX95" fmla="*/ 1157288 w 1378744"/>
                              <a:gd name="connsiteY95" fmla="*/ 871537 h 1250156"/>
                              <a:gd name="connsiteX96" fmla="*/ 1119188 w 1378744"/>
                              <a:gd name="connsiteY96" fmla="*/ 859631 h 1250156"/>
                              <a:gd name="connsiteX97" fmla="*/ 1119188 w 1378744"/>
                              <a:gd name="connsiteY97" fmla="*/ 831056 h 1250156"/>
                              <a:gd name="connsiteX98" fmla="*/ 1135857 w 1378744"/>
                              <a:gd name="connsiteY98" fmla="*/ 807243 h 1250156"/>
                              <a:gd name="connsiteX99" fmla="*/ 1197769 w 1378744"/>
                              <a:gd name="connsiteY99" fmla="*/ 759618 h 1250156"/>
                              <a:gd name="connsiteX100" fmla="*/ 1247775 w 1378744"/>
                              <a:gd name="connsiteY100" fmla="*/ 762000 h 1250156"/>
                              <a:gd name="connsiteX101" fmla="*/ 1278732 w 1378744"/>
                              <a:gd name="connsiteY101" fmla="*/ 762000 h 1250156"/>
                              <a:gd name="connsiteX102" fmla="*/ 1271588 w 1378744"/>
                              <a:gd name="connsiteY102" fmla="*/ 735806 h 1250156"/>
                              <a:gd name="connsiteX103" fmla="*/ 1378744 w 1378744"/>
                              <a:gd name="connsiteY103" fmla="*/ 678656 h 1250156"/>
                              <a:gd name="connsiteX104" fmla="*/ 1331119 w 1378744"/>
                              <a:gd name="connsiteY104" fmla="*/ 552450 h 1250156"/>
                              <a:gd name="connsiteX105" fmla="*/ 1278732 w 1378744"/>
                              <a:gd name="connsiteY105" fmla="*/ 514350 h 1250156"/>
                              <a:gd name="connsiteX106" fmla="*/ 1252538 w 1378744"/>
                              <a:gd name="connsiteY106" fmla="*/ 431006 h 1250156"/>
                              <a:gd name="connsiteX107" fmla="*/ 1181100 w 1378744"/>
                              <a:gd name="connsiteY107" fmla="*/ 431006 h 1250156"/>
                              <a:gd name="connsiteX108" fmla="*/ 1166813 w 1378744"/>
                              <a:gd name="connsiteY108" fmla="*/ 395287 h 1250156"/>
                              <a:gd name="connsiteX109" fmla="*/ 1107282 w 1378744"/>
                              <a:gd name="connsiteY109" fmla="*/ 421481 h 1250156"/>
                              <a:gd name="connsiteX110" fmla="*/ 1054894 w 1378744"/>
                              <a:gd name="connsiteY110" fmla="*/ 414337 h 1250156"/>
                              <a:gd name="connsiteX111" fmla="*/ 1028700 w 1378744"/>
                              <a:gd name="connsiteY111" fmla="*/ 371475 h 1250156"/>
                              <a:gd name="connsiteX112" fmla="*/ 1023938 w 1378744"/>
                              <a:gd name="connsiteY112" fmla="*/ 288131 h 1250156"/>
                              <a:gd name="connsiteX113" fmla="*/ 1012032 w 1378744"/>
                              <a:gd name="connsiteY113" fmla="*/ 269081 h 1250156"/>
                              <a:gd name="connsiteX114" fmla="*/ 1012032 w 1378744"/>
                              <a:gd name="connsiteY114" fmla="*/ 211931 h 1250156"/>
                              <a:gd name="connsiteX115" fmla="*/ 959644 w 1378744"/>
                              <a:gd name="connsiteY115" fmla="*/ 190500 h 1250156"/>
                              <a:gd name="connsiteX116" fmla="*/ 914400 w 1378744"/>
                              <a:gd name="connsiteY116" fmla="*/ 111918 h 1250156"/>
                              <a:gd name="connsiteX117" fmla="*/ 854869 w 1378744"/>
                              <a:gd name="connsiteY117" fmla="*/ 76200 h 1250156"/>
                              <a:gd name="connsiteX118" fmla="*/ 873919 w 1378744"/>
                              <a:gd name="connsiteY118" fmla="*/ 16668 h 1250156"/>
                              <a:gd name="connsiteX119" fmla="*/ 783432 w 1378744"/>
                              <a:gd name="connsiteY119" fmla="*/ 0 h 1250156"/>
                              <a:gd name="connsiteX0" fmla="*/ 783432 w 1378744"/>
                              <a:gd name="connsiteY0" fmla="*/ 0 h 1278730"/>
                              <a:gd name="connsiteX1" fmla="*/ 738188 w 1378744"/>
                              <a:gd name="connsiteY1" fmla="*/ 26193 h 1278730"/>
                              <a:gd name="connsiteX2" fmla="*/ 685800 w 1378744"/>
                              <a:gd name="connsiteY2" fmla="*/ 28575 h 1278730"/>
                              <a:gd name="connsiteX3" fmla="*/ 635794 w 1378744"/>
                              <a:gd name="connsiteY3" fmla="*/ 73818 h 1278730"/>
                              <a:gd name="connsiteX4" fmla="*/ 633413 w 1378744"/>
                              <a:gd name="connsiteY4" fmla="*/ 114300 h 1278730"/>
                              <a:gd name="connsiteX5" fmla="*/ 561975 w 1378744"/>
                              <a:gd name="connsiteY5" fmla="*/ 190500 h 1278730"/>
                              <a:gd name="connsiteX6" fmla="*/ 519113 w 1378744"/>
                              <a:gd name="connsiteY6" fmla="*/ 214312 h 1278730"/>
                              <a:gd name="connsiteX7" fmla="*/ 485775 w 1378744"/>
                              <a:gd name="connsiteY7" fmla="*/ 252412 h 1278730"/>
                              <a:gd name="connsiteX8" fmla="*/ 461963 w 1378744"/>
                              <a:gd name="connsiteY8" fmla="*/ 273843 h 1278730"/>
                              <a:gd name="connsiteX9" fmla="*/ 423863 w 1378744"/>
                              <a:gd name="connsiteY9" fmla="*/ 333375 h 1278730"/>
                              <a:gd name="connsiteX10" fmla="*/ 378619 w 1378744"/>
                              <a:gd name="connsiteY10" fmla="*/ 357187 h 1278730"/>
                              <a:gd name="connsiteX11" fmla="*/ 292894 w 1378744"/>
                              <a:gd name="connsiteY11" fmla="*/ 376237 h 1278730"/>
                              <a:gd name="connsiteX12" fmla="*/ 264319 w 1378744"/>
                              <a:gd name="connsiteY12" fmla="*/ 373856 h 1278730"/>
                              <a:gd name="connsiteX13" fmla="*/ 240507 w 1378744"/>
                              <a:gd name="connsiteY13" fmla="*/ 359568 h 1278730"/>
                              <a:gd name="connsiteX14" fmla="*/ 226219 w 1378744"/>
                              <a:gd name="connsiteY14" fmla="*/ 338137 h 1278730"/>
                              <a:gd name="connsiteX15" fmla="*/ 219075 w 1378744"/>
                              <a:gd name="connsiteY15" fmla="*/ 311943 h 1278730"/>
                              <a:gd name="connsiteX16" fmla="*/ 204788 w 1378744"/>
                              <a:gd name="connsiteY16" fmla="*/ 309562 h 1278730"/>
                              <a:gd name="connsiteX17" fmla="*/ 188119 w 1378744"/>
                              <a:gd name="connsiteY17" fmla="*/ 304800 h 1278730"/>
                              <a:gd name="connsiteX18" fmla="*/ 173832 w 1378744"/>
                              <a:gd name="connsiteY18" fmla="*/ 302418 h 1278730"/>
                              <a:gd name="connsiteX19" fmla="*/ 128588 w 1378744"/>
                              <a:gd name="connsiteY19" fmla="*/ 352425 h 1278730"/>
                              <a:gd name="connsiteX20" fmla="*/ 97632 w 1378744"/>
                              <a:gd name="connsiteY20" fmla="*/ 371475 h 1278730"/>
                              <a:gd name="connsiteX21" fmla="*/ 80963 w 1378744"/>
                              <a:gd name="connsiteY21" fmla="*/ 390525 h 1278730"/>
                              <a:gd name="connsiteX22" fmla="*/ 66675 w 1378744"/>
                              <a:gd name="connsiteY22" fmla="*/ 435768 h 1278730"/>
                              <a:gd name="connsiteX23" fmla="*/ 54769 w 1378744"/>
                              <a:gd name="connsiteY23" fmla="*/ 447675 h 1278730"/>
                              <a:gd name="connsiteX24" fmla="*/ 9525 w 1378744"/>
                              <a:gd name="connsiteY24" fmla="*/ 466725 h 1278730"/>
                              <a:gd name="connsiteX25" fmla="*/ 2382 w 1378744"/>
                              <a:gd name="connsiteY25" fmla="*/ 481012 h 1278730"/>
                              <a:gd name="connsiteX26" fmla="*/ 4763 w 1378744"/>
                              <a:gd name="connsiteY26" fmla="*/ 533400 h 1278730"/>
                              <a:gd name="connsiteX27" fmla="*/ 0 w 1378744"/>
                              <a:gd name="connsiteY27" fmla="*/ 545306 h 1278730"/>
                              <a:gd name="connsiteX28" fmla="*/ 73819 w 1378744"/>
                              <a:gd name="connsiteY28" fmla="*/ 588168 h 1278730"/>
                              <a:gd name="connsiteX29" fmla="*/ 90488 w 1378744"/>
                              <a:gd name="connsiteY29" fmla="*/ 628650 h 1278730"/>
                              <a:gd name="connsiteX30" fmla="*/ 83344 w 1378744"/>
                              <a:gd name="connsiteY30" fmla="*/ 654843 h 1278730"/>
                              <a:gd name="connsiteX31" fmla="*/ 73819 w 1378744"/>
                              <a:gd name="connsiteY31" fmla="*/ 697706 h 1278730"/>
                              <a:gd name="connsiteX32" fmla="*/ 78582 w 1378744"/>
                              <a:gd name="connsiteY32" fmla="*/ 726281 h 1278730"/>
                              <a:gd name="connsiteX33" fmla="*/ 95250 w 1378744"/>
                              <a:gd name="connsiteY33" fmla="*/ 738187 h 1278730"/>
                              <a:gd name="connsiteX34" fmla="*/ 116682 w 1378744"/>
                              <a:gd name="connsiteY34" fmla="*/ 735806 h 1278730"/>
                              <a:gd name="connsiteX35" fmla="*/ 123825 w 1378744"/>
                              <a:gd name="connsiteY35" fmla="*/ 762000 h 1278730"/>
                              <a:gd name="connsiteX36" fmla="*/ 126207 w 1378744"/>
                              <a:gd name="connsiteY36" fmla="*/ 783431 h 1278730"/>
                              <a:gd name="connsiteX37" fmla="*/ 152400 w 1378744"/>
                              <a:gd name="connsiteY37" fmla="*/ 812006 h 1278730"/>
                              <a:gd name="connsiteX38" fmla="*/ 164307 w 1378744"/>
                              <a:gd name="connsiteY38" fmla="*/ 823912 h 1278730"/>
                              <a:gd name="connsiteX39" fmla="*/ 173832 w 1378744"/>
                              <a:gd name="connsiteY39" fmla="*/ 850106 h 1278730"/>
                              <a:gd name="connsiteX40" fmla="*/ 169069 w 1378744"/>
                              <a:gd name="connsiteY40" fmla="*/ 878681 h 1278730"/>
                              <a:gd name="connsiteX41" fmla="*/ 176213 w 1378744"/>
                              <a:gd name="connsiteY41" fmla="*/ 897731 h 1278730"/>
                              <a:gd name="connsiteX42" fmla="*/ 200025 w 1378744"/>
                              <a:gd name="connsiteY42" fmla="*/ 916781 h 1278730"/>
                              <a:gd name="connsiteX43" fmla="*/ 226219 w 1378744"/>
                              <a:gd name="connsiteY43" fmla="*/ 916781 h 1278730"/>
                              <a:gd name="connsiteX44" fmla="*/ 300038 w 1378744"/>
                              <a:gd name="connsiteY44" fmla="*/ 921543 h 1278730"/>
                              <a:gd name="connsiteX45" fmla="*/ 395288 w 1378744"/>
                              <a:gd name="connsiteY45" fmla="*/ 952500 h 1278730"/>
                              <a:gd name="connsiteX46" fmla="*/ 414338 w 1378744"/>
                              <a:gd name="connsiteY46" fmla="*/ 988218 h 1278730"/>
                              <a:gd name="connsiteX47" fmla="*/ 435769 w 1378744"/>
                              <a:gd name="connsiteY47" fmla="*/ 992981 h 1278730"/>
                              <a:gd name="connsiteX48" fmla="*/ 464344 w 1378744"/>
                              <a:gd name="connsiteY48" fmla="*/ 995362 h 1278730"/>
                              <a:gd name="connsiteX49" fmla="*/ 507207 w 1378744"/>
                              <a:gd name="connsiteY49" fmla="*/ 1026318 h 1278730"/>
                              <a:gd name="connsiteX50" fmla="*/ 521494 w 1378744"/>
                              <a:gd name="connsiteY50" fmla="*/ 1069181 h 1278730"/>
                              <a:gd name="connsiteX51" fmla="*/ 545307 w 1378744"/>
                              <a:gd name="connsiteY51" fmla="*/ 1107281 h 1278730"/>
                              <a:gd name="connsiteX52" fmla="*/ 573882 w 1378744"/>
                              <a:gd name="connsiteY52" fmla="*/ 1121568 h 1278730"/>
                              <a:gd name="connsiteX53" fmla="*/ 585788 w 1378744"/>
                              <a:gd name="connsiteY53" fmla="*/ 1131093 h 1278730"/>
                              <a:gd name="connsiteX54" fmla="*/ 597694 w 1378744"/>
                              <a:gd name="connsiteY54" fmla="*/ 1181100 h 1278730"/>
                              <a:gd name="connsiteX55" fmla="*/ 633413 w 1378744"/>
                              <a:gd name="connsiteY55" fmla="*/ 1250156 h 1278730"/>
                              <a:gd name="connsiteX56" fmla="*/ 692944 w 1378744"/>
                              <a:gd name="connsiteY56" fmla="*/ 1278730 h 1278730"/>
                              <a:gd name="connsiteX57" fmla="*/ 814388 w 1378744"/>
                              <a:gd name="connsiteY57" fmla="*/ 1138237 h 1278730"/>
                              <a:gd name="connsiteX58" fmla="*/ 828675 w 1378744"/>
                              <a:gd name="connsiteY58" fmla="*/ 1109662 h 1278730"/>
                              <a:gd name="connsiteX59" fmla="*/ 833438 w 1378744"/>
                              <a:gd name="connsiteY59" fmla="*/ 1085850 h 1278730"/>
                              <a:gd name="connsiteX60" fmla="*/ 797719 w 1378744"/>
                              <a:gd name="connsiteY60" fmla="*/ 1059656 h 1278730"/>
                              <a:gd name="connsiteX61" fmla="*/ 790575 w 1378744"/>
                              <a:gd name="connsiteY61" fmla="*/ 1038225 h 1278730"/>
                              <a:gd name="connsiteX62" fmla="*/ 790575 w 1378744"/>
                              <a:gd name="connsiteY62" fmla="*/ 1021556 h 1278730"/>
                              <a:gd name="connsiteX63" fmla="*/ 845344 w 1378744"/>
                              <a:gd name="connsiteY63" fmla="*/ 952500 h 1278730"/>
                              <a:gd name="connsiteX64" fmla="*/ 845344 w 1378744"/>
                              <a:gd name="connsiteY64" fmla="*/ 952500 h 1278730"/>
                              <a:gd name="connsiteX65" fmla="*/ 888207 w 1378744"/>
                              <a:gd name="connsiteY65" fmla="*/ 966787 h 1278730"/>
                              <a:gd name="connsiteX66" fmla="*/ 907257 w 1378744"/>
                              <a:gd name="connsiteY66" fmla="*/ 981075 h 1278730"/>
                              <a:gd name="connsiteX67" fmla="*/ 938213 w 1378744"/>
                              <a:gd name="connsiteY67" fmla="*/ 990600 h 1278730"/>
                              <a:gd name="connsiteX68" fmla="*/ 964407 w 1378744"/>
                              <a:gd name="connsiteY68" fmla="*/ 985837 h 1278730"/>
                              <a:gd name="connsiteX69" fmla="*/ 985838 w 1378744"/>
                              <a:gd name="connsiteY69" fmla="*/ 985837 h 1278730"/>
                              <a:gd name="connsiteX70" fmla="*/ 995363 w 1378744"/>
                              <a:gd name="connsiteY70" fmla="*/ 995362 h 1278730"/>
                              <a:gd name="connsiteX71" fmla="*/ 978694 w 1378744"/>
                              <a:gd name="connsiteY71" fmla="*/ 1012031 h 1278730"/>
                              <a:gd name="connsiteX72" fmla="*/ 969169 w 1378744"/>
                              <a:gd name="connsiteY72" fmla="*/ 1031081 h 1278730"/>
                              <a:gd name="connsiteX73" fmla="*/ 954882 w 1378744"/>
                              <a:gd name="connsiteY73" fmla="*/ 1054893 h 1278730"/>
                              <a:gd name="connsiteX74" fmla="*/ 950119 w 1378744"/>
                              <a:gd name="connsiteY74" fmla="*/ 1083468 h 1278730"/>
                              <a:gd name="connsiteX75" fmla="*/ 962025 w 1378744"/>
                              <a:gd name="connsiteY75" fmla="*/ 1107281 h 1278730"/>
                              <a:gd name="connsiteX76" fmla="*/ 983457 w 1378744"/>
                              <a:gd name="connsiteY76" fmla="*/ 1131093 h 1278730"/>
                              <a:gd name="connsiteX77" fmla="*/ 1002507 w 1378744"/>
                              <a:gd name="connsiteY77" fmla="*/ 1133475 h 1278730"/>
                              <a:gd name="connsiteX78" fmla="*/ 1028700 w 1378744"/>
                              <a:gd name="connsiteY78" fmla="*/ 1126331 h 1278730"/>
                              <a:gd name="connsiteX79" fmla="*/ 1031082 w 1378744"/>
                              <a:gd name="connsiteY79" fmla="*/ 1097756 h 1278730"/>
                              <a:gd name="connsiteX80" fmla="*/ 1057275 w 1378744"/>
                              <a:gd name="connsiteY80" fmla="*/ 1085850 h 1278730"/>
                              <a:gd name="connsiteX81" fmla="*/ 1076325 w 1378744"/>
                              <a:gd name="connsiteY81" fmla="*/ 1097756 h 1278730"/>
                              <a:gd name="connsiteX82" fmla="*/ 1100138 w 1378744"/>
                              <a:gd name="connsiteY82" fmla="*/ 1107281 h 1278730"/>
                              <a:gd name="connsiteX83" fmla="*/ 1123950 w 1378744"/>
                              <a:gd name="connsiteY83" fmla="*/ 1121568 h 1278730"/>
                              <a:gd name="connsiteX84" fmla="*/ 1143000 w 1378744"/>
                              <a:gd name="connsiteY84" fmla="*/ 1123950 h 1278730"/>
                              <a:gd name="connsiteX85" fmla="*/ 1157288 w 1378744"/>
                              <a:gd name="connsiteY85" fmla="*/ 1112043 h 1278730"/>
                              <a:gd name="connsiteX86" fmla="*/ 1159669 w 1378744"/>
                              <a:gd name="connsiteY86" fmla="*/ 1085850 h 1278730"/>
                              <a:gd name="connsiteX87" fmla="*/ 1166813 w 1378744"/>
                              <a:gd name="connsiteY87" fmla="*/ 1052512 h 1278730"/>
                              <a:gd name="connsiteX88" fmla="*/ 1197769 w 1378744"/>
                              <a:gd name="connsiteY88" fmla="*/ 1016793 h 1278730"/>
                              <a:gd name="connsiteX89" fmla="*/ 1195388 w 1378744"/>
                              <a:gd name="connsiteY89" fmla="*/ 954881 h 1278730"/>
                              <a:gd name="connsiteX90" fmla="*/ 1209675 w 1378744"/>
                              <a:gd name="connsiteY90" fmla="*/ 945356 h 1278730"/>
                              <a:gd name="connsiteX91" fmla="*/ 1235869 w 1378744"/>
                              <a:gd name="connsiteY91" fmla="*/ 945356 h 1278730"/>
                              <a:gd name="connsiteX92" fmla="*/ 1235869 w 1378744"/>
                              <a:gd name="connsiteY92" fmla="*/ 931068 h 1278730"/>
                              <a:gd name="connsiteX93" fmla="*/ 1212057 w 1378744"/>
                              <a:gd name="connsiteY93" fmla="*/ 912018 h 1278730"/>
                              <a:gd name="connsiteX94" fmla="*/ 1195388 w 1378744"/>
                              <a:gd name="connsiteY94" fmla="*/ 881062 h 1278730"/>
                              <a:gd name="connsiteX95" fmla="*/ 1157288 w 1378744"/>
                              <a:gd name="connsiteY95" fmla="*/ 871537 h 1278730"/>
                              <a:gd name="connsiteX96" fmla="*/ 1119188 w 1378744"/>
                              <a:gd name="connsiteY96" fmla="*/ 859631 h 1278730"/>
                              <a:gd name="connsiteX97" fmla="*/ 1119188 w 1378744"/>
                              <a:gd name="connsiteY97" fmla="*/ 831056 h 1278730"/>
                              <a:gd name="connsiteX98" fmla="*/ 1135857 w 1378744"/>
                              <a:gd name="connsiteY98" fmla="*/ 807243 h 1278730"/>
                              <a:gd name="connsiteX99" fmla="*/ 1197769 w 1378744"/>
                              <a:gd name="connsiteY99" fmla="*/ 759618 h 1278730"/>
                              <a:gd name="connsiteX100" fmla="*/ 1247775 w 1378744"/>
                              <a:gd name="connsiteY100" fmla="*/ 762000 h 1278730"/>
                              <a:gd name="connsiteX101" fmla="*/ 1278732 w 1378744"/>
                              <a:gd name="connsiteY101" fmla="*/ 762000 h 1278730"/>
                              <a:gd name="connsiteX102" fmla="*/ 1271588 w 1378744"/>
                              <a:gd name="connsiteY102" fmla="*/ 735806 h 1278730"/>
                              <a:gd name="connsiteX103" fmla="*/ 1378744 w 1378744"/>
                              <a:gd name="connsiteY103" fmla="*/ 678656 h 1278730"/>
                              <a:gd name="connsiteX104" fmla="*/ 1331119 w 1378744"/>
                              <a:gd name="connsiteY104" fmla="*/ 552450 h 1278730"/>
                              <a:gd name="connsiteX105" fmla="*/ 1278732 w 1378744"/>
                              <a:gd name="connsiteY105" fmla="*/ 514350 h 1278730"/>
                              <a:gd name="connsiteX106" fmla="*/ 1252538 w 1378744"/>
                              <a:gd name="connsiteY106" fmla="*/ 431006 h 1278730"/>
                              <a:gd name="connsiteX107" fmla="*/ 1181100 w 1378744"/>
                              <a:gd name="connsiteY107" fmla="*/ 431006 h 1278730"/>
                              <a:gd name="connsiteX108" fmla="*/ 1166813 w 1378744"/>
                              <a:gd name="connsiteY108" fmla="*/ 395287 h 1278730"/>
                              <a:gd name="connsiteX109" fmla="*/ 1107282 w 1378744"/>
                              <a:gd name="connsiteY109" fmla="*/ 421481 h 1278730"/>
                              <a:gd name="connsiteX110" fmla="*/ 1054894 w 1378744"/>
                              <a:gd name="connsiteY110" fmla="*/ 414337 h 1278730"/>
                              <a:gd name="connsiteX111" fmla="*/ 1028700 w 1378744"/>
                              <a:gd name="connsiteY111" fmla="*/ 371475 h 1278730"/>
                              <a:gd name="connsiteX112" fmla="*/ 1023938 w 1378744"/>
                              <a:gd name="connsiteY112" fmla="*/ 288131 h 1278730"/>
                              <a:gd name="connsiteX113" fmla="*/ 1012032 w 1378744"/>
                              <a:gd name="connsiteY113" fmla="*/ 269081 h 1278730"/>
                              <a:gd name="connsiteX114" fmla="*/ 1012032 w 1378744"/>
                              <a:gd name="connsiteY114" fmla="*/ 211931 h 1278730"/>
                              <a:gd name="connsiteX115" fmla="*/ 959644 w 1378744"/>
                              <a:gd name="connsiteY115" fmla="*/ 190500 h 1278730"/>
                              <a:gd name="connsiteX116" fmla="*/ 914400 w 1378744"/>
                              <a:gd name="connsiteY116" fmla="*/ 111918 h 1278730"/>
                              <a:gd name="connsiteX117" fmla="*/ 854869 w 1378744"/>
                              <a:gd name="connsiteY117" fmla="*/ 76200 h 1278730"/>
                              <a:gd name="connsiteX118" fmla="*/ 873919 w 1378744"/>
                              <a:gd name="connsiteY118" fmla="*/ 16668 h 1278730"/>
                              <a:gd name="connsiteX119" fmla="*/ 783432 w 1378744"/>
                              <a:gd name="connsiteY119" fmla="*/ 0 h 1278730"/>
                              <a:gd name="connsiteX0" fmla="*/ 783432 w 1378744"/>
                              <a:gd name="connsiteY0" fmla="*/ 0 h 1278730"/>
                              <a:gd name="connsiteX1" fmla="*/ 738188 w 1378744"/>
                              <a:gd name="connsiteY1" fmla="*/ 26193 h 1278730"/>
                              <a:gd name="connsiteX2" fmla="*/ 685800 w 1378744"/>
                              <a:gd name="connsiteY2" fmla="*/ 28575 h 1278730"/>
                              <a:gd name="connsiteX3" fmla="*/ 635794 w 1378744"/>
                              <a:gd name="connsiteY3" fmla="*/ 73818 h 1278730"/>
                              <a:gd name="connsiteX4" fmla="*/ 633413 w 1378744"/>
                              <a:gd name="connsiteY4" fmla="*/ 114300 h 1278730"/>
                              <a:gd name="connsiteX5" fmla="*/ 561975 w 1378744"/>
                              <a:gd name="connsiteY5" fmla="*/ 190500 h 1278730"/>
                              <a:gd name="connsiteX6" fmla="*/ 519113 w 1378744"/>
                              <a:gd name="connsiteY6" fmla="*/ 214312 h 1278730"/>
                              <a:gd name="connsiteX7" fmla="*/ 485775 w 1378744"/>
                              <a:gd name="connsiteY7" fmla="*/ 252412 h 1278730"/>
                              <a:gd name="connsiteX8" fmla="*/ 461963 w 1378744"/>
                              <a:gd name="connsiteY8" fmla="*/ 273843 h 1278730"/>
                              <a:gd name="connsiteX9" fmla="*/ 423863 w 1378744"/>
                              <a:gd name="connsiteY9" fmla="*/ 333375 h 1278730"/>
                              <a:gd name="connsiteX10" fmla="*/ 378619 w 1378744"/>
                              <a:gd name="connsiteY10" fmla="*/ 357187 h 1278730"/>
                              <a:gd name="connsiteX11" fmla="*/ 292894 w 1378744"/>
                              <a:gd name="connsiteY11" fmla="*/ 376237 h 1278730"/>
                              <a:gd name="connsiteX12" fmla="*/ 264319 w 1378744"/>
                              <a:gd name="connsiteY12" fmla="*/ 373856 h 1278730"/>
                              <a:gd name="connsiteX13" fmla="*/ 240507 w 1378744"/>
                              <a:gd name="connsiteY13" fmla="*/ 359568 h 1278730"/>
                              <a:gd name="connsiteX14" fmla="*/ 226219 w 1378744"/>
                              <a:gd name="connsiteY14" fmla="*/ 338137 h 1278730"/>
                              <a:gd name="connsiteX15" fmla="*/ 219075 w 1378744"/>
                              <a:gd name="connsiteY15" fmla="*/ 311943 h 1278730"/>
                              <a:gd name="connsiteX16" fmla="*/ 204788 w 1378744"/>
                              <a:gd name="connsiteY16" fmla="*/ 309562 h 1278730"/>
                              <a:gd name="connsiteX17" fmla="*/ 188119 w 1378744"/>
                              <a:gd name="connsiteY17" fmla="*/ 304800 h 1278730"/>
                              <a:gd name="connsiteX18" fmla="*/ 173832 w 1378744"/>
                              <a:gd name="connsiteY18" fmla="*/ 302418 h 1278730"/>
                              <a:gd name="connsiteX19" fmla="*/ 128588 w 1378744"/>
                              <a:gd name="connsiteY19" fmla="*/ 352425 h 1278730"/>
                              <a:gd name="connsiteX20" fmla="*/ 97632 w 1378744"/>
                              <a:gd name="connsiteY20" fmla="*/ 371475 h 1278730"/>
                              <a:gd name="connsiteX21" fmla="*/ 80963 w 1378744"/>
                              <a:gd name="connsiteY21" fmla="*/ 390525 h 1278730"/>
                              <a:gd name="connsiteX22" fmla="*/ 66675 w 1378744"/>
                              <a:gd name="connsiteY22" fmla="*/ 435768 h 1278730"/>
                              <a:gd name="connsiteX23" fmla="*/ 54769 w 1378744"/>
                              <a:gd name="connsiteY23" fmla="*/ 447675 h 1278730"/>
                              <a:gd name="connsiteX24" fmla="*/ 9525 w 1378744"/>
                              <a:gd name="connsiteY24" fmla="*/ 466725 h 1278730"/>
                              <a:gd name="connsiteX25" fmla="*/ 2382 w 1378744"/>
                              <a:gd name="connsiteY25" fmla="*/ 481012 h 1278730"/>
                              <a:gd name="connsiteX26" fmla="*/ 4763 w 1378744"/>
                              <a:gd name="connsiteY26" fmla="*/ 533400 h 1278730"/>
                              <a:gd name="connsiteX27" fmla="*/ 0 w 1378744"/>
                              <a:gd name="connsiteY27" fmla="*/ 545306 h 1278730"/>
                              <a:gd name="connsiteX28" fmla="*/ 73819 w 1378744"/>
                              <a:gd name="connsiteY28" fmla="*/ 588168 h 1278730"/>
                              <a:gd name="connsiteX29" fmla="*/ 90488 w 1378744"/>
                              <a:gd name="connsiteY29" fmla="*/ 628650 h 1278730"/>
                              <a:gd name="connsiteX30" fmla="*/ 83344 w 1378744"/>
                              <a:gd name="connsiteY30" fmla="*/ 654843 h 1278730"/>
                              <a:gd name="connsiteX31" fmla="*/ 73819 w 1378744"/>
                              <a:gd name="connsiteY31" fmla="*/ 697706 h 1278730"/>
                              <a:gd name="connsiteX32" fmla="*/ 78582 w 1378744"/>
                              <a:gd name="connsiteY32" fmla="*/ 726281 h 1278730"/>
                              <a:gd name="connsiteX33" fmla="*/ 95250 w 1378744"/>
                              <a:gd name="connsiteY33" fmla="*/ 738187 h 1278730"/>
                              <a:gd name="connsiteX34" fmla="*/ 116682 w 1378744"/>
                              <a:gd name="connsiteY34" fmla="*/ 735806 h 1278730"/>
                              <a:gd name="connsiteX35" fmla="*/ 123825 w 1378744"/>
                              <a:gd name="connsiteY35" fmla="*/ 762000 h 1278730"/>
                              <a:gd name="connsiteX36" fmla="*/ 126207 w 1378744"/>
                              <a:gd name="connsiteY36" fmla="*/ 783431 h 1278730"/>
                              <a:gd name="connsiteX37" fmla="*/ 152400 w 1378744"/>
                              <a:gd name="connsiteY37" fmla="*/ 812006 h 1278730"/>
                              <a:gd name="connsiteX38" fmla="*/ 164307 w 1378744"/>
                              <a:gd name="connsiteY38" fmla="*/ 823912 h 1278730"/>
                              <a:gd name="connsiteX39" fmla="*/ 173832 w 1378744"/>
                              <a:gd name="connsiteY39" fmla="*/ 850106 h 1278730"/>
                              <a:gd name="connsiteX40" fmla="*/ 169069 w 1378744"/>
                              <a:gd name="connsiteY40" fmla="*/ 878681 h 1278730"/>
                              <a:gd name="connsiteX41" fmla="*/ 176213 w 1378744"/>
                              <a:gd name="connsiteY41" fmla="*/ 897731 h 1278730"/>
                              <a:gd name="connsiteX42" fmla="*/ 200025 w 1378744"/>
                              <a:gd name="connsiteY42" fmla="*/ 916781 h 1278730"/>
                              <a:gd name="connsiteX43" fmla="*/ 226219 w 1378744"/>
                              <a:gd name="connsiteY43" fmla="*/ 916781 h 1278730"/>
                              <a:gd name="connsiteX44" fmla="*/ 300038 w 1378744"/>
                              <a:gd name="connsiteY44" fmla="*/ 921543 h 1278730"/>
                              <a:gd name="connsiteX45" fmla="*/ 395288 w 1378744"/>
                              <a:gd name="connsiteY45" fmla="*/ 952500 h 1278730"/>
                              <a:gd name="connsiteX46" fmla="*/ 414338 w 1378744"/>
                              <a:gd name="connsiteY46" fmla="*/ 988218 h 1278730"/>
                              <a:gd name="connsiteX47" fmla="*/ 435769 w 1378744"/>
                              <a:gd name="connsiteY47" fmla="*/ 992981 h 1278730"/>
                              <a:gd name="connsiteX48" fmla="*/ 464344 w 1378744"/>
                              <a:gd name="connsiteY48" fmla="*/ 995362 h 1278730"/>
                              <a:gd name="connsiteX49" fmla="*/ 507207 w 1378744"/>
                              <a:gd name="connsiteY49" fmla="*/ 1026318 h 1278730"/>
                              <a:gd name="connsiteX50" fmla="*/ 521494 w 1378744"/>
                              <a:gd name="connsiteY50" fmla="*/ 1069181 h 1278730"/>
                              <a:gd name="connsiteX51" fmla="*/ 545307 w 1378744"/>
                              <a:gd name="connsiteY51" fmla="*/ 1107281 h 1278730"/>
                              <a:gd name="connsiteX52" fmla="*/ 573882 w 1378744"/>
                              <a:gd name="connsiteY52" fmla="*/ 1121568 h 1278730"/>
                              <a:gd name="connsiteX53" fmla="*/ 585788 w 1378744"/>
                              <a:gd name="connsiteY53" fmla="*/ 1131093 h 1278730"/>
                              <a:gd name="connsiteX54" fmla="*/ 597694 w 1378744"/>
                              <a:gd name="connsiteY54" fmla="*/ 1181100 h 1278730"/>
                              <a:gd name="connsiteX55" fmla="*/ 633413 w 1378744"/>
                              <a:gd name="connsiteY55" fmla="*/ 1250156 h 1278730"/>
                              <a:gd name="connsiteX56" fmla="*/ 692944 w 1378744"/>
                              <a:gd name="connsiteY56" fmla="*/ 1278730 h 1278730"/>
                              <a:gd name="connsiteX57" fmla="*/ 721519 w 1378744"/>
                              <a:gd name="connsiteY57" fmla="*/ 1245392 h 1278730"/>
                              <a:gd name="connsiteX58" fmla="*/ 814388 w 1378744"/>
                              <a:gd name="connsiteY58" fmla="*/ 1138237 h 1278730"/>
                              <a:gd name="connsiteX59" fmla="*/ 828675 w 1378744"/>
                              <a:gd name="connsiteY59" fmla="*/ 1109662 h 1278730"/>
                              <a:gd name="connsiteX60" fmla="*/ 833438 w 1378744"/>
                              <a:gd name="connsiteY60" fmla="*/ 1085850 h 1278730"/>
                              <a:gd name="connsiteX61" fmla="*/ 797719 w 1378744"/>
                              <a:gd name="connsiteY61" fmla="*/ 1059656 h 1278730"/>
                              <a:gd name="connsiteX62" fmla="*/ 790575 w 1378744"/>
                              <a:gd name="connsiteY62" fmla="*/ 1038225 h 1278730"/>
                              <a:gd name="connsiteX63" fmla="*/ 790575 w 1378744"/>
                              <a:gd name="connsiteY63" fmla="*/ 1021556 h 1278730"/>
                              <a:gd name="connsiteX64" fmla="*/ 845344 w 1378744"/>
                              <a:gd name="connsiteY64" fmla="*/ 952500 h 1278730"/>
                              <a:gd name="connsiteX65" fmla="*/ 845344 w 1378744"/>
                              <a:gd name="connsiteY65" fmla="*/ 952500 h 1278730"/>
                              <a:gd name="connsiteX66" fmla="*/ 888207 w 1378744"/>
                              <a:gd name="connsiteY66" fmla="*/ 966787 h 1278730"/>
                              <a:gd name="connsiteX67" fmla="*/ 907257 w 1378744"/>
                              <a:gd name="connsiteY67" fmla="*/ 981075 h 1278730"/>
                              <a:gd name="connsiteX68" fmla="*/ 938213 w 1378744"/>
                              <a:gd name="connsiteY68" fmla="*/ 990600 h 1278730"/>
                              <a:gd name="connsiteX69" fmla="*/ 964407 w 1378744"/>
                              <a:gd name="connsiteY69" fmla="*/ 985837 h 1278730"/>
                              <a:gd name="connsiteX70" fmla="*/ 985838 w 1378744"/>
                              <a:gd name="connsiteY70" fmla="*/ 985837 h 1278730"/>
                              <a:gd name="connsiteX71" fmla="*/ 995363 w 1378744"/>
                              <a:gd name="connsiteY71" fmla="*/ 995362 h 1278730"/>
                              <a:gd name="connsiteX72" fmla="*/ 978694 w 1378744"/>
                              <a:gd name="connsiteY72" fmla="*/ 1012031 h 1278730"/>
                              <a:gd name="connsiteX73" fmla="*/ 969169 w 1378744"/>
                              <a:gd name="connsiteY73" fmla="*/ 1031081 h 1278730"/>
                              <a:gd name="connsiteX74" fmla="*/ 954882 w 1378744"/>
                              <a:gd name="connsiteY74" fmla="*/ 1054893 h 1278730"/>
                              <a:gd name="connsiteX75" fmla="*/ 950119 w 1378744"/>
                              <a:gd name="connsiteY75" fmla="*/ 1083468 h 1278730"/>
                              <a:gd name="connsiteX76" fmla="*/ 962025 w 1378744"/>
                              <a:gd name="connsiteY76" fmla="*/ 1107281 h 1278730"/>
                              <a:gd name="connsiteX77" fmla="*/ 983457 w 1378744"/>
                              <a:gd name="connsiteY77" fmla="*/ 1131093 h 1278730"/>
                              <a:gd name="connsiteX78" fmla="*/ 1002507 w 1378744"/>
                              <a:gd name="connsiteY78" fmla="*/ 1133475 h 1278730"/>
                              <a:gd name="connsiteX79" fmla="*/ 1028700 w 1378744"/>
                              <a:gd name="connsiteY79" fmla="*/ 1126331 h 1278730"/>
                              <a:gd name="connsiteX80" fmla="*/ 1031082 w 1378744"/>
                              <a:gd name="connsiteY80" fmla="*/ 1097756 h 1278730"/>
                              <a:gd name="connsiteX81" fmla="*/ 1057275 w 1378744"/>
                              <a:gd name="connsiteY81" fmla="*/ 1085850 h 1278730"/>
                              <a:gd name="connsiteX82" fmla="*/ 1076325 w 1378744"/>
                              <a:gd name="connsiteY82" fmla="*/ 1097756 h 1278730"/>
                              <a:gd name="connsiteX83" fmla="*/ 1100138 w 1378744"/>
                              <a:gd name="connsiteY83" fmla="*/ 1107281 h 1278730"/>
                              <a:gd name="connsiteX84" fmla="*/ 1123950 w 1378744"/>
                              <a:gd name="connsiteY84" fmla="*/ 1121568 h 1278730"/>
                              <a:gd name="connsiteX85" fmla="*/ 1143000 w 1378744"/>
                              <a:gd name="connsiteY85" fmla="*/ 1123950 h 1278730"/>
                              <a:gd name="connsiteX86" fmla="*/ 1157288 w 1378744"/>
                              <a:gd name="connsiteY86" fmla="*/ 1112043 h 1278730"/>
                              <a:gd name="connsiteX87" fmla="*/ 1159669 w 1378744"/>
                              <a:gd name="connsiteY87" fmla="*/ 1085850 h 1278730"/>
                              <a:gd name="connsiteX88" fmla="*/ 1166813 w 1378744"/>
                              <a:gd name="connsiteY88" fmla="*/ 1052512 h 1278730"/>
                              <a:gd name="connsiteX89" fmla="*/ 1197769 w 1378744"/>
                              <a:gd name="connsiteY89" fmla="*/ 1016793 h 1278730"/>
                              <a:gd name="connsiteX90" fmla="*/ 1195388 w 1378744"/>
                              <a:gd name="connsiteY90" fmla="*/ 954881 h 1278730"/>
                              <a:gd name="connsiteX91" fmla="*/ 1209675 w 1378744"/>
                              <a:gd name="connsiteY91" fmla="*/ 945356 h 1278730"/>
                              <a:gd name="connsiteX92" fmla="*/ 1235869 w 1378744"/>
                              <a:gd name="connsiteY92" fmla="*/ 945356 h 1278730"/>
                              <a:gd name="connsiteX93" fmla="*/ 1235869 w 1378744"/>
                              <a:gd name="connsiteY93" fmla="*/ 931068 h 1278730"/>
                              <a:gd name="connsiteX94" fmla="*/ 1212057 w 1378744"/>
                              <a:gd name="connsiteY94" fmla="*/ 912018 h 1278730"/>
                              <a:gd name="connsiteX95" fmla="*/ 1195388 w 1378744"/>
                              <a:gd name="connsiteY95" fmla="*/ 881062 h 1278730"/>
                              <a:gd name="connsiteX96" fmla="*/ 1157288 w 1378744"/>
                              <a:gd name="connsiteY96" fmla="*/ 871537 h 1278730"/>
                              <a:gd name="connsiteX97" fmla="*/ 1119188 w 1378744"/>
                              <a:gd name="connsiteY97" fmla="*/ 859631 h 1278730"/>
                              <a:gd name="connsiteX98" fmla="*/ 1119188 w 1378744"/>
                              <a:gd name="connsiteY98" fmla="*/ 831056 h 1278730"/>
                              <a:gd name="connsiteX99" fmla="*/ 1135857 w 1378744"/>
                              <a:gd name="connsiteY99" fmla="*/ 807243 h 1278730"/>
                              <a:gd name="connsiteX100" fmla="*/ 1197769 w 1378744"/>
                              <a:gd name="connsiteY100" fmla="*/ 759618 h 1278730"/>
                              <a:gd name="connsiteX101" fmla="*/ 1247775 w 1378744"/>
                              <a:gd name="connsiteY101" fmla="*/ 762000 h 1278730"/>
                              <a:gd name="connsiteX102" fmla="*/ 1278732 w 1378744"/>
                              <a:gd name="connsiteY102" fmla="*/ 762000 h 1278730"/>
                              <a:gd name="connsiteX103" fmla="*/ 1271588 w 1378744"/>
                              <a:gd name="connsiteY103" fmla="*/ 735806 h 1278730"/>
                              <a:gd name="connsiteX104" fmla="*/ 1378744 w 1378744"/>
                              <a:gd name="connsiteY104" fmla="*/ 678656 h 1278730"/>
                              <a:gd name="connsiteX105" fmla="*/ 1331119 w 1378744"/>
                              <a:gd name="connsiteY105" fmla="*/ 552450 h 1278730"/>
                              <a:gd name="connsiteX106" fmla="*/ 1278732 w 1378744"/>
                              <a:gd name="connsiteY106" fmla="*/ 514350 h 1278730"/>
                              <a:gd name="connsiteX107" fmla="*/ 1252538 w 1378744"/>
                              <a:gd name="connsiteY107" fmla="*/ 431006 h 1278730"/>
                              <a:gd name="connsiteX108" fmla="*/ 1181100 w 1378744"/>
                              <a:gd name="connsiteY108" fmla="*/ 431006 h 1278730"/>
                              <a:gd name="connsiteX109" fmla="*/ 1166813 w 1378744"/>
                              <a:gd name="connsiteY109" fmla="*/ 395287 h 1278730"/>
                              <a:gd name="connsiteX110" fmla="*/ 1107282 w 1378744"/>
                              <a:gd name="connsiteY110" fmla="*/ 421481 h 1278730"/>
                              <a:gd name="connsiteX111" fmla="*/ 1054894 w 1378744"/>
                              <a:gd name="connsiteY111" fmla="*/ 414337 h 1278730"/>
                              <a:gd name="connsiteX112" fmla="*/ 1028700 w 1378744"/>
                              <a:gd name="connsiteY112" fmla="*/ 371475 h 1278730"/>
                              <a:gd name="connsiteX113" fmla="*/ 1023938 w 1378744"/>
                              <a:gd name="connsiteY113" fmla="*/ 288131 h 1278730"/>
                              <a:gd name="connsiteX114" fmla="*/ 1012032 w 1378744"/>
                              <a:gd name="connsiteY114" fmla="*/ 269081 h 1278730"/>
                              <a:gd name="connsiteX115" fmla="*/ 1012032 w 1378744"/>
                              <a:gd name="connsiteY115" fmla="*/ 211931 h 1278730"/>
                              <a:gd name="connsiteX116" fmla="*/ 959644 w 1378744"/>
                              <a:gd name="connsiteY116" fmla="*/ 190500 h 1278730"/>
                              <a:gd name="connsiteX117" fmla="*/ 914400 w 1378744"/>
                              <a:gd name="connsiteY117" fmla="*/ 111918 h 1278730"/>
                              <a:gd name="connsiteX118" fmla="*/ 854869 w 1378744"/>
                              <a:gd name="connsiteY118" fmla="*/ 76200 h 1278730"/>
                              <a:gd name="connsiteX119" fmla="*/ 873919 w 1378744"/>
                              <a:gd name="connsiteY119" fmla="*/ 16668 h 1278730"/>
                              <a:gd name="connsiteX120" fmla="*/ 783432 w 1378744"/>
                              <a:gd name="connsiteY120" fmla="*/ 0 h 1278730"/>
                              <a:gd name="connsiteX0" fmla="*/ 783432 w 1378744"/>
                              <a:gd name="connsiteY0" fmla="*/ 0 h 1288255"/>
                              <a:gd name="connsiteX1" fmla="*/ 738188 w 1378744"/>
                              <a:gd name="connsiteY1" fmla="*/ 26193 h 1288255"/>
                              <a:gd name="connsiteX2" fmla="*/ 685800 w 1378744"/>
                              <a:gd name="connsiteY2" fmla="*/ 28575 h 1288255"/>
                              <a:gd name="connsiteX3" fmla="*/ 635794 w 1378744"/>
                              <a:gd name="connsiteY3" fmla="*/ 73818 h 1288255"/>
                              <a:gd name="connsiteX4" fmla="*/ 633413 w 1378744"/>
                              <a:gd name="connsiteY4" fmla="*/ 114300 h 1288255"/>
                              <a:gd name="connsiteX5" fmla="*/ 561975 w 1378744"/>
                              <a:gd name="connsiteY5" fmla="*/ 190500 h 1288255"/>
                              <a:gd name="connsiteX6" fmla="*/ 519113 w 1378744"/>
                              <a:gd name="connsiteY6" fmla="*/ 214312 h 1288255"/>
                              <a:gd name="connsiteX7" fmla="*/ 485775 w 1378744"/>
                              <a:gd name="connsiteY7" fmla="*/ 252412 h 1288255"/>
                              <a:gd name="connsiteX8" fmla="*/ 461963 w 1378744"/>
                              <a:gd name="connsiteY8" fmla="*/ 273843 h 1288255"/>
                              <a:gd name="connsiteX9" fmla="*/ 423863 w 1378744"/>
                              <a:gd name="connsiteY9" fmla="*/ 333375 h 1288255"/>
                              <a:gd name="connsiteX10" fmla="*/ 378619 w 1378744"/>
                              <a:gd name="connsiteY10" fmla="*/ 357187 h 1288255"/>
                              <a:gd name="connsiteX11" fmla="*/ 292894 w 1378744"/>
                              <a:gd name="connsiteY11" fmla="*/ 376237 h 1288255"/>
                              <a:gd name="connsiteX12" fmla="*/ 264319 w 1378744"/>
                              <a:gd name="connsiteY12" fmla="*/ 373856 h 1288255"/>
                              <a:gd name="connsiteX13" fmla="*/ 240507 w 1378744"/>
                              <a:gd name="connsiteY13" fmla="*/ 359568 h 1288255"/>
                              <a:gd name="connsiteX14" fmla="*/ 226219 w 1378744"/>
                              <a:gd name="connsiteY14" fmla="*/ 338137 h 1288255"/>
                              <a:gd name="connsiteX15" fmla="*/ 219075 w 1378744"/>
                              <a:gd name="connsiteY15" fmla="*/ 311943 h 1288255"/>
                              <a:gd name="connsiteX16" fmla="*/ 204788 w 1378744"/>
                              <a:gd name="connsiteY16" fmla="*/ 309562 h 1288255"/>
                              <a:gd name="connsiteX17" fmla="*/ 188119 w 1378744"/>
                              <a:gd name="connsiteY17" fmla="*/ 304800 h 1288255"/>
                              <a:gd name="connsiteX18" fmla="*/ 173832 w 1378744"/>
                              <a:gd name="connsiteY18" fmla="*/ 302418 h 1288255"/>
                              <a:gd name="connsiteX19" fmla="*/ 128588 w 1378744"/>
                              <a:gd name="connsiteY19" fmla="*/ 352425 h 1288255"/>
                              <a:gd name="connsiteX20" fmla="*/ 97632 w 1378744"/>
                              <a:gd name="connsiteY20" fmla="*/ 371475 h 1288255"/>
                              <a:gd name="connsiteX21" fmla="*/ 80963 w 1378744"/>
                              <a:gd name="connsiteY21" fmla="*/ 390525 h 1288255"/>
                              <a:gd name="connsiteX22" fmla="*/ 66675 w 1378744"/>
                              <a:gd name="connsiteY22" fmla="*/ 435768 h 1288255"/>
                              <a:gd name="connsiteX23" fmla="*/ 54769 w 1378744"/>
                              <a:gd name="connsiteY23" fmla="*/ 447675 h 1288255"/>
                              <a:gd name="connsiteX24" fmla="*/ 9525 w 1378744"/>
                              <a:gd name="connsiteY24" fmla="*/ 466725 h 1288255"/>
                              <a:gd name="connsiteX25" fmla="*/ 2382 w 1378744"/>
                              <a:gd name="connsiteY25" fmla="*/ 481012 h 1288255"/>
                              <a:gd name="connsiteX26" fmla="*/ 4763 w 1378744"/>
                              <a:gd name="connsiteY26" fmla="*/ 533400 h 1288255"/>
                              <a:gd name="connsiteX27" fmla="*/ 0 w 1378744"/>
                              <a:gd name="connsiteY27" fmla="*/ 545306 h 1288255"/>
                              <a:gd name="connsiteX28" fmla="*/ 73819 w 1378744"/>
                              <a:gd name="connsiteY28" fmla="*/ 588168 h 1288255"/>
                              <a:gd name="connsiteX29" fmla="*/ 90488 w 1378744"/>
                              <a:gd name="connsiteY29" fmla="*/ 628650 h 1288255"/>
                              <a:gd name="connsiteX30" fmla="*/ 83344 w 1378744"/>
                              <a:gd name="connsiteY30" fmla="*/ 654843 h 1288255"/>
                              <a:gd name="connsiteX31" fmla="*/ 73819 w 1378744"/>
                              <a:gd name="connsiteY31" fmla="*/ 697706 h 1288255"/>
                              <a:gd name="connsiteX32" fmla="*/ 78582 w 1378744"/>
                              <a:gd name="connsiteY32" fmla="*/ 726281 h 1288255"/>
                              <a:gd name="connsiteX33" fmla="*/ 95250 w 1378744"/>
                              <a:gd name="connsiteY33" fmla="*/ 738187 h 1288255"/>
                              <a:gd name="connsiteX34" fmla="*/ 116682 w 1378744"/>
                              <a:gd name="connsiteY34" fmla="*/ 735806 h 1288255"/>
                              <a:gd name="connsiteX35" fmla="*/ 123825 w 1378744"/>
                              <a:gd name="connsiteY35" fmla="*/ 762000 h 1288255"/>
                              <a:gd name="connsiteX36" fmla="*/ 126207 w 1378744"/>
                              <a:gd name="connsiteY36" fmla="*/ 783431 h 1288255"/>
                              <a:gd name="connsiteX37" fmla="*/ 152400 w 1378744"/>
                              <a:gd name="connsiteY37" fmla="*/ 812006 h 1288255"/>
                              <a:gd name="connsiteX38" fmla="*/ 164307 w 1378744"/>
                              <a:gd name="connsiteY38" fmla="*/ 823912 h 1288255"/>
                              <a:gd name="connsiteX39" fmla="*/ 173832 w 1378744"/>
                              <a:gd name="connsiteY39" fmla="*/ 850106 h 1288255"/>
                              <a:gd name="connsiteX40" fmla="*/ 169069 w 1378744"/>
                              <a:gd name="connsiteY40" fmla="*/ 878681 h 1288255"/>
                              <a:gd name="connsiteX41" fmla="*/ 176213 w 1378744"/>
                              <a:gd name="connsiteY41" fmla="*/ 897731 h 1288255"/>
                              <a:gd name="connsiteX42" fmla="*/ 200025 w 1378744"/>
                              <a:gd name="connsiteY42" fmla="*/ 916781 h 1288255"/>
                              <a:gd name="connsiteX43" fmla="*/ 226219 w 1378744"/>
                              <a:gd name="connsiteY43" fmla="*/ 916781 h 1288255"/>
                              <a:gd name="connsiteX44" fmla="*/ 300038 w 1378744"/>
                              <a:gd name="connsiteY44" fmla="*/ 921543 h 1288255"/>
                              <a:gd name="connsiteX45" fmla="*/ 395288 w 1378744"/>
                              <a:gd name="connsiteY45" fmla="*/ 952500 h 1288255"/>
                              <a:gd name="connsiteX46" fmla="*/ 414338 w 1378744"/>
                              <a:gd name="connsiteY46" fmla="*/ 988218 h 1288255"/>
                              <a:gd name="connsiteX47" fmla="*/ 435769 w 1378744"/>
                              <a:gd name="connsiteY47" fmla="*/ 992981 h 1288255"/>
                              <a:gd name="connsiteX48" fmla="*/ 464344 w 1378744"/>
                              <a:gd name="connsiteY48" fmla="*/ 995362 h 1288255"/>
                              <a:gd name="connsiteX49" fmla="*/ 507207 w 1378744"/>
                              <a:gd name="connsiteY49" fmla="*/ 1026318 h 1288255"/>
                              <a:gd name="connsiteX50" fmla="*/ 521494 w 1378744"/>
                              <a:gd name="connsiteY50" fmla="*/ 1069181 h 1288255"/>
                              <a:gd name="connsiteX51" fmla="*/ 545307 w 1378744"/>
                              <a:gd name="connsiteY51" fmla="*/ 1107281 h 1288255"/>
                              <a:gd name="connsiteX52" fmla="*/ 573882 w 1378744"/>
                              <a:gd name="connsiteY52" fmla="*/ 1121568 h 1288255"/>
                              <a:gd name="connsiteX53" fmla="*/ 585788 w 1378744"/>
                              <a:gd name="connsiteY53" fmla="*/ 1131093 h 1288255"/>
                              <a:gd name="connsiteX54" fmla="*/ 597694 w 1378744"/>
                              <a:gd name="connsiteY54" fmla="*/ 1181100 h 1288255"/>
                              <a:gd name="connsiteX55" fmla="*/ 633413 w 1378744"/>
                              <a:gd name="connsiteY55" fmla="*/ 1250156 h 1288255"/>
                              <a:gd name="connsiteX56" fmla="*/ 692944 w 1378744"/>
                              <a:gd name="connsiteY56" fmla="*/ 1278730 h 1288255"/>
                              <a:gd name="connsiteX57" fmla="*/ 728663 w 1378744"/>
                              <a:gd name="connsiteY57" fmla="*/ 1288255 h 1288255"/>
                              <a:gd name="connsiteX58" fmla="*/ 814388 w 1378744"/>
                              <a:gd name="connsiteY58" fmla="*/ 1138237 h 1288255"/>
                              <a:gd name="connsiteX59" fmla="*/ 828675 w 1378744"/>
                              <a:gd name="connsiteY59" fmla="*/ 1109662 h 1288255"/>
                              <a:gd name="connsiteX60" fmla="*/ 833438 w 1378744"/>
                              <a:gd name="connsiteY60" fmla="*/ 1085850 h 1288255"/>
                              <a:gd name="connsiteX61" fmla="*/ 797719 w 1378744"/>
                              <a:gd name="connsiteY61" fmla="*/ 1059656 h 1288255"/>
                              <a:gd name="connsiteX62" fmla="*/ 790575 w 1378744"/>
                              <a:gd name="connsiteY62" fmla="*/ 1038225 h 1288255"/>
                              <a:gd name="connsiteX63" fmla="*/ 790575 w 1378744"/>
                              <a:gd name="connsiteY63" fmla="*/ 1021556 h 1288255"/>
                              <a:gd name="connsiteX64" fmla="*/ 845344 w 1378744"/>
                              <a:gd name="connsiteY64" fmla="*/ 952500 h 1288255"/>
                              <a:gd name="connsiteX65" fmla="*/ 845344 w 1378744"/>
                              <a:gd name="connsiteY65" fmla="*/ 952500 h 1288255"/>
                              <a:gd name="connsiteX66" fmla="*/ 888207 w 1378744"/>
                              <a:gd name="connsiteY66" fmla="*/ 966787 h 1288255"/>
                              <a:gd name="connsiteX67" fmla="*/ 907257 w 1378744"/>
                              <a:gd name="connsiteY67" fmla="*/ 981075 h 1288255"/>
                              <a:gd name="connsiteX68" fmla="*/ 938213 w 1378744"/>
                              <a:gd name="connsiteY68" fmla="*/ 990600 h 1288255"/>
                              <a:gd name="connsiteX69" fmla="*/ 964407 w 1378744"/>
                              <a:gd name="connsiteY69" fmla="*/ 985837 h 1288255"/>
                              <a:gd name="connsiteX70" fmla="*/ 985838 w 1378744"/>
                              <a:gd name="connsiteY70" fmla="*/ 985837 h 1288255"/>
                              <a:gd name="connsiteX71" fmla="*/ 995363 w 1378744"/>
                              <a:gd name="connsiteY71" fmla="*/ 995362 h 1288255"/>
                              <a:gd name="connsiteX72" fmla="*/ 978694 w 1378744"/>
                              <a:gd name="connsiteY72" fmla="*/ 1012031 h 1288255"/>
                              <a:gd name="connsiteX73" fmla="*/ 969169 w 1378744"/>
                              <a:gd name="connsiteY73" fmla="*/ 1031081 h 1288255"/>
                              <a:gd name="connsiteX74" fmla="*/ 954882 w 1378744"/>
                              <a:gd name="connsiteY74" fmla="*/ 1054893 h 1288255"/>
                              <a:gd name="connsiteX75" fmla="*/ 950119 w 1378744"/>
                              <a:gd name="connsiteY75" fmla="*/ 1083468 h 1288255"/>
                              <a:gd name="connsiteX76" fmla="*/ 962025 w 1378744"/>
                              <a:gd name="connsiteY76" fmla="*/ 1107281 h 1288255"/>
                              <a:gd name="connsiteX77" fmla="*/ 983457 w 1378744"/>
                              <a:gd name="connsiteY77" fmla="*/ 1131093 h 1288255"/>
                              <a:gd name="connsiteX78" fmla="*/ 1002507 w 1378744"/>
                              <a:gd name="connsiteY78" fmla="*/ 1133475 h 1288255"/>
                              <a:gd name="connsiteX79" fmla="*/ 1028700 w 1378744"/>
                              <a:gd name="connsiteY79" fmla="*/ 1126331 h 1288255"/>
                              <a:gd name="connsiteX80" fmla="*/ 1031082 w 1378744"/>
                              <a:gd name="connsiteY80" fmla="*/ 1097756 h 1288255"/>
                              <a:gd name="connsiteX81" fmla="*/ 1057275 w 1378744"/>
                              <a:gd name="connsiteY81" fmla="*/ 1085850 h 1288255"/>
                              <a:gd name="connsiteX82" fmla="*/ 1076325 w 1378744"/>
                              <a:gd name="connsiteY82" fmla="*/ 1097756 h 1288255"/>
                              <a:gd name="connsiteX83" fmla="*/ 1100138 w 1378744"/>
                              <a:gd name="connsiteY83" fmla="*/ 1107281 h 1288255"/>
                              <a:gd name="connsiteX84" fmla="*/ 1123950 w 1378744"/>
                              <a:gd name="connsiteY84" fmla="*/ 1121568 h 1288255"/>
                              <a:gd name="connsiteX85" fmla="*/ 1143000 w 1378744"/>
                              <a:gd name="connsiteY85" fmla="*/ 1123950 h 1288255"/>
                              <a:gd name="connsiteX86" fmla="*/ 1157288 w 1378744"/>
                              <a:gd name="connsiteY86" fmla="*/ 1112043 h 1288255"/>
                              <a:gd name="connsiteX87" fmla="*/ 1159669 w 1378744"/>
                              <a:gd name="connsiteY87" fmla="*/ 1085850 h 1288255"/>
                              <a:gd name="connsiteX88" fmla="*/ 1166813 w 1378744"/>
                              <a:gd name="connsiteY88" fmla="*/ 1052512 h 1288255"/>
                              <a:gd name="connsiteX89" fmla="*/ 1197769 w 1378744"/>
                              <a:gd name="connsiteY89" fmla="*/ 1016793 h 1288255"/>
                              <a:gd name="connsiteX90" fmla="*/ 1195388 w 1378744"/>
                              <a:gd name="connsiteY90" fmla="*/ 954881 h 1288255"/>
                              <a:gd name="connsiteX91" fmla="*/ 1209675 w 1378744"/>
                              <a:gd name="connsiteY91" fmla="*/ 945356 h 1288255"/>
                              <a:gd name="connsiteX92" fmla="*/ 1235869 w 1378744"/>
                              <a:gd name="connsiteY92" fmla="*/ 945356 h 1288255"/>
                              <a:gd name="connsiteX93" fmla="*/ 1235869 w 1378744"/>
                              <a:gd name="connsiteY93" fmla="*/ 931068 h 1288255"/>
                              <a:gd name="connsiteX94" fmla="*/ 1212057 w 1378744"/>
                              <a:gd name="connsiteY94" fmla="*/ 912018 h 1288255"/>
                              <a:gd name="connsiteX95" fmla="*/ 1195388 w 1378744"/>
                              <a:gd name="connsiteY95" fmla="*/ 881062 h 1288255"/>
                              <a:gd name="connsiteX96" fmla="*/ 1157288 w 1378744"/>
                              <a:gd name="connsiteY96" fmla="*/ 871537 h 1288255"/>
                              <a:gd name="connsiteX97" fmla="*/ 1119188 w 1378744"/>
                              <a:gd name="connsiteY97" fmla="*/ 859631 h 1288255"/>
                              <a:gd name="connsiteX98" fmla="*/ 1119188 w 1378744"/>
                              <a:gd name="connsiteY98" fmla="*/ 831056 h 1288255"/>
                              <a:gd name="connsiteX99" fmla="*/ 1135857 w 1378744"/>
                              <a:gd name="connsiteY99" fmla="*/ 807243 h 1288255"/>
                              <a:gd name="connsiteX100" fmla="*/ 1197769 w 1378744"/>
                              <a:gd name="connsiteY100" fmla="*/ 759618 h 1288255"/>
                              <a:gd name="connsiteX101" fmla="*/ 1247775 w 1378744"/>
                              <a:gd name="connsiteY101" fmla="*/ 762000 h 1288255"/>
                              <a:gd name="connsiteX102" fmla="*/ 1278732 w 1378744"/>
                              <a:gd name="connsiteY102" fmla="*/ 762000 h 1288255"/>
                              <a:gd name="connsiteX103" fmla="*/ 1271588 w 1378744"/>
                              <a:gd name="connsiteY103" fmla="*/ 735806 h 1288255"/>
                              <a:gd name="connsiteX104" fmla="*/ 1378744 w 1378744"/>
                              <a:gd name="connsiteY104" fmla="*/ 678656 h 1288255"/>
                              <a:gd name="connsiteX105" fmla="*/ 1331119 w 1378744"/>
                              <a:gd name="connsiteY105" fmla="*/ 552450 h 1288255"/>
                              <a:gd name="connsiteX106" fmla="*/ 1278732 w 1378744"/>
                              <a:gd name="connsiteY106" fmla="*/ 514350 h 1288255"/>
                              <a:gd name="connsiteX107" fmla="*/ 1252538 w 1378744"/>
                              <a:gd name="connsiteY107" fmla="*/ 431006 h 1288255"/>
                              <a:gd name="connsiteX108" fmla="*/ 1181100 w 1378744"/>
                              <a:gd name="connsiteY108" fmla="*/ 431006 h 1288255"/>
                              <a:gd name="connsiteX109" fmla="*/ 1166813 w 1378744"/>
                              <a:gd name="connsiteY109" fmla="*/ 395287 h 1288255"/>
                              <a:gd name="connsiteX110" fmla="*/ 1107282 w 1378744"/>
                              <a:gd name="connsiteY110" fmla="*/ 421481 h 1288255"/>
                              <a:gd name="connsiteX111" fmla="*/ 1054894 w 1378744"/>
                              <a:gd name="connsiteY111" fmla="*/ 414337 h 1288255"/>
                              <a:gd name="connsiteX112" fmla="*/ 1028700 w 1378744"/>
                              <a:gd name="connsiteY112" fmla="*/ 371475 h 1288255"/>
                              <a:gd name="connsiteX113" fmla="*/ 1023938 w 1378744"/>
                              <a:gd name="connsiteY113" fmla="*/ 288131 h 1288255"/>
                              <a:gd name="connsiteX114" fmla="*/ 1012032 w 1378744"/>
                              <a:gd name="connsiteY114" fmla="*/ 269081 h 1288255"/>
                              <a:gd name="connsiteX115" fmla="*/ 1012032 w 1378744"/>
                              <a:gd name="connsiteY115" fmla="*/ 211931 h 1288255"/>
                              <a:gd name="connsiteX116" fmla="*/ 959644 w 1378744"/>
                              <a:gd name="connsiteY116" fmla="*/ 190500 h 1288255"/>
                              <a:gd name="connsiteX117" fmla="*/ 914400 w 1378744"/>
                              <a:gd name="connsiteY117" fmla="*/ 111918 h 1288255"/>
                              <a:gd name="connsiteX118" fmla="*/ 854869 w 1378744"/>
                              <a:gd name="connsiteY118" fmla="*/ 76200 h 1288255"/>
                              <a:gd name="connsiteX119" fmla="*/ 873919 w 1378744"/>
                              <a:gd name="connsiteY119" fmla="*/ 16668 h 1288255"/>
                              <a:gd name="connsiteX120" fmla="*/ 783432 w 1378744"/>
                              <a:gd name="connsiteY120" fmla="*/ 0 h 1288255"/>
                              <a:gd name="connsiteX0" fmla="*/ 783432 w 1378744"/>
                              <a:gd name="connsiteY0" fmla="*/ 0 h 1288255"/>
                              <a:gd name="connsiteX1" fmla="*/ 738188 w 1378744"/>
                              <a:gd name="connsiteY1" fmla="*/ 26193 h 1288255"/>
                              <a:gd name="connsiteX2" fmla="*/ 685800 w 1378744"/>
                              <a:gd name="connsiteY2" fmla="*/ 28575 h 1288255"/>
                              <a:gd name="connsiteX3" fmla="*/ 635794 w 1378744"/>
                              <a:gd name="connsiteY3" fmla="*/ 73818 h 1288255"/>
                              <a:gd name="connsiteX4" fmla="*/ 633413 w 1378744"/>
                              <a:gd name="connsiteY4" fmla="*/ 114300 h 1288255"/>
                              <a:gd name="connsiteX5" fmla="*/ 561975 w 1378744"/>
                              <a:gd name="connsiteY5" fmla="*/ 190500 h 1288255"/>
                              <a:gd name="connsiteX6" fmla="*/ 519113 w 1378744"/>
                              <a:gd name="connsiteY6" fmla="*/ 214312 h 1288255"/>
                              <a:gd name="connsiteX7" fmla="*/ 485775 w 1378744"/>
                              <a:gd name="connsiteY7" fmla="*/ 252412 h 1288255"/>
                              <a:gd name="connsiteX8" fmla="*/ 461963 w 1378744"/>
                              <a:gd name="connsiteY8" fmla="*/ 273843 h 1288255"/>
                              <a:gd name="connsiteX9" fmla="*/ 423863 w 1378744"/>
                              <a:gd name="connsiteY9" fmla="*/ 333375 h 1288255"/>
                              <a:gd name="connsiteX10" fmla="*/ 378619 w 1378744"/>
                              <a:gd name="connsiteY10" fmla="*/ 357187 h 1288255"/>
                              <a:gd name="connsiteX11" fmla="*/ 292894 w 1378744"/>
                              <a:gd name="connsiteY11" fmla="*/ 376237 h 1288255"/>
                              <a:gd name="connsiteX12" fmla="*/ 264319 w 1378744"/>
                              <a:gd name="connsiteY12" fmla="*/ 373856 h 1288255"/>
                              <a:gd name="connsiteX13" fmla="*/ 240507 w 1378744"/>
                              <a:gd name="connsiteY13" fmla="*/ 359568 h 1288255"/>
                              <a:gd name="connsiteX14" fmla="*/ 226219 w 1378744"/>
                              <a:gd name="connsiteY14" fmla="*/ 338137 h 1288255"/>
                              <a:gd name="connsiteX15" fmla="*/ 219075 w 1378744"/>
                              <a:gd name="connsiteY15" fmla="*/ 311943 h 1288255"/>
                              <a:gd name="connsiteX16" fmla="*/ 204788 w 1378744"/>
                              <a:gd name="connsiteY16" fmla="*/ 309562 h 1288255"/>
                              <a:gd name="connsiteX17" fmla="*/ 188119 w 1378744"/>
                              <a:gd name="connsiteY17" fmla="*/ 304800 h 1288255"/>
                              <a:gd name="connsiteX18" fmla="*/ 173832 w 1378744"/>
                              <a:gd name="connsiteY18" fmla="*/ 302418 h 1288255"/>
                              <a:gd name="connsiteX19" fmla="*/ 128588 w 1378744"/>
                              <a:gd name="connsiteY19" fmla="*/ 352425 h 1288255"/>
                              <a:gd name="connsiteX20" fmla="*/ 97632 w 1378744"/>
                              <a:gd name="connsiteY20" fmla="*/ 371475 h 1288255"/>
                              <a:gd name="connsiteX21" fmla="*/ 80963 w 1378744"/>
                              <a:gd name="connsiteY21" fmla="*/ 390525 h 1288255"/>
                              <a:gd name="connsiteX22" fmla="*/ 66675 w 1378744"/>
                              <a:gd name="connsiteY22" fmla="*/ 435768 h 1288255"/>
                              <a:gd name="connsiteX23" fmla="*/ 54769 w 1378744"/>
                              <a:gd name="connsiteY23" fmla="*/ 447675 h 1288255"/>
                              <a:gd name="connsiteX24" fmla="*/ 9525 w 1378744"/>
                              <a:gd name="connsiteY24" fmla="*/ 466725 h 1288255"/>
                              <a:gd name="connsiteX25" fmla="*/ 2382 w 1378744"/>
                              <a:gd name="connsiteY25" fmla="*/ 481012 h 1288255"/>
                              <a:gd name="connsiteX26" fmla="*/ 4763 w 1378744"/>
                              <a:gd name="connsiteY26" fmla="*/ 533400 h 1288255"/>
                              <a:gd name="connsiteX27" fmla="*/ 0 w 1378744"/>
                              <a:gd name="connsiteY27" fmla="*/ 545306 h 1288255"/>
                              <a:gd name="connsiteX28" fmla="*/ 73819 w 1378744"/>
                              <a:gd name="connsiteY28" fmla="*/ 588168 h 1288255"/>
                              <a:gd name="connsiteX29" fmla="*/ 90488 w 1378744"/>
                              <a:gd name="connsiteY29" fmla="*/ 628650 h 1288255"/>
                              <a:gd name="connsiteX30" fmla="*/ 83344 w 1378744"/>
                              <a:gd name="connsiteY30" fmla="*/ 654843 h 1288255"/>
                              <a:gd name="connsiteX31" fmla="*/ 73819 w 1378744"/>
                              <a:gd name="connsiteY31" fmla="*/ 697706 h 1288255"/>
                              <a:gd name="connsiteX32" fmla="*/ 78582 w 1378744"/>
                              <a:gd name="connsiteY32" fmla="*/ 726281 h 1288255"/>
                              <a:gd name="connsiteX33" fmla="*/ 95250 w 1378744"/>
                              <a:gd name="connsiteY33" fmla="*/ 738187 h 1288255"/>
                              <a:gd name="connsiteX34" fmla="*/ 116682 w 1378744"/>
                              <a:gd name="connsiteY34" fmla="*/ 735806 h 1288255"/>
                              <a:gd name="connsiteX35" fmla="*/ 123825 w 1378744"/>
                              <a:gd name="connsiteY35" fmla="*/ 762000 h 1288255"/>
                              <a:gd name="connsiteX36" fmla="*/ 126207 w 1378744"/>
                              <a:gd name="connsiteY36" fmla="*/ 783431 h 1288255"/>
                              <a:gd name="connsiteX37" fmla="*/ 152400 w 1378744"/>
                              <a:gd name="connsiteY37" fmla="*/ 812006 h 1288255"/>
                              <a:gd name="connsiteX38" fmla="*/ 164307 w 1378744"/>
                              <a:gd name="connsiteY38" fmla="*/ 823912 h 1288255"/>
                              <a:gd name="connsiteX39" fmla="*/ 173832 w 1378744"/>
                              <a:gd name="connsiteY39" fmla="*/ 850106 h 1288255"/>
                              <a:gd name="connsiteX40" fmla="*/ 169069 w 1378744"/>
                              <a:gd name="connsiteY40" fmla="*/ 878681 h 1288255"/>
                              <a:gd name="connsiteX41" fmla="*/ 176213 w 1378744"/>
                              <a:gd name="connsiteY41" fmla="*/ 897731 h 1288255"/>
                              <a:gd name="connsiteX42" fmla="*/ 200025 w 1378744"/>
                              <a:gd name="connsiteY42" fmla="*/ 916781 h 1288255"/>
                              <a:gd name="connsiteX43" fmla="*/ 226219 w 1378744"/>
                              <a:gd name="connsiteY43" fmla="*/ 916781 h 1288255"/>
                              <a:gd name="connsiteX44" fmla="*/ 300038 w 1378744"/>
                              <a:gd name="connsiteY44" fmla="*/ 921543 h 1288255"/>
                              <a:gd name="connsiteX45" fmla="*/ 395288 w 1378744"/>
                              <a:gd name="connsiteY45" fmla="*/ 952500 h 1288255"/>
                              <a:gd name="connsiteX46" fmla="*/ 414338 w 1378744"/>
                              <a:gd name="connsiteY46" fmla="*/ 988218 h 1288255"/>
                              <a:gd name="connsiteX47" fmla="*/ 435769 w 1378744"/>
                              <a:gd name="connsiteY47" fmla="*/ 992981 h 1288255"/>
                              <a:gd name="connsiteX48" fmla="*/ 464344 w 1378744"/>
                              <a:gd name="connsiteY48" fmla="*/ 995362 h 1288255"/>
                              <a:gd name="connsiteX49" fmla="*/ 507207 w 1378744"/>
                              <a:gd name="connsiteY49" fmla="*/ 1026318 h 1288255"/>
                              <a:gd name="connsiteX50" fmla="*/ 521494 w 1378744"/>
                              <a:gd name="connsiteY50" fmla="*/ 1069181 h 1288255"/>
                              <a:gd name="connsiteX51" fmla="*/ 545307 w 1378744"/>
                              <a:gd name="connsiteY51" fmla="*/ 1107281 h 1288255"/>
                              <a:gd name="connsiteX52" fmla="*/ 573882 w 1378744"/>
                              <a:gd name="connsiteY52" fmla="*/ 1121568 h 1288255"/>
                              <a:gd name="connsiteX53" fmla="*/ 585788 w 1378744"/>
                              <a:gd name="connsiteY53" fmla="*/ 1131093 h 1288255"/>
                              <a:gd name="connsiteX54" fmla="*/ 597694 w 1378744"/>
                              <a:gd name="connsiteY54" fmla="*/ 1181100 h 1288255"/>
                              <a:gd name="connsiteX55" fmla="*/ 633413 w 1378744"/>
                              <a:gd name="connsiteY55" fmla="*/ 1250156 h 1288255"/>
                              <a:gd name="connsiteX56" fmla="*/ 692944 w 1378744"/>
                              <a:gd name="connsiteY56" fmla="*/ 1278730 h 1288255"/>
                              <a:gd name="connsiteX57" fmla="*/ 728663 w 1378744"/>
                              <a:gd name="connsiteY57" fmla="*/ 1288255 h 1288255"/>
                              <a:gd name="connsiteX58" fmla="*/ 747713 w 1378744"/>
                              <a:gd name="connsiteY58" fmla="*/ 1257299 h 1288255"/>
                              <a:gd name="connsiteX59" fmla="*/ 814388 w 1378744"/>
                              <a:gd name="connsiteY59" fmla="*/ 1138237 h 1288255"/>
                              <a:gd name="connsiteX60" fmla="*/ 828675 w 1378744"/>
                              <a:gd name="connsiteY60" fmla="*/ 1109662 h 1288255"/>
                              <a:gd name="connsiteX61" fmla="*/ 833438 w 1378744"/>
                              <a:gd name="connsiteY61" fmla="*/ 1085850 h 1288255"/>
                              <a:gd name="connsiteX62" fmla="*/ 797719 w 1378744"/>
                              <a:gd name="connsiteY62" fmla="*/ 1059656 h 1288255"/>
                              <a:gd name="connsiteX63" fmla="*/ 790575 w 1378744"/>
                              <a:gd name="connsiteY63" fmla="*/ 1038225 h 1288255"/>
                              <a:gd name="connsiteX64" fmla="*/ 790575 w 1378744"/>
                              <a:gd name="connsiteY64" fmla="*/ 1021556 h 1288255"/>
                              <a:gd name="connsiteX65" fmla="*/ 845344 w 1378744"/>
                              <a:gd name="connsiteY65" fmla="*/ 952500 h 1288255"/>
                              <a:gd name="connsiteX66" fmla="*/ 845344 w 1378744"/>
                              <a:gd name="connsiteY66" fmla="*/ 952500 h 1288255"/>
                              <a:gd name="connsiteX67" fmla="*/ 888207 w 1378744"/>
                              <a:gd name="connsiteY67" fmla="*/ 966787 h 1288255"/>
                              <a:gd name="connsiteX68" fmla="*/ 907257 w 1378744"/>
                              <a:gd name="connsiteY68" fmla="*/ 981075 h 1288255"/>
                              <a:gd name="connsiteX69" fmla="*/ 938213 w 1378744"/>
                              <a:gd name="connsiteY69" fmla="*/ 990600 h 1288255"/>
                              <a:gd name="connsiteX70" fmla="*/ 964407 w 1378744"/>
                              <a:gd name="connsiteY70" fmla="*/ 985837 h 1288255"/>
                              <a:gd name="connsiteX71" fmla="*/ 985838 w 1378744"/>
                              <a:gd name="connsiteY71" fmla="*/ 985837 h 1288255"/>
                              <a:gd name="connsiteX72" fmla="*/ 995363 w 1378744"/>
                              <a:gd name="connsiteY72" fmla="*/ 995362 h 1288255"/>
                              <a:gd name="connsiteX73" fmla="*/ 978694 w 1378744"/>
                              <a:gd name="connsiteY73" fmla="*/ 1012031 h 1288255"/>
                              <a:gd name="connsiteX74" fmla="*/ 969169 w 1378744"/>
                              <a:gd name="connsiteY74" fmla="*/ 1031081 h 1288255"/>
                              <a:gd name="connsiteX75" fmla="*/ 954882 w 1378744"/>
                              <a:gd name="connsiteY75" fmla="*/ 1054893 h 1288255"/>
                              <a:gd name="connsiteX76" fmla="*/ 950119 w 1378744"/>
                              <a:gd name="connsiteY76" fmla="*/ 1083468 h 1288255"/>
                              <a:gd name="connsiteX77" fmla="*/ 962025 w 1378744"/>
                              <a:gd name="connsiteY77" fmla="*/ 1107281 h 1288255"/>
                              <a:gd name="connsiteX78" fmla="*/ 983457 w 1378744"/>
                              <a:gd name="connsiteY78" fmla="*/ 1131093 h 1288255"/>
                              <a:gd name="connsiteX79" fmla="*/ 1002507 w 1378744"/>
                              <a:gd name="connsiteY79" fmla="*/ 1133475 h 1288255"/>
                              <a:gd name="connsiteX80" fmla="*/ 1028700 w 1378744"/>
                              <a:gd name="connsiteY80" fmla="*/ 1126331 h 1288255"/>
                              <a:gd name="connsiteX81" fmla="*/ 1031082 w 1378744"/>
                              <a:gd name="connsiteY81" fmla="*/ 1097756 h 1288255"/>
                              <a:gd name="connsiteX82" fmla="*/ 1057275 w 1378744"/>
                              <a:gd name="connsiteY82" fmla="*/ 1085850 h 1288255"/>
                              <a:gd name="connsiteX83" fmla="*/ 1076325 w 1378744"/>
                              <a:gd name="connsiteY83" fmla="*/ 1097756 h 1288255"/>
                              <a:gd name="connsiteX84" fmla="*/ 1100138 w 1378744"/>
                              <a:gd name="connsiteY84" fmla="*/ 1107281 h 1288255"/>
                              <a:gd name="connsiteX85" fmla="*/ 1123950 w 1378744"/>
                              <a:gd name="connsiteY85" fmla="*/ 1121568 h 1288255"/>
                              <a:gd name="connsiteX86" fmla="*/ 1143000 w 1378744"/>
                              <a:gd name="connsiteY86" fmla="*/ 1123950 h 1288255"/>
                              <a:gd name="connsiteX87" fmla="*/ 1157288 w 1378744"/>
                              <a:gd name="connsiteY87" fmla="*/ 1112043 h 1288255"/>
                              <a:gd name="connsiteX88" fmla="*/ 1159669 w 1378744"/>
                              <a:gd name="connsiteY88" fmla="*/ 1085850 h 1288255"/>
                              <a:gd name="connsiteX89" fmla="*/ 1166813 w 1378744"/>
                              <a:gd name="connsiteY89" fmla="*/ 1052512 h 1288255"/>
                              <a:gd name="connsiteX90" fmla="*/ 1197769 w 1378744"/>
                              <a:gd name="connsiteY90" fmla="*/ 1016793 h 1288255"/>
                              <a:gd name="connsiteX91" fmla="*/ 1195388 w 1378744"/>
                              <a:gd name="connsiteY91" fmla="*/ 954881 h 1288255"/>
                              <a:gd name="connsiteX92" fmla="*/ 1209675 w 1378744"/>
                              <a:gd name="connsiteY92" fmla="*/ 945356 h 1288255"/>
                              <a:gd name="connsiteX93" fmla="*/ 1235869 w 1378744"/>
                              <a:gd name="connsiteY93" fmla="*/ 945356 h 1288255"/>
                              <a:gd name="connsiteX94" fmla="*/ 1235869 w 1378744"/>
                              <a:gd name="connsiteY94" fmla="*/ 931068 h 1288255"/>
                              <a:gd name="connsiteX95" fmla="*/ 1212057 w 1378744"/>
                              <a:gd name="connsiteY95" fmla="*/ 912018 h 1288255"/>
                              <a:gd name="connsiteX96" fmla="*/ 1195388 w 1378744"/>
                              <a:gd name="connsiteY96" fmla="*/ 881062 h 1288255"/>
                              <a:gd name="connsiteX97" fmla="*/ 1157288 w 1378744"/>
                              <a:gd name="connsiteY97" fmla="*/ 871537 h 1288255"/>
                              <a:gd name="connsiteX98" fmla="*/ 1119188 w 1378744"/>
                              <a:gd name="connsiteY98" fmla="*/ 859631 h 1288255"/>
                              <a:gd name="connsiteX99" fmla="*/ 1119188 w 1378744"/>
                              <a:gd name="connsiteY99" fmla="*/ 831056 h 1288255"/>
                              <a:gd name="connsiteX100" fmla="*/ 1135857 w 1378744"/>
                              <a:gd name="connsiteY100" fmla="*/ 807243 h 1288255"/>
                              <a:gd name="connsiteX101" fmla="*/ 1197769 w 1378744"/>
                              <a:gd name="connsiteY101" fmla="*/ 759618 h 1288255"/>
                              <a:gd name="connsiteX102" fmla="*/ 1247775 w 1378744"/>
                              <a:gd name="connsiteY102" fmla="*/ 762000 h 1288255"/>
                              <a:gd name="connsiteX103" fmla="*/ 1278732 w 1378744"/>
                              <a:gd name="connsiteY103" fmla="*/ 762000 h 1288255"/>
                              <a:gd name="connsiteX104" fmla="*/ 1271588 w 1378744"/>
                              <a:gd name="connsiteY104" fmla="*/ 735806 h 1288255"/>
                              <a:gd name="connsiteX105" fmla="*/ 1378744 w 1378744"/>
                              <a:gd name="connsiteY105" fmla="*/ 678656 h 1288255"/>
                              <a:gd name="connsiteX106" fmla="*/ 1331119 w 1378744"/>
                              <a:gd name="connsiteY106" fmla="*/ 552450 h 1288255"/>
                              <a:gd name="connsiteX107" fmla="*/ 1278732 w 1378744"/>
                              <a:gd name="connsiteY107" fmla="*/ 514350 h 1288255"/>
                              <a:gd name="connsiteX108" fmla="*/ 1252538 w 1378744"/>
                              <a:gd name="connsiteY108" fmla="*/ 431006 h 1288255"/>
                              <a:gd name="connsiteX109" fmla="*/ 1181100 w 1378744"/>
                              <a:gd name="connsiteY109" fmla="*/ 431006 h 1288255"/>
                              <a:gd name="connsiteX110" fmla="*/ 1166813 w 1378744"/>
                              <a:gd name="connsiteY110" fmla="*/ 395287 h 1288255"/>
                              <a:gd name="connsiteX111" fmla="*/ 1107282 w 1378744"/>
                              <a:gd name="connsiteY111" fmla="*/ 421481 h 1288255"/>
                              <a:gd name="connsiteX112" fmla="*/ 1054894 w 1378744"/>
                              <a:gd name="connsiteY112" fmla="*/ 414337 h 1288255"/>
                              <a:gd name="connsiteX113" fmla="*/ 1028700 w 1378744"/>
                              <a:gd name="connsiteY113" fmla="*/ 371475 h 1288255"/>
                              <a:gd name="connsiteX114" fmla="*/ 1023938 w 1378744"/>
                              <a:gd name="connsiteY114" fmla="*/ 288131 h 1288255"/>
                              <a:gd name="connsiteX115" fmla="*/ 1012032 w 1378744"/>
                              <a:gd name="connsiteY115" fmla="*/ 269081 h 1288255"/>
                              <a:gd name="connsiteX116" fmla="*/ 1012032 w 1378744"/>
                              <a:gd name="connsiteY116" fmla="*/ 211931 h 1288255"/>
                              <a:gd name="connsiteX117" fmla="*/ 959644 w 1378744"/>
                              <a:gd name="connsiteY117" fmla="*/ 190500 h 1288255"/>
                              <a:gd name="connsiteX118" fmla="*/ 914400 w 1378744"/>
                              <a:gd name="connsiteY118" fmla="*/ 111918 h 1288255"/>
                              <a:gd name="connsiteX119" fmla="*/ 854869 w 1378744"/>
                              <a:gd name="connsiteY119" fmla="*/ 76200 h 1288255"/>
                              <a:gd name="connsiteX120" fmla="*/ 873919 w 1378744"/>
                              <a:gd name="connsiteY120" fmla="*/ 16668 h 1288255"/>
                              <a:gd name="connsiteX121" fmla="*/ 783432 w 1378744"/>
                              <a:gd name="connsiteY121" fmla="*/ 0 h 1288255"/>
                              <a:gd name="connsiteX0" fmla="*/ 783432 w 1378744"/>
                              <a:gd name="connsiteY0" fmla="*/ 0 h 1288255"/>
                              <a:gd name="connsiteX1" fmla="*/ 738188 w 1378744"/>
                              <a:gd name="connsiteY1" fmla="*/ 26193 h 1288255"/>
                              <a:gd name="connsiteX2" fmla="*/ 685800 w 1378744"/>
                              <a:gd name="connsiteY2" fmla="*/ 28575 h 1288255"/>
                              <a:gd name="connsiteX3" fmla="*/ 635794 w 1378744"/>
                              <a:gd name="connsiteY3" fmla="*/ 73818 h 1288255"/>
                              <a:gd name="connsiteX4" fmla="*/ 633413 w 1378744"/>
                              <a:gd name="connsiteY4" fmla="*/ 114300 h 1288255"/>
                              <a:gd name="connsiteX5" fmla="*/ 561975 w 1378744"/>
                              <a:gd name="connsiteY5" fmla="*/ 190500 h 1288255"/>
                              <a:gd name="connsiteX6" fmla="*/ 519113 w 1378744"/>
                              <a:gd name="connsiteY6" fmla="*/ 214312 h 1288255"/>
                              <a:gd name="connsiteX7" fmla="*/ 485775 w 1378744"/>
                              <a:gd name="connsiteY7" fmla="*/ 252412 h 1288255"/>
                              <a:gd name="connsiteX8" fmla="*/ 461963 w 1378744"/>
                              <a:gd name="connsiteY8" fmla="*/ 273843 h 1288255"/>
                              <a:gd name="connsiteX9" fmla="*/ 423863 w 1378744"/>
                              <a:gd name="connsiteY9" fmla="*/ 333375 h 1288255"/>
                              <a:gd name="connsiteX10" fmla="*/ 378619 w 1378744"/>
                              <a:gd name="connsiteY10" fmla="*/ 357187 h 1288255"/>
                              <a:gd name="connsiteX11" fmla="*/ 292894 w 1378744"/>
                              <a:gd name="connsiteY11" fmla="*/ 376237 h 1288255"/>
                              <a:gd name="connsiteX12" fmla="*/ 264319 w 1378744"/>
                              <a:gd name="connsiteY12" fmla="*/ 373856 h 1288255"/>
                              <a:gd name="connsiteX13" fmla="*/ 240507 w 1378744"/>
                              <a:gd name="connsiteY13" fmla="*/ 359568 h 1288255"/>
                              <a:gd name="connsiteX14" fmla="*/ 226219 w 1378744"/>
                              <a:gd name="connsiteY14" fmla="*/ 338137 h 1288255"/>
                              <a:gd name="connsiteX15" fmla="*/ 219075 w 1378744"/>
                              <a:gd name="connsiteY15" fmla="*/ 311943 h 1288255"/>
                              <a:gd name="connsiteX16" fmla="*/ 204788 w 1378744"/>
                              <a:gd name="connsiteY16" fmla="*/ 309562 h 1288255"/>
                              <a:gd name="connsiteX17" fmla="*/ 188119 w 1378744"/>
                              <a:gd name="connsiteY17" fmla="*/ 304800 h 1288255"/>
                              <a:gd name="connsiteX18" fmla="*/ 173832 w 1378744"/>
                              <a:gd name="connsiteY18" fmla="*/ 302418 h 1288255"/>
                              <a:gd name="connsiteX19" fmla="*/ 128588 w 1378744"/>
                              <a:gd name="connsiteY19" fmla="*/ 352425 h 1288255"/>
                              <a:gd name="connsiteX20" fmla="*/ 97632 w 1378744"/>
                              <a:gd name="connsiteY20" fmla="*/ 371475 h 1288255"/>
                              <a:gd name="connsiteX21" fmla="*/ 80963 w 1378744"/>
                              <a:gd name="connsiteY21" fmla="*/ 390525 h 1288255"/>
                              <a:gd name="connsiteX22" fmla="*/ 66675 w 1378744"/>
                              <a:gd name="connsiteY22" fmla="*/ 435768 h 1288255"/>
                              <a:gd name="connsiteX23" fmla="*/ 54769 w 1378744"/>
                              <a:gd name="connsiteY23" fmla="*/ 447675 h 1288255"/>
                              <a:gd name="connsiteX24" fmla="*/ 9525 w 1378744"/>
                              <a:gd name="connsiteY24" fmla="*/ 466725 h 1288255"/>
                              <a:gd name="connsiteX25" fmla="*/ 2382 w 1378744"/>
                              <a:gd name="connsiteY25" fmla="*/ 481012 h 1288255"/>
                              <a:gd name="connsiteX26" fmla="*/ 4763 w 1378744"/>
                              <a:gd name="connsiteY26" fmla="*/ 533400 h 1288255"/>
                              <a:gd name="connsiteX27" fmla="*/ 0 w 1378744"/>
                              <a:gd name="connsiteY27" fmla="*/ 545306 h 1288255"/>
                              <a:gd name="connsiteX28" fmla="*/ 73819 w 1378744"/>
                              <a:gd name="connsiteY28" fmla="*/ 588168 h 1288255"/>
                              <a:gd name="connsiteX29" fmla="*/ 90488 w 1378744"/>
                              <a:gd name="connsiteY29" fmla="*/ 628650 h 1288255"/>
                              <a:gd name="connsiteX30" fmla="*/ 83344 w 1378744"/>
                              <a:gd name="connsiteY30" fmla="*/ 654843 h 1288255"/>
                              <a:gd name="connsiteX31" fmla="*/ 73819 w 1378744"/>
                              <a:gd name="connsiteY31" fmla="*/ 697706 h 1288255"/>
                              <a:gd name="connsiteX32" fmla="*/ 78582 w 1378744"/>
                              <a:gd name="connsiteY32" fmla="*/ 726281 h 1288255"/>
                              <a:gd name="connsiteX33" fmla="*/ 95250 w 1378744"/>
                              <a:gd name="connsiteY33" fmla="*/ 738187 h 1288255"/>
                              <a:gd name="connsiteX34" fmla="*/ 116682 w 1378744"/>
                              <a:gd name="connsiteY34" fmla="*/ 735806 h 1288255"/>
                              <a:gd name="connsiteX35" fmla="*/ 123825 w 1378744"/>
                              <a:gd name="connsiteY35" fmla="*/ 762000 h 1288255"/>
                              <a:gd name="connsiteX36" fmla="*/ 126207 w 1378744"/>
                              <a:gd name="connsiteY36" fmla="*/ 783431 h 1288255"/>
                              <a:gd name="connsiteX37" fmla="*/ 152400 w 1378744"/>
                              <a:gd name="connsiteY37" fmla="*/ 812006 h 1288255"/>
                              <a:gd name="connsiteX38" fmla="*/ 164307 w 1378744"/>
                              <a:gd name="connsiteY38" fmla="*/ 823912 h 1288255"/>
                              <a:gd name="connsiteX39" fmla="*/ 173832 w 1378744"/>
                              <a:gd name="connsiteY39" fmla="*/ 850106 h 1288255"/>
                              <a:gd name="connsiteX40" fmla="*/ 169069 w 1378744"/>
                              <a:gd name="connsiteY40" fmla="*/ 878681 h 1288255"/>
                              <a:gd name="connsiteX41" fmla="*/ 176213 w 1378744"/>
                              <a:gd name="connsiteY41" fmla="*/ 897731 h 1288255"/>
                              <a:gd name="connsiteX42" fmla="*/ 200025 w 1378744"/>
                              <a:gd name="connsiteY42" fmla="*/ 916781 h 1288255"/>
                              <a:gd name="connsiteX43" fmla="*/ 226219 w 1378744"/>
                              <a:gd name="connsiteY43" fmla="*/ 916781 h 1288255"/>
                              <a:gd name="connsiteX44" fmla="*/ 300038 w 1378744"/>
                              <a:gd name="connsiteY44" fmla="*/ 921543 h 1288255"/>
                              <a:gd name="connsiteX45" fmla="*/ 395288 w 1378744"/>
                              <a:gd name="connsiteY45" fmla="*/ 952500 h 1288255"/>
                              <a:gd name="connsiteX46" fmla="*/ 414338 w 1378744"/>
                              <a:gd name="connsiteY46" fmla="*/ 988218 h 1288255"/>
                              <a:gd name="connsiteX47" fmla="*/ 435769 w 1378744"/>
                              <a:gd name="connsiteY47" fmla="*/ 992981 h 1288255"/>
                              <a:gd name="connsiteX48" fmla="*/ 464344 w 1378744"/>
                              <a:gd name="connsiteY48" fmla="*/ 995362 h 1288255"/>
                              <a:gd name="connsiteX49" fmla="*/ 507207 w 1378744"/>
                              <a:gd name="connsiteY49" fmla="*/ 1026318 h 1288255"/>
                              <a:gd name="connsiteX50" fmla="*/ 521494 w 1378744"/>
                              <a:gd name="connsiteY50" fmla="*/ 1069181 h 1288255"/>
                              <a:gd name="connsiteX51" fmla="*/ 545307 w 1378744"/>
                              <a:gd name="connsiteY51" fmla="*/ 1107281 h 1288255"/>
                              <a:gd name="connsiteX52" fmla="*/ 573882 w 1378744"/>
                              <a:gd name="connsiteY52" fmla="*/ 1121568 h 1288255"/>
                              <a:gd name="connsiteX53" fmla="*/ 585788 w 1378744"/>
                              <a:gd name="connsiteY53" fmla="*/ 1131093 h 1288255"/>
                              <a:gd name="connsiteX54" fmla="*/ 597694 w 1378744"/>
                              <a:gd name="connsiteY54" fmla="*/ 1181100 h 1288255"/>
                              <a:gd name="connsiteX55" fmla="*/ 633413 w 1378744"/>
                              <a:gd name="connsiteY55" fmla="*/ 1250156 h 1288255"/>
                              <a:gd name="connsiteX56" fmla="*/ 692944 w 1378744"/>
                              <a:gd name="connsiteY56" fmla="*/ 1278730 h 1288255"/>
                              <a:gd name="connsiteX57" fmla="*/ 728663 w 1378744"/>
                              <a:gd name="connsiteY57" fmla="*/ 1288255 h 1288255"/>
                              <a:gd name="connsiteX58" fmla="*/ 771525 w 1378744"/>
                              <a:gd name="connsiteY58" fmla="*/ 1269205 h 1288255"/>
                              <a:gd name="connsiteX59" fmla="*/ 814388 w 1378744"/>
                              <a:gd name="connsiteY59" fmla="*/ 1138237 h 1288255"/>
                              <a:gd name="connsiteX60" fmla="*/ 828675 w 1378744"/>
                              <a:gd name="connsiteY60" fmla="*/ 1109662 h 1288255"/>
                              <a:gd name="connsiteX61" fmla="*/ 833438 w 1378744"/>
                              <a:gd name="connsiteY61" fmla="*/ 1085850 h 1288255"/>
                              <a:gd name="connsiteX62" fmla="*/ 797719 w 1378744"/>
                              <a:gd name="connsiteY62" fmla="*/ 1059656 h 1288255"/>
                              <a:gd name="connsiteX63" fmla="*/ 790575 w 1378744"/>
                              <a:gd name="connsiteY63" fmla="*/ 1038225 h 1288255"/>
                              <a:gd name="connsiteX64" fmla="*/ 790575 w 1378744"/>
                              <a:gd name="connsiteY64" fmla="*/ 1021556 h 1288255"/>
                              <a:gd name="connsiteX65" fmla="*/ 845344 w 1378744"/>
                              <a:gd name="connsiteY65" fmla="*/ 952500 h 1288255"/>
                              <a:gd name="connsiteX66" fmla="*/ 845344 w 1378744"/>
                              <a:gd name="connsiteY66" fmla="*/ 952500 h 1288255"/>
                              <a:gd name="connsiteX67" fmla="*/ 888207 w 1378744"/>
                              <a:gd name="connsiteY67" fmla="*/ 966787 h 1288255"/>
                              <a:gd name="connsiteX68" fmla="*/ 907257 w 1378744"/>
                              <a:gd name="connsiteY68" fmla="*/ 981075 h 1288255"/>
                              <a:gd name="connsiteX69" fmla="*/ 938213 w 1378744"/>
                              <a:gd name="connsiteY69" fmla="*/ 990600 h 1288255"/>
                              <a:gd name="connsiteX70" fmla="*/ 964407 w 1378744"/>
                              <a:gd name="connsiteY70" fmla="*/ 985837 h 1288255"/>
                              <a:gd name="connsiteX71" fmla="*/ 985838 w 1378744"/>
                              <a:gd name="connsiteY71" fmla="*/ 985837 h 1288255"/>
                              <a:gd name="connsiteX72" fmla="*/ 995363 w 1378744"/>
                              <a:gd name="connsiteY72" fmla="*/ 995362 h 1288255"/>
                              <a:gd name="connsiteX73" fmla="*/ 978694 w 1378744"/>
                              <a:gd name="connsiteY73" fmla="*/ 1012031 h 1288255"/>
                              <a:gd name="connsiteX74" fmla="*/ 969169 w 1378744"/>
                              <a:gd name="connsiteY74" fmla="*/ 1031081 h 1288255"/>
                              <a:gd name="connsiteX75" fmla="*/ 954882 w 1378744"/>
                              <a:gd name="connsiteY75" fmla="*/ 1054893 h 1288255"/>
                              <a:gd name="connsiteX76" fmla="*/ 950119 w 1378744"/>
                              <a:gd name="connsiteY76" fmla="*/ 1083468 h 1288255"/>
                              <a:gd name="connsiteX77" fmla="*/ 962025 w 1378744"/>
                              <a:gd name="connsiteY77" fmla="*/ 1107281 h 1288255"/>
                              <a:gd name="connsiteX78" fmla="*/ 983457 w 1378744"/>
                              <a:gd name="connsiteY78" fmla="*/ 1131093 h 1288255"/>
                              <a:gd name="connsiteX79" fmla="*/ 1002507 w 1378744"/>
                              <a:gd name="connsiteY79" fmla="*/ 1133475 h 1288255"/>
                              <a:gd name="connsiteX80" fmla="*/ 1028700 w 1378744"/>
                              <a:gd name="connsiteY80" fmla="*/ 1126331 h 1288255"/>
                              <a:gd name="connsiteX81" fmla="*/ 1031082 w 1378744"/>
                              <a:gd name="connsiteY81" fmla="*/ 1097756 h 1288255"/>
                              <a:gd name="connsiteX82" fmla="*/ 1057275 w 1378744"/>
                              <a:gd name="connsiteY82" fmla="*/ 1085850 h 1288255"/>
                              <a:gd name="connsiteX83" fmla="*/ 1076325 w 1378744"/>
                              <a:gd name="connsiteY83" fmla="*/ 1097756 h 1288255"/>
                              <a:gd name="connsiteX84" fmla="*/ 1100138 w 1378744"/>
                              <a:gd name="connsiteY84" fmla="*/ 1107281 h 1288255"/>
                              <a:gd name="connsiteX85" fmla="*/ 1123950 w 1378744"/>
                              <a:gd name="connsiteY85" fmla="*/ 1121568 h 1288255"/>
                              <a:gd name="connsiteX86" fmla="*/ 1143000 w 1378744"/>
                              <a:gd name="connsiteY86" fmla="*/ 1123950 h 1288255"/>
                              <a:gd name="connsiteX87" fmla="*/ 1157288 w 1378744"/>
                              <a:gd name="connsiteY87" fmla="*/ 1112043 h 1288255"/>
                              <a:gd name="connsiteX88" fmla="*/ 1159669 w 1378744"/>
                              <a:gd name="connsiteY88" fmla="*/ 1085850 h 1288255"/>
                              <a:gd name="connsiteX89" fmla="*/ 1166813 w 1378744"/>
                              <a:gd name="connsiteY89" fmla="*/ 1052512 h 1288255"/>
                              <a:gd name="connsiteX90" fmla="*/ 1197769 w 1378744"/>
                              <a:gd name="connsiteY90" fmla="*/ 1016793 h 1288255"/>
                              <a:gd name="connsiteX91" fmla="*/ 1195388 w 1378744"/>
                              <a:gd name="connsiteY91" fmla="*/ 954881 h 1288255"/>
                              <a:gd name="connsiteX92" fmla="*/ 1209675 w 1378744"/>
                              <a:gd name="connsiteY92" fmla="*/ 945356 h 1288255"/>
                              <a:gd name="connsiteX93" fmla="*/ 1235869 w 1378744"/>
                              <a:gd name="connsiteY93" fmla="*/ 945356 h 1288255"/>
                              <a:gd name="connsiteX94" fmla="*/ 1235869 w 1378744"/>
                              <a:gd name="connsiteY94" fmla="*/ 931068 h 1288255"/>
                              <a:gd name="connsiteX95" fmla="*/ 1212057 w 1378744"/>
                              <a:gd name="connsiteY95" fmla="*/ 912018 h 1288255"/>
                              <a:gd name="connsiteX96" fmla="*/ 1195388 w 1378744"/>
                              <a:gd name="connsiteY96" fmla="*/ 881062 h 1288255"/>
                              <a:gd name="connsiteX97" fmla="*/ 1157288 w 1378744"/>
                              <a:gd name="connsiteY97" fmla="*/ 871537 h 1288255"/>
                              <a:gd name="connsiteX98" fmla="*/ 1119188 w 1378744"/>
                              <a:gd name="connsiteY98" fmla="*/ 859631 h 1288255"/>
                              <a:gd name="connsiteX99" fmla="*/ 1119188 w 1378744"/>
                              <a:gd name="connsiteY99" fmla="*/ 831056 h 1288255"/>
                              <a:gd name="connsiteX100" fmla="*/ 1135857 w 1378744"/>
                              <a:gd name="connsiteY100" fmla="*/ 807243 h 1288255"/>
                              <a:gd name="connsiteX101" fmla="*/ 1197769 w 1378744"/>
                              <a:gd name="connsiteY101" fmla="*/ 759618 h 1288255"/>
                              <a:gd name="connsiteX102" fmla="*/ 1247775 w 1378744"/>
                              <a:gd name="connsiteY102" fmla="*/ 762000 h 1288255"/>
                              <a:gd name="connsiteX103" fmla="*/ 1278732 w 1378744"/>
                              <a:gd name="connsiteY103" fmla="*/ 762000 h 1288255"/>
                              <a:gd name="connsiteX104" fmla="*/ 1271588 w 1378744"/>
                              <a:gd name="connsiteY104" fmla="*/ 735806 h 1288255"/>
                              <a:gd name="connsiteX105" fmla="*/ 1378744 w 1378744"/>
                              <a:gd name="connsiteY105" fmla="*/ 678656 h 1288255"/>
                              <a:gd name="connsiteX106" fmla="*/ 1331119 w 1378744"/>
                              <a:gd name="connsiteY106" fmla="*/ 552450 h 1288255"/>
                              <a:gd name="connsiteX107" fmla="*/ 1278732 w 1378744"/>
                              <a:gd name="connsiteY107" fmla="*/ 514350 h 1288255"/>
                              <a:gd name="connsiteX108" fmla="*/ 1252538 w 1378744"/>
                              <a:gd name="connsiteY108" fmla="*/ 431006 h 1288255"/>
                              <a:gd name="connsiteX109" fmla="*/ 1181100 w 1378744"/>
                              <a:gd name="connsiteY109" fmla="*/ 431006 h 1288255"/>
                              <a:gd name="connsiteX110" fmla="*/ 1166813 w 1378744"/>
                              <a:gd name="connsiteY110" fmla="*/ 395287 h 1288255"/>
                              <a:gd name="connsiteX111" fmla="*/ 1107282 w 1378744"/>
                              <a:gd name="connsiteY111" fmla="*/ 421481 h 1288255"/>
                              <a:gd name="connsiteX112" fmla="*/ 1054894 w 1378744"/>
                              <a:gd name="connsiteY112" fmla="*/ 414337 h 1288255"/>
                              <a:gd name="connsiteX113" fmla="*/ 1028700 w 1378744"/>
                              <a:gd name="connsiteY113" fmla="*/ 371475 h 1288255"/>
                              <a:gd name="connsiteX114" fmla="*/ 1023938 w 1378744"/>
                              <a:gd name="connsiteY114" fmla="*/ 288131 h 1288255"/>
                              <a:gd name="connsiteX115" fmla="*/ 1012032 w 1378744"/>
                              <a:gd name="connsiteY115" fmla="*/ 269081 h 1288255"/>
                              <a:gd name="connsiteX116" fmla="*/ 1012032 w 1378744"/>
                              <a:gd name="connsiteY116" fmla="*/ 211931 h 1288255"/>
                              <a:gd name="connsiteX117" fmla="*/ 959644 w 1378744"/>
                              <a:gd name="connsiteY117" fmla="*/ 190500 h 1288255"/>
                              <a:gd name="connsiteX118" fmla="*/ 914400 w 1378744"/>
                              <a:gd name="connsiteY118" fmla="*/ 111918 h 1288255"/>
                              <a:gd name="connsiteX119" fmla="*/ 854869 w 1378744"/>
                              <a:gd name="connsiteY119" fmla="*/ 76200 h 1288255"/>
                              <a:gd name="connsiteX120" fmla="*/ 873919 w 1378744"/>
                              <a:gd name="connsiteY120" fmla="*/ 16668 h 1288255"/>
                              <a:gd name="connsiteX121" fmla="*/ 783432 w 1378744"/>
                              <a:gd name="connsiteY121" fmla="*/ 0 h 1288255"/>
                              <a:gd name="connsiteX0" fmla="*/ 783432 w 1378744"/>
                              <a:gd name="connsiteY0" fmla="*/ 0 h 1288255"/>
                              <a:gd name="connsiteX1" fmla="*/ 738188 w 1378744"/>
                              <a:gd name="connsiteY1" fmla="*/ 26193 h 1288255"/>
                              <a:gd name="connsiteX2" fmla="*/ 685800 w 1378744"/>
                              <a:gd name="connsiteY2" fmla="*/ 28575 h 1288255"/>
                              <a:gd name="connsiteX3" fmla="*/ 635794 w 1378744"/>
                              <a:gd name="connsiteY3" fmla="*/ 73818 h 1288255"/>
                              <a:gd name="connsiteX4" fmla="*/ 633413 w 1378744"/>
                              <a:gd name="connsiteY4" fmla="*/ 114300 h 1288255"/>
                              <a:gd name="connsiteX5" fmla="*/ 561975 w 1378744"/>
                              <a:gd name="connsiteY5" fmla="*/ 190500 h 1288255"/>
                              <a:gd name="connsiteX6" fmla="*/ 519113 w 1378744"/>
                              <a:gd name="connsiteY6" fmla="*/ 214312 h 1288255"/>
                              <a:gd name="connsiteX7" fmla="*/ 485775 w 1378744"/>
                              <a:gd name="connsiteY7" fmla="*/ 252412 h 1288255"/>
                              <a:gd name="connsiteX8" fmla="*/ 461963 w 1378744"/>
                              <a:gd name="connsiteY8" fmla="*/ 273843 h 1288255"/>
                              <a:gd name="connsiteX9" fmla="*/ 423863 w 1378744"/>
                              <a:gd name="connsiteY9" fmla="*/ 333375 h 1288255"/>
                              <a:gd name="connsiteX10" fmla="*/ 378619 w 1378744"/>
                              <a:gd name="connsiteY10" fmla="*/ 357187 h 1288255"/>
                              <a:gd name="connsiteX11" fmla="*/ 292894 w 1378744"/>
                              <a:gd name="connsiteY11" fmla="*/ 376237 h 1288255"/>
                              <a:gd name="connsiteX12" fmla="*/ 264319 w 1378744"/>
                              <a:gd name="connsiteY12" fmla="*/ 373856 h 1288255"/>
                              <a:gd name="connsiteX13" fmla="*/ 240507 w 1378744"/>
                              <a:gd name="connsiteY13" fmla="*/ 359568 h 1288255"/>
                              <a:gd name="connsiteX14" fmla="*/ 226219 w 1378744"/>
                              <a:gd name="connsiteY14" fmla="*/ 338137 h 1288255"/>
                              <a:gd name="connsiteX15" fmla="*/ 219075 w 1378744"/>
                              <a:gd name="connsiteY15" fmla="*/ 311943 h 1288255"/>
                              <a:gd name="connsiteX16" fmla="*/ 204788 w 1378744"/>
                              <a:gd name="connsiteY16" fmla="*/ 309562 h 1288255"/>
                              <a:gd name="connsiteX17" fmla="*/ 188119 w 1378744"/>
                              <a:gd name="connsiteY17" fmla="*/ 304800 h 1288255"/>
                              <a:gd name="connsiteX18" fmla="*/ 173832 w 1378744"/>
                              <a:gd name="connsiteY18" fmla="*/ 302418 h 1288255"/>
                              <a:gd name="connsiteX19" fmla="*/ 128588 w 1378744"/>
                              <a:gd name="connsiteY19" fmla="*/ 352425 h 1288255"/>
                              <a:gd name="connsiteX20" fmla="*/ 97632 w 1378744"/>
                              <a:gd name="connsiteY20" fmla="*/ 371475 h 1288255"/>
                              <a:gd name="connsiteX21" fmla="*/ 80963 w 1378744"/>
                              <a:gd name="connsiteY21" fmla="*/ 390525 h 1288255"/>
                              <a:gd name="connsiteX22" fmla="*/ 66675 w 1378744"/>
                              <a:gd name="connsiteY22" fmla="*/ 435768 h 1288255"/>
                              <a:gd name="connsiteX23" fmla="*/ 54769 w 1378744"/>
                              <a:gd name="connsiteY23" fmla="*/ 447675 h 1288255"/>
                              <a:gd name="connsiteX24" fmla="*/ 9525 w 1378744"/>
                              <a:gd name="connsiteY24" fmla="*/ 466725 h 1288255"/>
                              <a:gd name="connsiteX25" fmla="*/ 2382 w 1378744"/>
                              <a:gd name="connsiteY25" fmla="*/ 481012 h 1288255"/>
                              <a:gd name="connsiteX26" fmla="*/ 4763 w 1378744"/>
                              <a:gd name="connsiteY26" fmla="*/ 533400 h 1288255"/>
                              <a:gd name="connsiteX27" fmla="*/ 0 w 1378744"/>
                              <a:gd name="connsiteY27" fmla="*/ 545306 h 1288255"/>
                              <a:gd name="connsiteX28" fmla="*/ 73819 w 1378744"/>
                              <a:gd name="connsiteY28" fmla="*/ 588168 h 1288255"/>
                              <a:gd name="connsiteX29" fmla="*/ 90488 w 1378744"/>
                              <a:gd name="connsiteY29" fmla="*/ 628650 h 1288255"/>
                              <a:gd name="connsiteX30" fmla="*/ 83344 w 1378744"/>
                              <a:gd name="connsiteY30" fmla="*/ 654843 h 1288255"/>
                              <a:gd name="connsiteX31" fmla="*/ 73819 w 1378744"/>
                              <a:gd name="connsiteY31" fmla="*/ 697706 h 1288255"/>
                              <a:gd name="connsiteX32" fmla="*/ 78582 w 1378744"/>
                              <a:gd name="connsiteY32" fmla="*/ 726281 h 1288255"/>
                              <a:gd name="connsiteX33" fmla="*/ 95250 w 1378744"/>
                              <a:gd name="connsiteY33" fmla="*/ 738187 h 1288255"/>
                              <a:gd name="connsiteX34" fmla="*/ 116682 w 1378744"/>
                              <a:gd name="connsiteY34" fmla="*/ 735806 h 1288255"/>
                              <a:gd name="connsiteX35" fmla="*/ 123825 w 1378744"/>
                              <a:gd name="connsiteY35" fmla="*/ 762000 h 1288255"/>
                              <a:gd name="connsiteX36" fmla="*/ 126207 w 1378744"/>
                              <a:gd name="connsiteY36" fmla="*/ 783431 h 1288255"/>
                              <a:gd name="connsiteX37" fmla="*/ 152400 w 1378744"/>
                              <a:gd name="connsiteY37" fmla="*/ 812006 h 1288255"/>
                              <a:gd name="connsiteX38" fmla="*/ 164307 w 1378744"/>
                              <a:gd name="connsiteY38" fmla="*/ 823912 h 1288255"/>
                              <a:gd name="connsiteX39" fmla="*/ 173832 w 1378744"/>
                              <a:gd name="connsiteY39" fmla="*/ 850106 h 1288255"/>
                              <a:gd name="connsiteX40" fmla="*/ 169069 w 1378744"/>
                              <a:gd name="connsiteY40" fmla="*/ 878681 h 1288255"/>
                              <a:gd name="connsiteX41" fmla="*/ 176213 w 1378744"/>
                              <a:gd name="connsiteY41" fmla="*/ 897731 h 1288255"/>
                              <a:gd name="connsiteX42" fmla="*/ 200025 w 1378744"/>
                              <a:gd name="connsiteY42" fmla="*/ 916781 h 1288255"/>
                              <a:gd name="connsiteX43" fmla="*/ 226219 w 1378744"/>
                              <a:gd name="connsiteY43" fmla="*/ 916781 h 1288255"/>
                              <a:gd name="connsiteX44" fmla="*/ 300038 w 1378744"/>
                              <a:gd name="connsiteY44" fmla="*/ 921543 h 1288255"/>
                              <a:gd name="connsiteX45" fmla="*/ 395288 w 1378744"/>
                              <a:gd name="connsiteY45" fmla="*/ 952500 h 1288255"/>
                              <a:gd name="connsiteX46" fmla="*/ 414338 w 1378744"/>
                              <a:gd name="connsiteY46" fmla="*/ 988218 h 1288255"/>
                              <a:gd name="connsiteX47" fmla="*/ 435769 w 1378744"/>
                              <a:gd name="connsiteY47" fmla="*/ 992981 h 1288255"/>
                              <a:gd name="connsiteX48" fmla="*/ 464344 w 1378744"/>
                              <a:gd name="connsiteY48" fmla="*/ 995362 h 1288255"/>
                              <a:gd name="connsiteX49" fmla="*/ 507207 w 1378744"/>
                              <a:gd name="connsiteY49" fmla="*/ 1026318 h 1288255"/>
                              <a:gd name="connsiteX50" fmla="*/ 521494 w 1378744"/>
                              <a:gd name="connsiteY50" fmla="*/ 1069181 h 1288255"/>
                              <a:gd name="connsiteX51" fmla="*/ 545307 w 1378744"/>
                              <a:gd name="connsiteY51" fmla="*/ 1107281 h 1288255"/>
                              <a:gd name="connsiteX52" fmla="*/ 573882 w 1378744"/>
                              <a:gd name="connsiteY52" fmla="*/ 1121568 h 1288255"/>
                              <a:gd name="connsiteX53" fmla="*/ 585788 w 1378744"/>
                              <a:gd name="connsiteY53" fmla="*/ 1131093 h 1288255"/>
                              <a:gd name="connsiteX54" fmla="*/ 597694 w 1378744"/>
                              <a:gd name="connsiteY54" fmla="*/ 1181100 h 1288255"/>
                              <a:gd name="connsiteX55" fmla="*/ 633413 w 1378744"/>
                              <a:gd name="connsiteY55" fmla="*/ 1250156 h 1288255"/>
                              <a:gd name="connsiteX56" fmla="*/ 692944 w 1378744"/>
                              <a:gd name="connsiteY56" fmla="*/ 1278730 h 1288255"/>
                              <a:gd name="connsiteX57" fmla="*/ 728663 w 1378744"/>
                              <a:gd name="connsiteY57" fmla="*/ 1288255 h 1288255"/>
                              <a:gd name="connsiteX58" fmla="*/ 771525 w 1378744"/>
                              <a:gd name="connsiteY58" fmla="*/ 1269205 h 1288255"/>
                              <a:gd name="connsiteX59" fmla="*/ 781050 w 1378744"/>
                              <a:gd name="connsiteY59" fmla="*/ 1240630 h 1288255"/>
                              <a:gd name="connsiteX60" fmla="*/ 814388 w 1378744"/>
                              <a:gd name="connsiteY60" fmla="*/ 1138237 h 1288255"/>
                              <a:gd name="connsiteX61" fmla="*/ 828675 w 1378744"/>
                              <a:gd name="connsiteY61" fmla="*/ 1109662 h 1288255"/>
                              <a:gd name="connsiteX62" fmla="*/ 833438 w 1378744"/>
                              <a:gd name="connsiteY62" fmla="*/ 1085850 h 1288255"/>
                              <a:gd name="connsiteX63" fmla="*/ 797719 w 1378744"/>
                              <a:gd name="connsiteY63" fmla="*/ 1059656 h 1288255"/>
                              <a:gd name="connsiteX64" fmla="*/ 790575 w 1378744"/>
                              <a:gd name="connsiteY64" fmla="*/ 1038225 h 1288255"/>
                              <a:gd name="connsiteX65" fmla="*/ 790575 w 1378744"/>
                              <a:gd name="connsiteY65" fmla="*/ 1021556 h 1288255"/>
                              <a:gd name="connsiteX66" fmla="*/ 845344 w 1378744"/>
                              <a:gd name="connsiteY66" fmla="*/ 952500 h 1288255"/>
                              <a:gd name="connsiteX67" fmla="*/ 845344 w 1378744"/>
                              <a:gd name="connsiteY67" fmla="*/ 952500 h 1288255"/>
                              <a:gd name="connsiteX68" fmla="*/ 888207 w 1378744"/>
                              <a:gd name="connsiteY68" fmla="*/ 966787 h 1288255"/>
                              <a:gd name="connsiteX69" fmla="*/ 907257 w 1378744"/>
                              <a:gd name="connsiteY69" fmla="*/ 981075 h 1288255"/>
                              <a:gd name="connsiteX70" fmla="*/ 938213 w 1378744"/>
                              <a:gd name="connsiteY70" fmla="*/ 990600 h 1288255"/>
                              <a:gd name="connsiteX71" fmla="*/ 964407 w 1378744"/>
                              <a:gd name="connsiteY71" fmla="*/ 985837 h 1288255"/>
                              <a:gd name="connsiteX72" fmla="*/ 985838 w 1378744"/>
                              <a:gd name="connsiteY72" fmla="*/ 985837 h 1288255"/>
                              <a:gd name="connsiteX73" fmla="*/ 995363 w 1378744"/>
                              <a:gd name="connsiteY73" fmla="*/ 995362 h 1288255"/>
                              <a:gd name="connsiteX74" fmla="*/ 978694 w 1378744"/>
                              <a:gd name="connsiteY74" fmla="*/ 1012031 h 1288255"/>
                              <a:gd name="connsiteX75" fmla="*/ 969169 w 1378744"/>
                              <a:gd name="connsiteY75" fmla="*/ 1031081 h 1288255"/>
                              <a:gd name="connsiteX76" fmla="*/ 954882 w 1378744"/>
                              <a:gd name="connsiteY76" fmla="*/ 1054893 h 1288255"/>
                              <a:gd name="connsiteX77" fmla="*/ 950119 w 1378744"/>
                              <a:gd name="connsiteY77" fmla="*/ 1083468 h 1288255"/>
                              <a:gd name="connsiteX78" fmla="*/ 962025 w 1378744"/>
                              <a:gd name="connsiteY78" fmla="*/ 1107281 h 1288255"/>
                              <a:gd name="connsiteX79" fmla="*/ 983457 w 1378744"/>
                              <a:gd name="connsiteY79" fmla="*/ 1131093 h 1288255"/>
                              <a:gd name="connsiteX80" fmla="*/ 1002507 w 1378744"/>
                              <a:gd name="connsiteY80" fmla="*/ 1133475 h 1288255"/>
                              <a:gd name="connsiteX81" fmla="*/ 1028700 w 1378744"/>
                              <a:gd name="connsiteY81" fmla="*/ 1126331 h 1288255"/>
                              <a:gd name="connsiteX82" fmla="*/ 1031082 w 1378744"/>
                              <a:gd name="connsiteY82" fmla="*/ 1097756 h 1288255"/>
                              <a:gd name="connsiteX83" fmla="*/ 1057275 w 1378744"/>
                              <a:gd name="connsiteY83" fmla="*/ 1085850 h 1288255"/>
                              <a:gd name="connsiteX84" fmla="*/ 1076325 w 1378744"/>
                              <a:gd name="connsiteY84" fmla="*/ 1097756 h 1288255"/>
                              <a:gd name="connsiteX85" fmla="*/ 1100138 w 1378744"/>
                              <a:gd name="connsiteY85" fmla="*/ 1107281 h 1288255"/>
                              <a:gd name="connsiteX86" fmla="*/ 1123950 w 1378744"/>
                              <a:gd name="connsiteY86" fmla="*/ 1121568 h 1288255"/>
                              <a:gd name="connsiteX87" fmla="*/ 1143000 w 1378744"/>
                              <a:gd name="connsiteY87" fmla="*/ 1123950 h 1288255"/>
                              <a:gd name="connsiteX88" fmla="*/ 1157288 w 1378744"/>
                              <a:gd name="connsiteY88" fmla="*/ 1112043 h 1288255"/>
                              <a:gd name="connsiteX89" fmla="*/ 1159669 w 1378744"/>
                              <a:gd name="connsiteY89" fmla="*/ 1085850 h 1288255"/>
                              <a:gd name="connsiteX90" fmla="*/ 1166813 w 1378744"/>
                              <a:gd name="connsiteY90" fmla="*/ 1052512 h 1288255"/>
                              <a:gd name="connsiteX91" fmla="*/ 1197769 w 1378744"/>
                              <a:gd name="connsiteY91" fmla="*/ 1016793 h 1288255"/>
                              <a:gd name="connsiteX92" fmla="*/ 1195388 w 1378744"/>
                              <a:gd name="connsiteY92" fmla="*/ 954881 h 1288255"/>
                              <a:gd name="connsiteX93" fmla="*/ 1209675 w 1378744"/>
                              <a:gd name="connsiteY93" fmla="*/ 945356 h 1288255"/>
                              <a:gd name="connsiteX94" fmla="*/ 1235869 w 1378744"/>
                              <a:gd name="connsiteY94" fmla="*/ 945356 h 1288255"/>
                              <a:gd name="connsiteX95" fmla="*/ 1235869 w 1378744"/>
                              <a:gd name="connsiteY95" fmla="*/ 931068 h 1288255"/>
                              <a:gd name="connsiteX96" fmla="*/ 1212057 w 1378744"/>
                              <a:gd name="connsiteY96" fmla="*/ 912018 h 1288255"/>
                              <a:gd name="connsiteX97" fmla="*/ 1195388 w 1378744"/>
                              <a:gd name="connsiteY97" fmla="*/ 881062 h 1288255"/>
                              <a:gd name="connsiteX98" fmla="*/ 1157288 w 1378744"/>
                              <a:gd name="connsiteY98" fmla="*/ 871537 h 1288255"/>
                              <a:gd name="connsiteX99" fmla="*/ 1119188 w 1378744"/>
                              <a:gd name="connsiteY99" fmla="*/ 859631 h 1288255"/>
                              <a:gd name="connsiteX100" fmla="*/ 1119188 w 1378744"/>
                              <a:gd name="connsiteY100" fmla="*/ 831056 h 1288255"/>
                              <a:gd name="connsiteX101" fmla="*/ 1135857 w 1378744"/>
                              <a:gd name="connsiteY101" fmla="*/ 807243 h 1288255"/>
                              <a:gd name="connsiteX102" fmla="*/ 1197769 w 1378744"/>
                              <a:gd name="connsiteY102" fmla="*/ 759618 h 1288255"/>
                              <a:gd name="connsiteX103" fmla="*/ 1247775 w 1378744"/>
                              <a:gd name="connsiteY103" fmla="*/ 762000 h 1288255"/>
                              <a:gd name="connsiteX104" fmla="*/ 1278732 w 1378744"/>
                              <a:gd name="connsiteY104" fmla="*/ 762000 h 1288255"/>
                              <a:gd name="connsiteX105" fmla="*/ 1271588 w 1378744"/>
                              <a:gd name="connsiteY105" fmla="*/ 735806 h 1288255"/>
                              <a:gd name="connsiteX106" fmla="*/ 1378744 w 1378744"/>
                              <a:gd name="connsiteY106" fmla="*/ 678656 h 1288255"/>
                              <a:gd name="connsiteX107" fmla="*/ 1331119 w 1378744"/>
                              <a:gd name="connsiteY107" fmla="*/ 552450 h 1288255"/>
                              <a:gd name="connsiteX108" fmla="*/ 1278732 w 1378744"/>
                              <a:gd name="connsiteY108" fmla="*/ 514350 h 1288255"/>
                              <a:gd name="connsiteX109" fmla="*/ 1252538 w 1378744"/>
                              <a:gd name="connsiteY109" fmla="*/ 431006 h 1288255"/>
                              <a:gd name="connsiteX110" fmla="*/ 1181100 w 1378744"/>
                              <a:gd name="connsiteY110" fmla="*/ 431006 h 1288255"/>
                              <a:gd name="connsiteX111" fmla="*/ 1166813 w 1378744"/>
                              <a:gd name="connsiteY111" fmla="*/ 395287 h 1288255"/>
                              <a:gd name="connsiteX112" fmla="*/ 1107282 w 1378744"/>
                              <a:gd name="connsiteY112" fmla="*/ 421481 h 1288255"/>
                              <a:gd name="connsiteX113" fmla="*/ 1054894 w 1378744"/>
                              <a:gd name="connsiteY113" fmla="*/ 414337 h 1288255"/>
                              <a:gd name="connsiteX114" fmla="*/ 1028700 w 1378744"/>
                              <a:gd name="connsiteY114" fmla="*/ 371475 h 1288255"/>
                              <a:gd name="connsiteX115" fmla="*/ 1023938 w 1378744"/>
                              <a:gd name="connsiteY115" fmla="*/ 288131 h 1288255"/>
                              <a:gd name="connsiteX116" fmla="*/ 1012032 w 1378744"/>
                              <a:gd name="connsiteY116" fmla="*/ 269081 h 1288255"/>
                              <a:gd name="connsiteX117" fmla="*/ 1012032 w 1378744"/>
                              <a:gd name="connsiteY117" fmla="*/ 211931 h 1288255"/>
                              <a:gd name="connsiteX118" fmla="*/ 959644 w 1378744"/>
                              <a:gd name="connsiteY118" fmla="*/ 190500 h 1288255"/>
                              <a:gd name="connsiteX119" fmla="*/ 914400 w 1378744"/>
                              <a:gd name="connsiteY119" fmla="*/ 111918 h 1288255"/>
                              <a:gd name="connsiteX120" fmla="*/ 854869 w 1378744"/>
                              <a:gd name="connsiteY120" fmla="*/ 76200 h 1288255"/>
                              <a:gd name="connsiteX121" fmla="*/ 873919 w 1378744"/>
                              <a:gd name="connsiteY121" fmla="*/ 16668 h 1288255"/>
                              <a:gd name="connsiteX122" fmla="*/ 783432 w 1378744"/>
                              <a:gd name="connsiteY122" fmla="*/ 0 h 1288255"/>
                              <a:gd name="connsiteX0" fmla="*/ 783432 w 1378744"/>
                              <a:gd name="connsiteY0" fmla="*/ 0 h 1288255"/>
                              <a:gd name="connsiteX1" fmla="*/ 738188 w 1378744"/>
                              <a:gd name="connsiteY1" fmla="*/ 26193 h 1288255"/>
                              <a:gd name="connsiteX2" fmla="*/ 685800 w 1378744"/>
                              <a:gd name="connsiteY2" fmla="*/ 28575 h 1288255"/>
                              <a:gd name="connsiteX3" fmla="*/ 635794 w 1378744"/>
                              <a:gd name="connsiteY3" fmla="*/ 73818 h 1288255"/>
                              <a:gd name="connsiteX4" fmla="*/ 633413 w 1378744"/>
                              <a:gd name="connsiteY4" fmla="*/ 114300 h 1288255"/>
                              <a:gd name="connsiteX5" fmla="*/ 561975 w 1378744"/>
                              <a:gd name="connsiteY5" fmla="*/ 190500 h 1288255"/>
                              <a:gd name="connsiteX6" fmla="*/ 519113 w 1378744"/>
                              <a:gd name="connsiteY6" fmla="*/ 214312 h 1288255"/>
                              <a:gd name="connsiteX7" fmla="*/ 485775 w 1378744"/>
                              <a:gd name="connsiteY7" fmla="*/ 252412 h 1288255"/>
                              <a:gd name="connsiteX8" fmla="*/ 461963 w 1378744"/>
                              <a:gd name="connsiteY8" fmla="*/ 273843 h 1288255"/>
                              <a:gd name="connsiteX9" fmla="*/ 423863 w 1378744"/>
                              <a:gd name="connsiteY9" fmla="*/ 333375 h 1288255"/>
                              <a:gd name="connsiteX10" fmla="*/ 378619 w 1378744"/>
                              <a:gd name="connsiteY10" fmla="*/ 357187 h 1288255"/>
                              <a:gd name="connsiteX11" fmla="*/ 292894 w 1378744"/>
                              <a:gd name="connsiteY11" fmla="*/ 376237 h 1288255"/>
                              <a:gd name="connsiteX12" fmla="*/ 264319 w 1378744"/>
                              <a:gd name="connsiteY12" fmla="*/ 373856 h 1288255"/>
                              <a:gd name="connsiteX13" fmla="*/ 240507 w 1378744"/>
                              <a:gd name="connsiteY13" fmla="*/ 359568 h 1288255"/>
                              <a:gd name="connsiteX14" fmla="*/ 226219 w 1378744"/>
                              <a:gd name="connsiteY14" fmla="*/ 338137 h 1288255"/>
                              <a:gd name="connsiteX15" fmla="*/ 219075 w 1378744"/>
                              <a:gd name="connsiteY15" fmla="*/ 311943 h 1288255"/>
                              <a:gd name="connsiteX16" fmla="*/ 204788 w 1378744"/>
                              <a:gd name="connsiteY16" fmla="*/ 309562 h 1288255"/>
                              <a:gd name="connsiteX17" fmla="*/ 188119 w 1378744"/>
                              <a:gd name="connsiteY17" fmla="*/ 304800 h 1288255"/>
                              <a:gd name="connsiteX18" fmla="*/ 173832 w 1378744"/>
                              <a:gd name="connsiteY18" fmla="*/ 302418 h 1288255"/>
                              <a:gd name="connsiteX19" fmla="*/ 128588 w 1378744"/>
                              <a:gd name="connsiteY19" fmla="*/ 352425 h 1288255"/>
                              <a:gd name="connsiteX20" fmla="*/ 97632 w 1378744"/>
                              <a:gd name="connsiteY20" fmla="*/ 371475 h 1288255"/>
                              <a:gd name="connsiteX21" fmla="*/ 80963 w 1378744"/>
                              <a:gd name="connsiteY21" fmla="*/ 390525 h 1288255"/>
                              <a:gd name="connsiteX22" fmla="*/ 66675 w 1378744"/>
                              <a:gd name="connsiteY22" fmla="*/ 435768 h 1288255"/>
                              <a:gd name="connsiteX23" fmla="*/ 54769 w 1378744"/>
                              <a:gd name="connsiteY23" fmla="*/ 447675 h 1288255"/>
                              <a:gd name="connsiteX24" fmla="*/ 9525 w 1378744"/>
                              <a:gd name="connsiteY24" fmla="*/ 466725 h 1288255"/>
                              <a:gd name="connsiteX25" fmla="*/ 2382 w 1378744"/>
                              <a:gd name="connsiteY25" fmla="*/ 481012 h 1288255"/>
                              <a:gd name="connsiteX26" fmla="*/ 4763 w 1378744"/>
                              <a:gd name="connsiteY26" fmla="*/ 533400 h 1288255"/>
                              <a:gd name="connsiteX27" fmla="*/ 0 w 1378744"/>
                              <a:gd name="connsiteY27" fmla="*/ 545306 h 1288255"/>
                              <a:gd name="connsiteX28" fmla="*/ 73819 w 1378744"/>
                              <a:gd name="connsiteY28" fmla="*/ 588168 h 1288255"/>
                              <a:gd name="connsiteX29" fmla="*/ 90488 w 1378744"/>
                              <a:gd name="connsiteY29" fmla="*/ 628650 h 1288255"/>
                              <a:gd name="connsiteX30" fmla="*/ 83344 w 1378744"/>
                              <a:gd name="connsiteY30" fmla="*/ 654843 h 1288255"/>
                              <a:gd name="connsiteX31" fmla="*/ 73819 w 1378744"/>
                              <a:gd name="connsiteY31" fmla="*/ 697706 h 1288255"/>
                              <a:gd name="connsiteX32" fmla="*/ 78582 w 1378744"/>
                              <a:gd name="connsiteY32" fmla="*/ 726281 h 1288255"/>
                              <a:gd name="connsiteX33" fmla="*/ 95250 w 1378744"/>
                              <a:gd name="connsiteY33" fmla="*/ 738187 h 1288255"/>
                              <a:gd name="connsiteX34" fmla="*/ 116682 w 1378744"/>
                              <a:gd name="connsiteY34" fmla="*/ 735806 h 1288255"/>
                              <a:gd name="connsiteX35" fmla="*/ 123825 w 1378744"/>
                              <a:gd name="connsiteY35" fmla="*/ 762000 h 1288255"/>
                              <a:gd name="connsiteX36" fmla="*/ 126207 w 1378744"/>
                              <a:gd name="connsiteY36" fmla="*/ 783431 h 1288255"/>
                              <a:gd name="connsiteX37" fmla="*/ 152400 w 1378744"/>
                              <a:gd name="connsiteY37" fmla="*/ 812006 h 1288255"/>
                              <a:gd name="connsiteX38" fmla="*/ 164307 w 1378744"/>
                              <a:gd name="connsiteY38" fmla="*/ 823912 h 1288255"/>
                              <a:gd name="connsiteX39" fmla="*/ 173832 w 1378744"/>
                              <a:gd name="connsiteY39" fmla="*/ 850106 h 1288255"/>
                              <a:gd name="connsiteX40" fmla="*/ 169069 w 1378744"/>
                              <a:gd name="connsiteY40" fmla="*/ 878681 h 1288255"/>
                              <a:gd name="connsiteX41" fmla="*/ 176213 w 1378744"/>
                              <a:gd name="connsiteY41" fmla="*/ 897731 h 1288255"/>
                              <a:gd name="connsiteX42" fmla="*/ 200025 w 1378744"/>
                              <a:gd name="connsiteY42" fmla="*/ 916781 h 1288255"/>
                              <a:gd name="connsiteX43" fmla="*/ 226219 w 1378744"/>
                              <a:gd name="connsiteY43" fmla="*/ 916781 h 1288255"/>
                              <a:gd name="connsiteX44" fmla="*/ 300038 w 1378744"/>
                              <a:gd name="connsiteY44" fmla="*/ 921543 h 1288255"/>
                              <a:gd name="connsiteX45" fmla="*/ 395288 w 1378744"/>
                              <a:gd name="connsiteY45" fmla="*/ 952500 h 1288255"/>
                              <a:gd name="connsiteX46" fmla="*/ 414338 w 1378744"/>
                              <a:gd name="connsiteY46" fmla="*/ 988218 h 1288255"/>
                              <a:gd name="connsiteX47" fmla="*/ 435769 w 1378744"/>
                              <a:gd name="connsiteY47" fmla="*/ 992981 h 1288255"/>
                              <a:gd name="connsiteX48" fmla="*/ 464344 w 1378744"/>
                              <a:gd name="connsiteY48" fmla="*/ 995362 h 1288255"/>
                              <a:gd name="connsiteX49" fmla="*/ 507207 w 1378744"/>
                              <a:gd name="connsiteY49" fmla="*/ 1026318 h 1288255"/>
                              <a:gd name="connsiteX50" fmla="*/ 521494 w 1378744"/>
                              <a:gd name="connsiteY50" fmla="*/ 1069181 h 1288255"/>
                              <a:gd name="connsiteX51" fmla="*/ 545307 w 1378744"/>
                              <a:gd name="connsiteY51" fmla="*/ 1107281 h 1288255"/>
                              <a:gd name="connsiteX52" fmla="*/ 573882 w 1378744"/>
                              <a:gd name="connsiteY52" fmla="*/ 1121568 h 1288255"/>
                              <a:gd name="connsiteX53" fmla="*/ 585788 w 1378744"/>
                              <a:gd name="connsiteY53" fmla="*/ 1131093 h 1288255"/>
                              <a:gd name="connsiteX54" fmla="*/ 597694 w 1378744"/>
                              <a:gd name="connsiteY54" fmla="*/ 1181100 h 1288255"/>
                              <a:gd name="connsiteX55" fmla="*/ 633413 w 1378744"/>
                              <a:gd name="connsiteY55" fmla="*/ 1250156 h 1288255"/>
                              <a:gd name="connsiteX56" fmla="*/ 692944 w 1378744"/>
                              <a:gd name="connsiteY56" fmla="*/ 1278730 h 1288255"/>
                              <a:gd name="connsiteX57" fmla="*/ 728663 w 1378744"/>
                              <a:gd name="connsiteY57" fmla="*/ 1288255 h 1288255"/>
                              <a:gd name="connsiteX58" fmla="*/ 771525 w 1378744"/>
                              <a:gd name="connsiteY58" fmla="*/ 1269205 h 1288255"/>
                              <a:gd name="connsiteX59" fmla="*/ 771525 w 1378744"/>
                              <a:gd name="connsiteY59" fmla="*/ 1235868 h 1288255"/>
                              <a:gd name="connsiteX60" fmla="*/ 814388 w 1378744"/>
                              <a:gd name="connsiteY60" fmla="*/ 1138237 h 1288255"/>
                              <a:gd name="connsiteX61" fmla="*/ 828675 w 1378744"/>
                              <a:gd name="connsiteY61" fmla="*/ 1109662 h 1288255"/>
                              <a:gd name="connsiteX62" fmla="*/ 833438 w 1378744"/>
                              <a:gd name="connsiteY62" fmla="*/ 1085850 h 1288255"/>
                              <a:gd name="connsiteX63" fmla="*/ 797719 w 1378744"/>
                              <a:gd name="connsiteY63" fmla="*/ 1059656 h 1288255"/>
                              <a:gd name="connsiteX64" fmla="*/ 790575 w 1378744"/>
                              <a:gd name="connsiteY64" fmla="*/ 1038225 h 1288255"/>
                              <a:gd name="connsiteX65" fmla="*/ 790575 w 1378744"/>
                              <a:gd name="connsiteY65" fmla="*/ 1021556 h 1288255"/>
                              <a:gd name="connsiteX66" fmla="*/ 845344 w 1378744"/>
                              <a:gd name="connsiteY66" fmla="*/ 952500 h 1288255"/>
                              <a:gd name="connsiteX67" fmla="*/ 845344 w 1378744"/>
                              <a:gd name="connsiteY67" fmla="*/ 952500 h 1288255"/>
                              <a:gd name="connsiteX68" fmla="*/ 888207 w 1378744"/>
                              <a:gd name="connsiteY68" fmla="*/ 966787 h 1288255"/>
                              <a:gd name="connsiteX69" fmla="*/ 907257 w 1378744"/>
                              <a:gd name="connsiteY69" fmla="*/ 981075 h 1288255"/>
                              <a:gd name="connsiteX70" fmla="*/ 938213 w 1378744"/>
                              <a:gd name="connsiteY70" fmla="*/ 990600 h 1288255"/>
                              <a:gd name="connsiteX71" fmla="*/ 964407 w 1378744"/>
                              <a:gd name="connsiteY71" fmla="*/ 985837 h 1288255"/>
                              <a:gd name="connsiteX72" fmla="*/ 985838 w 1378744"/>
                              <a:gd name="connsiteY72" fmla="*/ 985837 h 1288255"/>
                              <a:gd name="connsiteX73" fmla="*/ 995363 w 1378744"/>
                              <a:gd name="connsiteY73" fmla="*/ 995362 h 1288255"/>
                              <a:gd name="connsiteX74" fmla="*/ 978694 w 1378744"/>
                              <a:gd name="connsiteY74" fmla="*/ 1012031 h 1288255"/>
                              <a:gd name="connsiteX75" fmla="*/ 969169 w 1378744"/>
                              <a:gd name="connsiteY75" fmla="*/ 1031081 h 1288255"/>
                              <a:gd name="connsiteX76" fmla="*/ 954882 w 1378744"/>
                              <a:gd name="connsiteY76" fmla="*/ 1054893 h 1288255"/>
                              <a:gd name="connsiteX77" fmla="*/ 950119 w 1378744"/>
                              <a:gd name="connsiteY77" fmla="*/ 1083468 h 1288255"/>
                              <a:gd name="connsiteX78" fmla="*/ 962025 w 1378744"/>
                              <a:gd name="connsiteY78" fmla="*/ 1107281 h 1288255"/>
                              <a:gd name="connsiteX79" fmla="*/ 983457 w 1378744"/>
                              <a:gd name="connsiteY79" fmla="*/ 1131093 h 1288255"/>
                              <a:gd name="connsiteX80" fmla="*/ 1002507 w 1378744"/>
                              <a:gd name="connsiteY80" fmla="*/ 1133475 h 1288255"/>
                              <a:gd name="connsiteX81" fmla="*/ 1028700 w 1378744"/>
                              <a:gd name="connsiteY81" fmla="*/ 1126331 h 1288255"/>
                              <a:gd name="connsiteX82" fmla="*/ 1031082 w 1378744"/>
                              <a:gd name="connsiteY82" fmla="*/ 1097756 h 1288255"/>
                              <a:gd name="connsiteX83" fmla="*/ 1057275 w 1378744"/>
                              <a:gd name="connsiteY83" fmla="*/ 1085850 h 1288255"/>
                              <a:gd name="connsiteX84" fmla="*/ 1076325 w 1378744"/>
                              <a:gd name="connsiteY84" fmla="*/ 1097756 h 1288255"/>
                              <a:gd name="connsiteX85" fmla="*/ 1100138 w 1378744"/>
                              <a:gd name="connsiteY85" fmla="*/ 1107281 h 1288255"/>
                              <a:gd name="connsiteX86" fmla="*/ 1123950 w 1378744"/>
                              <a:gd name="connsiteY86" fmla="*/ 1121568 h 1288255"/>
                              <a:gd name="connsiteX87" fmla="*/ 1143000 w 1378744"/>
                              <a:gd name="connsiteY87" fmla="*/ 1123950 h 1288255"/>
                              <a:gd name="connsiteX88" fmla="*/ 1157288 w 1378744"/>
                              <a:gd name="connsiteY88" fmla="*/ 1112043 h 1288255"/>
                              <a:gd name="connsiteX89" fmla="*/ 1159669 w 1378744"/>
                              <a:gd name="connsiteY89" fmla="*/ 1085850 h 1288255"/>
                              <a:gd name="connsiteX90" fmla="*/ 1166813 w 1378744"/>
                              <a:gd name="connsiteY90" fmla="*/ 1052512 h 1288255"/>
                              <a:gd name="connsiteX91" fmla="*/ 1197769 w 1378744"/>
                              <a:gd name="connsiteY91" fmla="*/ 1016793 h 1288255"/>
                              <a:gd name="connsiteX92" fmla="*/ 1195388 w 1378744"/>
                              <a:gd name="connsiteY92" fmla="*/ 954881 h 1288255"/>
                              <a:gd name="connsiteX93" fmla="*/ 1209675 w 1378744"/>
                              <a:gd name="connsiteY93" fmla="*/ 945356 h 1288255"/>
                              <a:gd name="connsiteX94" fmla="*/ 1235869 w 1378744"/>
                              <a:gd name="connsiteY94" fmla="*/ 945356 h 1288255"/>
                              <a:gd name="connsiteX95" fmla="*/ 1235869 w 1378744"/>
                              <a:gd name="connsiteY95" fmla="*/ 931068 h 1288255"/>
                              <a:gd name="connsiteX96" fmla="*/ 1212057 w 1378744"/>
                              <a:gd name="connsiteY96" fmla="*/ 912018 h 1288255"/>
                              <a:gd name="connsiteX97" fmla="*/ 1195388 w 1378744"/>
                              <a:gd name="connsiteY97" fmla="*/ 881062 h 1288255"/>
                              <a:gd name="connsiteX98" fmla="*/ 1157288 w 1378744"/>
                              <a:gd name="connsiteY98" fmla="*/ 871537 h 1288255"/>
                              <a:gd name="connsiteX99" fmla="*/ 1119188 w 1378744"/>
                              <a:gd name="connsiteY99" fmla="*/ 859631 h 1288255"/>
                              <a:gd name="connsiteX100" fmla="*/ 1119188 w 1378744"/>
                              <a:gd name="connsiteY100" fmla="*/ 831056 h 1288255"/>
                              <a:gd name="connsiteX101" fmla="*/ 1135857 w 1378744"/>
                              <a:gd name="connsiteY101" fmla="*/ 807243 h 1288255"/>
                              <a:gd name="connsiteX102" fmla="*/ 1197769 w 1378744"/>
                              <a:gd name="connsiteY102" fmla="*/ 759618 h 1288255"/>
                              <a:gd name="connsiteX103" fmla="*/ 1247775 w 1378744"/>
                              <a:gd name="connsiteY103" fmla="*/ 762000 h 1288255"/>
                              <a:gd name="connsiteX104" fmla="*/ 1278732 w 1378744"/>
                              <a:gd name="connsiteY104" fmla="*/ 762000 h 1288255"/>
                              <a:gd name="connsiteX105" fmla="*/ 1271588 w 1378744"/>
                              <a:gd name="connsiteY105" fmla="*/ 735806 h 1288255"/>
                              <a:gd name="connsiteX106" fmla="*/ 1378744 w 1378744"/>
                              <a:gd name="connsiteY106" fmla="*/ 678656 h 1288255"/>
                              <a:gd name="connsiteX107" fmla="*/ 1331119 w 1378744"/>
                              <a:gd name="connsiteY107" fmla="*/ 552450 h 1288255"/>
                              <a:gd name="connsiteX108" fmla="*/ 1278732 w 1378744"/>
                              <a:gd name="connsiteY108" fmla="*/ 514350 h 1288255"/>
                              <a:gd name="connsiteX109" fmla="*/ 1252538 w 1378744"/>
                              <a:gd name="connsiteY109" fmla="*/ 431006 h 1288255"/>
                              <a:gd name="connsiteX110" fmla="*/ 1181100 w 1378744"/>
                              <a:gd name="connsiteY110" fmla="*/ 431006 h 1288255"/>
                              <a:gd name="connsiteX111" fmla="*/ 1166813 w 1378744"/>
                              <a:gd name="connsiteY111" fmla="*/ 395287 h 1288255"/>
                              <a:gd name="connsiteX112" fmla="*/ 1107282 w 1378744"/>
                              <a:gd name="connsiteY112" fmla="*/ 421481 h 1288255"/>
                              <a:gd name="connsiteX113" fmla="*/ 1054894 w 1378744"/>
                              <a:gd name="connsiteY113" fmla="*/ 414337 h 1288255"/>
                              <a:gd name="connsiteX114" fmla="*/ 1028700 w 1378744"/>
                              <a:gd name="connsiteY114" fmla="*/ 371475 h 1288255"/>
                              <a:gd name="connsiteX115" fmla="*/ 1023938 w 1378744"/>
                              <a:gd name="connsiteY115" fmla="*/ 288131 h 1288255"/>
                              <a:gd name="connsiteX116" fmla="*/ 1012032 w 1378744"/>
                              <a:gd name="connsiteY116" fmla="*/ 269081 h 1288255"/>
                              <a:gd name="connsiteX117" fmla="*/ 1012032 w 1378744"/>
                              <a:gd name="connsiteY117" fmla="*/ 211931 h 1288255"/>
                              <a:gd name="connsiteX118" fmla="*/ 959644 w 1378744"/>
                              <a:gd name="connsiteY118" fmla="*/ 190500 h 1288255"/>
                              <a:gd name="connsiteX119" fmla="*/ 914400 w 1378744"/>
                              <a:gd name="connsiteY119" fmla="*/ 111918 h 1288255"/>
                              <a:gd name="connsiteX120" fmla="*/ 854869 w 1378744"/>
                              <a:gd name="connsiteY120" fmla="*/ 76200 h 1288255"/>
                              <a:gd name="connsiteX121" fmla="*/ 873919 w 1378744"/>
                              <a:gd name="connsiteY121" fmla="*/ 16668 h 1288255"/>
                              <a:gd name="connsiteX122" fmla="*/ 783432 w 1378744"/>
                              <a:gd name="connsiteY122" fmla="*/ 0 h 1288255"/>
                              <a:gd name="connsiteX0" fmla="*/ 783432 w 1378744"/>
                              <a:gd name="connsiteY0" fmla="*/ 0 h 1288255"/>
                              <a:gd name="connsiteX1" fmla="*/ 738188 w 1378744"/>
                              <a:gd name="connsiteY1" fmla="*/ 26193 h 1288255"/>
                              <a:gd name="connsiteX2" fmla="*/ 685800 w 1378744"/>
                              <a:gd name="connsiteY2" fmla="*/ 28575 h 1288255"/>
                              <a:gd name="connsiteX3" fmla="*/ 635794 w 1378744"/>
                              <a:gd name="connsiteY3" fmla="*/ 73818 h 1288255"/>
                              <a:gd name="connsiteX4" fmla="*/ 633413 w 1378744"/>
                              <a:gd name="connsiteY4" fmla="*/ 114300 h 1288255"/>
                              <a:gd name="connsiteX5" fmla="*/ 561975 w 1378744"/>
                              <a:gd name="connsiteY5" fmla="*/ 190500 h 1288255"/>
                              <a:gd name="connsiteX6" fmla="*/ 519113 w 1378744"/>
                              <a:gd name="connsiteY6" fmla="*/ 214312 h 1288255"/>
                              <a:gd name="connsiteX7" fmla="*/ 485775 w 1378744"/>
                              <a:gd name="connsiteY7" fmla="*/ 252412 h 1288255"/>
                              <a:gd name="connsiteX8" fmla="*/ 461963 w 1378744"/>
                              <a:gd name="connsiteY8" fmla="*/ 273843 h 1288255"/>
                              <a:gd name="connsiteX9" fmla="*/ 423863 w 1378744"/>
                              <a:gd name="connsiteY9" fmla="*/ 333375 h 1288255"/>
                              <a:gd name="connsiteX10" fmla="*/ 378619 w 1378744"/>
                              <a:gd name="connsiteY10" fmla="*/ 357187 h 1288255"/>
                              <a:gd name="connsiteX11" fmla="*/ 292894 w 1378744"/>
                              <a:gd name="connsiteY11" fmla="*/ 376237 h 1288255"/>
                              <a:gd name="connsiteX12" fmla="*/ 264319 w 1378744"/>
                              <a:gd name="connsiteY12" fmla="*/ 373856 h 1288255"/>
                              <a:gd name="connsiteX13" fmla="*/ 240507 w 1378744"/>
                              <a:gd name="connsiteY13" fmla="*/ 359568 h 1288255"/>
                              <a:gd name="connsiteX14" fmla="*/ 226219 w 1378744"/>
                              <a:gd name="connsiteY14" fmla="*/ 338137 h 1288255"/>
                              <a:gd name="connsiteX15" fmla="*/ 219075 w 1378744"/>
                              <a:gd name="connsiteY15" fmla="*/ 311943 h 1288255"/>
                              <a:gd name="connsiteX16" fmla="*/ 204788 w 1378744"/>
                              <a:gd name="connsiteY16" fmla="*/ 309562 h 1288255"/>
                              <a:gd name="connsiteX17" fmla="*/ 188119 w 1378744"/>
                              <a:gd name="connsiteY17" fmla="*/ 304800 h 1288255"/>
                              <a:gd name="connsiteX18" fmla="*/ 173832 w 1378744"/>
                              <a:gd name="connsiteY18" fmla="*/ 302418 h 1288255"/>
                              <a:gd name="connsiteX19" fmla="*/ 128588 w 1378744"/>
                              <a:gd name="connsiteY19" fmla="*/ 352425 h 1288255"/>
                              <a:gd name="connsiteX20" fmla="*/ 97632 w 1378744"/>
                              <a:gd name="connsiteY20" fmla="*/ 371475 h 1288255"/>
                              <a:gd name="connsiteX21" fmla="*/ 80963 w 1378744"/>
                              <a:gd name="connsiteY21" fmla="*/ 390525 h 1288255"/>
                              <a:gd name="connsiteX22" fmla="*/ 66675 w 1378744"/>
                              <a:gd name="connsiteY22" fmla="*/ 435768 h 1288255"/>
                              <a:gd name="connsiteX23" fmla="*/ 54769 w 1378744"/>
                              <a:gd name="connsiteY23" fmla="*/ 447675 h 1288255"/>
                              <a:gd name="connsiteX24" fmla="*/ 9525 w 1378744"/>
                              <a:gd name="connsiteY24" fmla="*/ 466725 h 1288255"/>
                              <a:gd name="connsiteX25" fmla="*/ 2382 w 1378744"/>
                              <a:gd name="connsiteY25" fmla="*/ 481012 h 1288255"/>
                              <a:gd name="connsiteX26" fmla="*/ 4763 w 1378744"/>
                              <a:gd name="connsiteY26" fmla="*/ 533400 h 1288255"/>
                              <a:gd name="connsiteX27" fmla="*/ 0 w 1378744"/>
                              <a:gd name="connsiteY27" fmla="*/ 545306 h 1288255"/>
                              <a:gd name="connsiteX28" fmla="*/ 73819 w 1378744"/>
                              <a:gd name="connsiteY28" fmla="*/ 588168 h 1288255"/>
                              <a:gd name="connsiteX29" fmla="*/ 90488 w 1378744"/>
                              <a:gd name="connsiteY29" fmla="*/ 628650 h 1288255"/>
                              <a:gd name="connsiteX30" fmla="*/ 83344 w 1378744"/>
                              <a:gd name="connsiteY30" fmla="*/ 654843 h 1288255"/>
                              <a:gd name="connsiteX31" fmla="*/ 73819 w 1378744"/>
                              <a:gd name="connsiteY31" fmla="*/ 697706 h 1288255"/>
                              <a:gd name="connsiteX32" fmla="*/ 78582 w 1378744"/>
                              <a:gd name="connsiteY32" fmla="*/ 726281 h 1288255"/>
                              <a:gd name="connsiteX33" fmla="*/ 95250 w 1378744"/>
                              <a:gd name="connsiteY33" fmla="*/ 738187 h 1288255"/>
                              <a:gd name="connsiteX34" fmla="*/ 116682 w 1378744"/>
                              <a:gd name="connsiteY34" fmla="*/ 735806 h 1288255"/>
                              <a:gd name="connsiteX35" fmla="*/ 123825 w 1378744"/>
                              <a:gd name="connsiteY35" fmla="*/ 762000 h 1288255"/>
                              <a:gd name="connsiteX36" fmla="*/ 126207 w 1378744"/>
                              <a:gd name="connsiteY36" fmla="*/ 783431 h 1288255"/>
                              <a:gd name="connsiteX37" fmla="*/ 152400 w 1378744"/>
                              <a:gd name="connsiteY37" fmla="*/ 812006 h 1288255"/>
                              <a:gd name="connsiteX38" fmla="*/ 164307 w 1378744"/>
                              <a:gd name="connsiteY38" fmla="*/ 823912 h 1288255"/>
                              <a:gd name="connsiteX39" fmla="*/ 173832 w 1378744"/>
                              <a:gd name="connsiteY39" fmla="*/ 850106 h 1288255"/>
                              <a:gd name="connsiteX40" fmla="*/ 169069 w 1378744"/>
                              <a:gd name="connsiteY40" fmla="*/ 878681 h 1288255"/>
                              <a:gd name="connsiteX41" fmla="*/ 176213 w 1378744"/>
                              <a:gd name="connsiteY41" fmla="*/ 897731 h 1288255"/>
                              <a:gd name="connsiteX42" fmla="*/ 200025 w 1378744"/>
                              <a:gd name="connsiteY42" fmla="*/ 916781 h 1288255"/>
                              <a:gd name="connsiteX43" fmla="*/ 226219 w 1378744"/>
                              <a:gd name="connsiteY43" fmla="*/ 916781 h 1288255"/>
                              <a:gd name="connsiteX44" fmla="*/ 300038 w 1378744"/>
                              <a:gd name="connsiteY44" fmla="*/ 921543 h 1288255"/>
                              <a:gd name="connsiteX45" fmla="*/ 395288 w 1378744"/>
                              <a:gd name="connsiteY45" fmla="*/ 952500 h 1288255"/>
                              <a:gd name="connsiteX46" fmla="*/ 414338 w 1378744"/>
                              <a:gd name="connsiteY46" fmla="*/ 988218 h 1288255"/>
                              <a:gd name="connsiteX47" fmla="*/ 435769 w 1378744"/>
                              <a:gd name="connsiteY47" fmla="*/ 992981 h 1288255"/>
                              <a:gd name="connsiteX48" fmla="*/ 464344 w 1378744"/>
                              <a:gd name="connsiteY48" fmla="*/ 995362 h 1288255"/>
                              <a:gd name="connsiteX49" fmla="*/ 507207 w 1378744"/>
                              <a:gd name="connsiteY49" fmla="*/ 1026318 h 1288255"/>
                              <a:gd name="connsiteX50" fmla="*/ 521494 w 1378744"/>
                              <a:gd name="connsiteY50" fmla="*/ 1069181 h 1288255"/>
                              <a:gd name="connsiteX51" fmla="*/ 545307 w 1378744"/>
                              <a:gd name="connsiteY51" fmla="*/ 1107281 h 1288255"/>
                              <a:gd name="connsiteX52" fmla="*/ 573882 w 1378744"/>
                              <a:gd name="connsiteY52" fmla="*/ 1121568 h 1288255"/>
                              <a:gd name="connsiteX53" fmla="*/ 585788 w 1378744"/>
                              <a:gd name="connsiteY53" fmla="*/ 1131093 h 1288255"/>
                              <a:gd name="connsiteX54" fmla="*/ 597694 w 1378744"/>
                              <a:gd name="connsiteY54" fmla="*/ 1181100 h 1288255"/>
                              <a:gd name="connsiteX55" fmla="*/ 633413 w 1378744"/>
                              <a:gd name="connsiteY55" fmla="*/ 1250156 h 1288255"/>
                              <a:gd name="connsiteX56" fmla="*/ 692944 w 1378744"/>
                              <a:gd name="connsiteY56" fmla="*/ 1278730 h 1288255"/>
                              <a:gd name="connsiteX57" fmla="*/ 728663 w 1378744"/>
                              <a:gd name="connsiteY57" fmla="*/ 1288255 h 1288255"/>
                              <a:gd name="connsiteX58" fmla="*/ 771525 w 1378744"/>
                              <a:gd name="connsiteY58" fmla="*/ 1269205 h 1288255"/>
                              <a:gd name="connsiteX59" fmla="*/ 771525 w 1378744"/>
                              <a:gd name="connsiteY59" fmla="*/ 1235868 h 1288255"/>
                              <a:gd name="connsiteX60" fmla="*/ 814388 w 1378744"/>
                              <a:gd name="connsiteY60" fmla="*/ 1138237 h 1288255"/>
                              <a:gd name="connsiteX61" fmla="*/ 788194 w 1378744"/>
                              <a:gd name="connsiteY61" fmla="*/ 1193005 h 1288255"/>
                              <a:gd name="connsiteX62" fmla="*/ 828675 w 1378744"/>
                              <a:gd name="connsiteY62" fmla="*/ 1109662 h 1288255"/>
                              <a:gd name="connsiteX63" fmla="*/ 833438 w 1378744"/>
                              <a:gd name="connsiteY63" fmla="*/ 1085850 h 1288255"/>
                              <a:gd name="connsiteX64" fmla="*/ 797719 w 1378744"/>
                              <a:gd name="connsiteY64" fmla="*/ 1059656 h 1288255"/>
                              <a:gd name="connsiteX65" fmla="*/ 790575 w 1378744"/>
                              <a:gd name="connsiteY65" fmla="*/ 1038225 h 1288255"/>
                              <a:gd name="connsiteX66" fmla="*/ 790575 w 1378744"/>
                              <a:gd name="connsiteY66" fmla="*/ 1021556 h 1288255"/>
                              <a:gd name="connsiteX67" fmla="*/ 845344 w 1378744"/>
                              <a:gd name="connsiteY67" fmla="*/ 952500 h 1288255"/>
                              <a:gd name="connsiteX68" fmla="*/ 845344 w 1378744"/>
                              <a:gd name="connsiteY68" fmla="*/ 952500 h 1288255"/>
                              <a:gd name="connsiteX69" fmla="*/ 888207 w 1378744"/>
                              <a:gd name="connsiteY69" fmla="*/ 966787 h 1288255"/>
                              <a:gd name="connsiteX70" fmla="*/ 907257 w 1378744"/>
                              <a:gd name="connsiteY70" fmla="*/ 981075 h 1288255"/>
                              <a:gd name="connsiteX71" fmla="*/ 938213 w 1378744"/>
                              <a:gd name="connsiteY71" fmla="*/ 990600 h 1288255"/>
                              <a:gd name="connsiteX72" fmla="*/ 964407 w 1378744"/>
                              <a:gd name="connsiteY72" fmla="*/ 985837 h 1288255"/>
                              <a:gd name="connsiteX73" fmla="*/ 985838 w 1378744"/>
                              <a:gd name="connsiteY73" fmla="*/ 985837 h 1288255"/>
                              <a:gd name="connsiteX74" fmla="*/ 995363 w 1378744"/>
                              <a:gd name="connsiteY74" fmla="*/ 995362 h 1288255"/>
                              <a:gd name="connsiteX75" fmla="*/ 978694 w 1378744"/>
                              <a:gd name="connsiteY75" fmla="*/ 1012031 h 1288255"/>
                              <a:gd name="connsiteX76" fmla="*/ 969169 w 1378744"/>
                              <a:gd name="connsiteY76" fmla="*/ 1031081 h 1288255"/>
                              <a:gd name="connsiteX77" fmla="*/ 954882 w 1378744"/>
                              <a:gd name="connsiteY77" fmla="*/ 1054893 h 1288255"/>
                              <a:gd name="connsiteX78" fmla="*/ 950119 w 1378744"/>
                              <a:gd name="connsiteY78" fmla="*/ 1083468 h 1288255"/>
                              <a:gd name="connsiteX79" fmla="*/ 962025 w 1378744"/>
                              <a:gd name="connsiteY79" fmla="*/ 1107281 h 1288255"/>
                              <a:gd name="connsiteX80" fmla="*/ 983457 w 1378744"/>
                              <a:gd name="connsiteY80" fmla="*/ 1131093 h 1288255"/>
                              <a:gd name="connsiteX81" fmla="*/ 1002507 w 1378744"/>
                              <a:gd name="connsiteY81" fmla="*/ 1133475 h 1288255"/>
                              <a:gd name="connsiteX82" fmla="*/ 1028700 w 1378744"/>
                              <a:gd name="connsiteY82" fmla="*/ 1126331 h 1288255"/>
                              <a:gd name="connsiteX83" fmla="*/ 1031082 w 1378744"/>
                              <a:gd name="connsiteY83" fmla="*/ 1097756 h 1288255"/>
                              <a:gd name="connsiteX84" fmla="*/ 1057275 w 1378744"/>
                              <a:gd name="connsiteY84" fmla="*/ 1085850 h 1288255"/>
                              <a:gd name="connsiteX85" fmla="*/ 1076325 w 1378744"/>
                              <a:gd name="connsiteY85" fmla="*/ 1097756 h 1288255"/>
                              <a:gd name="connsiteX86" fmla="*/ 1100138 w 1378744"/>
                              <a:gd name="connsiteY86" fmla="*/ 1107281 h 1288255"/>
                              <a:gd name="connsiteX87" fmla="*/ 1123950 w 1378744"/>
                              <a:gd name="connsiteY87" fmla="*/ 1121568 h 1288255"/>
                              <a:gd name="connsiteX88" fmla="*/ 1143000 w 1378744"/>
                              <a:gd name="connsiteY88" fmla="*/ 1123950 h 1288255"/>
                              <a:gd name="connsiteX89" fmla="*/ 1157288 w 1378744"/>
                              <a:gd name="connsiteY89" fmla="*/ 1112043 h 1288255"/>
                              <a:gd name="connsiteX90" fmla="*/ 1159669 w 1378744"/>
                              <a:gd name="connsiteY90" fmla="*/ 1085850 h 1288255"/>
                              <a:gd name="connsiteX91" fmla="*/ 1166813 w 1378744"/>
                              <a:gd name="connsiteY91" fmla="*/ 1052512 h 1288255"/>
                              <a:gd name="connsiteX92" fmla="*/ 1197769 w 1378744"/>
                              <a:gd name="connsiteY92" fmla="*/ 1016793 h 1288255"/>
                              <a:gd name="connsiteX93" fmla="*/ 1195388 w 1378744"/>
                              <a:gd name="connsiteY93" fmla="*/ 954881 h 1288255"/>
                              <a:gd name="connsiteX94" fmla="*/ 1209675 w 1378744"/>
                              <a:gd name="connsiteY94" fmla="*/ 945356 h 1288255"/>
                              <a:gd name="connsiteX95" fmla="*/ 1235869 w 1378744"/>
                              <a:gd name="connsiteY95" fmla="*/ 945356 h 1288255"/>
                              <a:gd name="connsiteX96" fmla="*/ 1235869 w 1378744"/>
                              <a:gd name="connsiteY96" fmla="*/ 931068 h 1288255"/>
                              <a:gd name="connsiteX97" fmla="*/ 1212057 w 1378744"/>
                              <a:gd name="connsiteY97" fmla="*/ 912018 h 1288255"/>
                              <a:gd name="connsiteX98" fmla="*/ 1195388 w 1378744"/>
                              <a:gd name="connsiteY98" fmla="*/ 881062 h 1288255"/>
                              <a:gd name="connsiteX99" fmla="*/ 1157288 w 1378744"/>
                              <a:gd name="connsiteY99" fmla="*/ 871537 h 1288255"/>
                              <a:gd name="connsiteX100" fmla="*/ 1119188 w 1378744"/>
                              <a:gd name="connsiteY100" fmla="*/ 859631 h 1288255"/>
                              <a:gd name="connsiteX101" fmla="*/ 1119188 w 1378744"/>
                              <a:gd name="connsiteY101" fmla="*/ 831056 h 1288255"/>
                              <a:gd name="connsiteX102" fmla="*/ 1135857 w 1378744"/>
                              <a:gd name="connsiteY102" fmla="*/ 807243 h 1288255"/>
                              <a:gd name="connsiteX103" fmla="*/ 1197769 w 1378744"/>
                              <a:gd name="connsiteY103" fmla="*/ 759618 h 1288255"/>
                              <a:gd name="connsiteX104" fmla="*/ 1247775 w 1378744"/>
                              <a:gd name="connsiteY104" fmla="*/ 762000 h 1288255"/>
                              <a:gd name="connsiteX105" fmla="*/ 1278732 w 1378744"/>
                              <a:gd name="connsiteY105" fmla="*/ 762000 h 1288255"/>
                              <a:gd name="connsiteX106" fmla="*/ 1271588 w 1378744"/>
                              <a:gd name="connsiteY106" fmla="*/ 735806 h 1288255"/>
                              <a:gd name="connsiteX107" fmla="*/ 1378744 w 1378744"/>
                              <a:gd name="connsiteY107" fmla="*/ 678656 h 1288255"/>
                              <a:gd name="connsiteX108" fmla="*/ 1331119 w 1378744"/>
                              <a:gd name="connsiteY108" fmla="*/ 552450 h 1288255"/>
                              <a:gd name="connsiteX109" fmla="*/ 1278732 w 1378744"/>
                              <a:gd name="connsiteY109" fmla="*/ 514350 h 1288255"/>
                              <a:gd name="connsiteX110" fmla="*/ 1252538 w 1378744"/>
                              <a:gd name="connsiteY110" fmla="*/ 431006 h 1288255"/>
                              <a:gd name="connsiteX111" fmla="*/ 1181100 w 1378744"/>
                              <a:gd name="connsiteY111" fmla="*/ 431006 h 1288255"/>
                              <a:gd name="connsiteX112" fmla="*/ 1166813 w 1378744"/>
                              <a:gd name="connsiteY112" fmla="*/ 395287 h 1288255"/>
                              <a:gd name="connsiteX113" fmla="*/ 1107282 w 1378744"/>
                              <a:gd name="connsiteY113" fmla="*/ 421481 h 1288255"/>
                              <a:gd name="connsiteX114" fmla="*/ 1054894 w 1378744"/>
                              <a:gd name="connsiteY114" fmla="*/ 414337 h 1288255"/>
                              <a:gd name="connsiteX115" fmla="*/ 1028700 w 1378744"/>
                              <a:gd name="connsiteY115" fmla="*/ 371475 h 1288255"/>
                              <a:gd name="connsiteX116" fmla="*/ 1023938 w 1378744"/>
                              <a:gd name="connsiteY116" fmla="*/ 288131 h 1288255"/>
                              <a:gd name="connsiteX117" fmla="*/ 1012032 w 1378744"/>
                              <a:gd name="connsiteY117" fmla="*/ 269081 h 1288255"/>
                              <a:gd name="connsiteX118" fmla="*/ 1012032 w 1378744"/>
                              <a:gd name="connsiteY118" fmla="*/ 211931 h 1288255"/>
                              <a:gd name="connsiteX119" fmla="*/ 959644 w 1378744"/>
                              <a:gd name="connsiteY119" fmla="*/ 190500 h 1288255"/>
                              <a:gd name="connsiteX120" fmla="*/ 914400 w 1378744"/>
                              <a:gd name="connsiteY120" fmla="*/ 111918 h 1288255"/>
                              <a:gd name="connsiteX121" fmla="*/ 854869 w 1378744"/>
                              <a:gd name="connsiteY121" fmla="*/ 76200 h 1288255"/>
                              <a:gd name="connsiteX122" fmla="*/ 873919 w 1378744"/>
                              <a:gd name="connsiteY122" fmla="*/ 16668 h 1288255"/>
                              <a:gd name="connsiteX123" fmla="*/ 783432 w 1378744"/>
                              <a:gd name="connsiteY123" fmla="*/ 0 h 1288255"/>
                              <a:gd name="connsiteX0" fmla="*/ 783432 w 1378744"/>
                              <a:gd name="connsiteY0" fmla="*/ 0 h 1288255"/>
                              <a:gd name="connsiteX1" fmla="*/ 738188 w 1378744"/>
                              <a:gd name="connsiteY1" fmla="*/ 26193 h 1288255"/>
                              <a:gd name="connsiteX2" fmla="*/ 685800 w 1378744"/>
                              <a:gd name="connsiteY2" fmla="*/ 28575 h 1288255"/>
                              <a:gd name="connsiteX3" fmla="*/ 635794 w 1378744"/>
                              <a:gd name="connsiteY3" fmla="*/ 73818 h 1288255"/>
                              <a:gd name="connsiteX4" fmla="*/ 633413 w 1378744"/>
                              <a:gd name="connsiteY4" fmla="*/ 114300 h 1288255"/>
                              <a:gd name="connsiteX5" fmla="*/ 561975 w 1378744"/>
                              <a:gd name="connsiteY5" fmla="*/ 190500 h 1288255"/>
                              <a:gd name="connsiteX6" fmla="*/ 519113 w 1378744"/>
                              <a:gd name="connsiteY6" fmla="*/ 214312 h 1288255"/>
                              <a:gd name="connsiteX7" fmla="*/ 485775 w 1378744"/>
                              <a:gd name="connsiteY7" fmla="*/ 252412 h 1288255"/>
                              <a:gd name="connsiteX8" fmla="*/ 461963 w 1378744"/>
                              <a:gd name="connsiteY8" fmla="*/ 273843 h 1288255"/>
                              <a:gd name="connsiteX9" fmla="*/ 423863 w 1378744"/>
                              <a:gd name="connsiteY9" fmla="*/ 333375 h 1288255"/>
                              <a:gd name="connsiteX10" fmla="*/ 378619 w 1378744"/>
                              <a:gd name="connsiteY10" fmla="*/ 357187 h 1288255"/>
                              <a:gd name="connsiteX11" fmla="*/ 292894 w 1378744"/>
                              <a:gd name="connsiteY11" fmla="*/ 376237 h 1288255"/>
                              <a:gd name="connsiteX12" fmla="*/ 264319 w 1378744"/>
                              <a:gd name="connsiteY12" fmla="*/ 373856 h 1288255"/>
                              <a:gd name="connsiteX13" fmla="*/ 240507 w 1378744"/>
                              <a:gd name="connsiteY13" fmla="*/ 359568 h 1288255"/>
                              <a:gd name="connsiteX14" fmla="*/ 226219 w 1378744"/>
                              <a:gd name="connsiteY14" fmla="*/ 338137 h 1288255"/>
                              <a:gd name="connsiteX15" fmla="*/ 219075 w 1378744"/>
                              <a:gd name="connsiteY15" fmla="*/ 311943 h 1288255"/>
                              <a:gd name="connsiteX16" fmla="*/ 204788 w 1378744"/>
                              <a:gd name="connsiteY16" fmla="*/ 309562 h 1288255"/>
                              <a:gd name="connsiteX17" fmla="*/ 188119 w 1378744"/>
                              <a:gd name="connsiteY17" fmla="*/ 304800 h 1288255"/>
                              <a:gd name="connsiteX18" fmla="*/ 173832 w 1378744"/>
                              <a:gd name="connsiteY18" fmla="*/ 302418 h 1288255"/>
                              <a:gd name="connsiteX19" fmla="*/ 128588 w 1378744"/>
                              <a:gd name="connsiteY19" fmla="*/ 352425 h 1288255"/>
                              <a:gd name="connsiteX20" fmla="*/ 97632 w 1378744"/>
                              <a:gd name="connsiteY20" fmla="*/ 371475 h 1288255"/>
                              <a:gd name="connsiteX21" fmla="*/ 80963 w 1378744"/>
                              <a:gd name="connsiteY21" fmla="*/ 390525 h 1288255"/>
                              <a:gd name="connsiteX22" fmla="*/ 66675 w 1378744"/>
                              <a:gd name="connsiteY22" fmla="*/ 435768 h 1288255"/>
                              <a:gd name="connsiteX23" fmla="*/ 54769 w 1378744"/>
                              <a:gd name="connsiteY23" fmla="*/ 447675 h 1288255"/>
                              <a:gd name="connsiteX24" fmla="*/ 9525 w 1378744"/>
                              <a:gd name="connsiteY24" fmla="*/ 466725 h 1288255"/>
                              <a:gd name="connsiteX25" fmla="*/ 2382 w 1378744"/>
                              <a:gd name="connsiteY25" fmla="*/ 481012 h 1288255"/>
                              <a:gd name="connsiteX26" fmla="*/ 4763 w 1378744"/>
                              <a:gd name="connsiteY26" fmla="*/ 533400 h 1288255"/>
                              <a:gd name="connsiteX27" fmla="*/ 0 w 1378744"/>
                              <a:gd name="connsiteY27" fmla="*/ 545306 h 1288255"/>
                              <a:gd name="connsiteX28" fmla="*/ 73819 w 1378744"/>
                              <a:gd name="connsiteY28" fmla="*/ 588168 h 1288255"/>
                              <a:gd name="connsiteX29" fmla="*/ 90488 w 1378744"/>
                              <a:gd name="connsiteY29" fmla="*/ 628650 h 1288255"/>
                              <a:gd name="connsiteX30" fmla="*/ 83344 w 1378744"/>
                              <a:gd name="connsiteY30" fmla="*/ 654843 h 1288255"/>
                              <a:gd name="connsiteX31" fmla="*/ 73819 w 1378744"/>
                              <a:gd name="connsiteY31" fmla="*/ 697706 h 1288255"/>
                              <a:gd name="connsiteX32" fmla="*/ 78582 w 1378744"/>
                              <a:gd name="connsiteY32" fmla="*/ 726281 h 1288255"/>
                              <a:gd name="connsiteX33" fmla="*/ 95250 w 1378744"/>
                              <a:gd name="connsiteY33" fmla="*/ 738187 h 1288255"/>
                              <a:gd name="connsiteX34" fmla="*/ 116682 w 1378744"/>
                              <a:gd name="connsiteY34" fmla="*/ 735806 h 1288255"/>
                              <a:gd name="connsiteX35" fmla="*/ 123825 w 1378744"/>
                              <a:gd name="connsiteY35" fmla="*/ 762000 h 1288255"/>
                              <a:gd name="connsiteX36" fmla="*/ 126207 w 1378744"/>
                              <a:gd name="connsiteY36" fmla="*/ 783431 h 1288255"/>
                              <a:gd name="connsiteX37" fmla="*/ 152400 w 1378744"/>
                              <a:gd name="connsiteY37" fmla="*/ 812006 h 1288255"/>
                              <a:gd name="connsiteX38" fmla="*/ 164307 w 1378744"/>
                              <a:gd name="connsiteY38" fmla="*/ 823912 h 1288255"/>
                              <a:gd name="connsiteX39" fmla="*/ 173832 w 1378744"/>
                              <a:gd name="connsiteY39" fmla="*/ 850106 h 1288255"/>
                              <a:gd name="connsiteX40" fmla="*/ 169069 w 1378744"/>
                              <a:gd name="connsiteY40" fmla="*/ 878681 h 1288255"/>
                              <a:gd name="connsiteX41" fmla="*/ 176213 w 1378744"/>
                              <a:gd name="connsiteY41" fmla="*/ 897731 h 1288255"/>
                              <a:gd name="connsiteX42" fmla="*/ 200025 w 1378744"/>
                              <a:gd name="connsiteY42" fmla="*/ 916781 h 1288255"/>
                              <a:gd name="connsiteX43" fmla="*/ 226219 w 1378744"/>
                              <a:gd name="connsiteY43" fmla="*/ 916781 h 1288255"/>
                              <a:gd name="connsiteX44" fmla="*/ 300038 w 1378744"/>
                              <a:gd name="connsiteY44" fmla="*/ 921543 h 1288255"/>
                              <a:gd name="connsiteX45" fmla="*/ 395288 w 1378744"/>
                              <a:gd name="connsiteY45" fmla="*/ 952500 h 1288255"/>
                              <a:gd name="connsiteX46" fmla="*/ 414338 w 1378744"/>
                              <a:gd name="connsiteY46" fmla="*/ 988218 h 1288255"/>
                              <a:gd name="connsiteX47" fmla="*/ 435769 w 1378744"/>
                              <a:gd name="connsiteY47" fmla="*/ 992981 h 1288255"/>
                              <a:gd name="connsiteX48" fmla="*/ 464344 w 1378744"/>
                              <a:gd name="connsiteY48" fmla="*/ 995362 h 1288255"/>
                              <a:gd name="connsiteX49" fmla="*/ 507207 w 1378744"/>
                              <a:gd name="connsiteY49" fmla="*/ 1026318 h 1288255"/>
                              <a:gd name="connsiteX50" fmla="*/ 521494 w 1378744"/>
                              <a:gd name="connsiteY50" fmla="*/ 1069181 h 1288255"/>
                              <a:gd name="connsiteX51" fmla="*/ 545307 w 1378744"/>
                              <a:gd name="connsiteY51" fmla="*/ 1107281 h 1288255"/>
                              <a:gd name="connsiteX52" fmla="*/ 573882 w 1378744"/>
                              <a:gd name="connsiteY52" fmla="*/ 1121568 h 1288255"/>
                              <a:gd name="connsiteX53" fmla="*/ 585788 w 1378744"/>
                              <a:gd name="connsiteY53" fmla="*/ 1131093 h 1288255"/>
                              <a:gd name="connsiteX54" fmla="*/ 597694 w 1378744"/>
                              <a:gd name="connsiteY54" fmla="*/ 1181100 h 1288255"/>
                              <a:gd name="connsiteX55" fmla="*/ 633413 w 1378744"/>
                              <a:gd name="connsiteY55" fmla="*/ 1250156 h 1288255"/>
                              <a:gd name="connsiteX56" fmla="*/ 692944 w 1378744"/>
                              <a:gd name="connsiteY56" fmla="*/ 1278730 h 1288255"/>
                              <a:gd name="connsiteX57" fmla="*/ 728663 w 1378744"/>
                              <a:gd name="connsiteY57" fmla="*/ 1288255 h 1288255"/>
                              <a:gd name="connsiteX58" fmla="*/ 771525 w 1378744"/>
                              <a:gd name="connsiteY58" fmla="*/ 1269205 h 1288255"/>
                              <a:gd name="connsiteX59" fmla="*/ 771525 w 1378744"/>
                              <a:gd name="connsiteY59" fmla="*/ 1235868 h 1288255"/>
                              <a:gd name="connsiteX60" fmla="*/ 814388 w 1378744"/>
                              <a:gd name="connsiteY60" fmla="*/ 1138237 h 1288255"/>
                              <a:gd name="connsiteX61" fmla="*/ 795337 w 1378744"/>
                              <a:gd name="connsiteY61" fmla="*/ 1212055 h 1288255"/>
                              <a:gd name="connsiteX62" fmla="*/ 828675 w 1378744"/>
                              <a:gd name="connsiteY62" fmla="*/ 1109662 h 1288255"/>
                              <a:gd name="connsiteX63" fmla="*/ 833438 w 1378744"/>
                              <a:gd name="connsiteY63" fmla="*/ 1085850 h 1288255"/>
                              <a:gd name="connsiteX64" fmla="*/ 797719 w 1378744"/>
                              <a:gd name="connsiteY64" fmla="*/ 1059656 h 1288255"/>
                              <a:gd name="connsiteX65" fmla="*/ 790575 w 1378744"/>
                              <a:gd name="connsiteY65" fmla="*/ 1038225 h 1288255"/>
                              <a:gd name="connsiteX66" fmla="*/ 790575 w 1378744"/>
                              <a:gd name="connsiteY66" fmla="*/ 1021556 h 1288255"/>
                              <a:gd name="connsiteX67" fmla="*/ 845344 w 1378744"/>
                              <a:gd name="connsiteY67" fmla="*/ 952500 h 1288255"/>
                              <a:gd name="connsiteX68" fmla="*/ 845344 w 1378744"/>
                              <a:gd name="connsiteY68" fmla="*/ 952500 h 1288255"/>
                              <a:gd name="connsiteX69" fmla="*/ 888207 w 1378744"/>
                              <a:gd name="connsiteY69" fmla="*/ 966787 h 1288255"/>
                              <a:gd name="connsiteX70" fmla="*/ 907257 w 1378744"/>
                              <a:gd name="connsiteY70" fmla="*/ 981075 h 1288255"/>
                              <a:gd name="connsiteX71" fmla="*/ 938213 w 1378744"/>
                              <a:gd name="connsiteY71" fmla="*/ 990600 h 1288255"/>
                              <a:gd name="connsiteX72" fmla="*/ 964407 w 1378744"/>
                              <a:gd name="connsiteY72" fmla="*/ 985837 h 1288255"/>
                              <a:gd name="connsiteX73" fmla="*/ 985838 w 1378744"/>
                              <a:gd name="connsiteY73" fmla="*/ 985837 h 1288255"/>
                              <a:gd name="connsiteX74" fmla="*/ 995363 w 1378744"/>
                              <a:gd name="connsiteY74" fmla="*/ 995362 h 1288255"/>
                              <a:gd name="connsiteX75" fmla="*/ 978694 w 1378744"/>
                              <a:gd name="connsiteY75" fmla="*/ 1012031 h 1288255"/>
                              <a:gd name="connsiteX76" fmla="*/ 969169 w 1378744"/>
                              <a:gd name="connsiteY76" fmla="*/ 1031081 h 1288255"/>
                              <a:gd name="connsiteX77" fmla="*/ 954882 w 1378744"/>
                              <a:gd name="connsiteY77" fmla="*/ 1054893 h 1288255"/>
                              <a:gd name="connsiteX78" fmla="*/ 950119 w 1378744"/>
                              <a:gd name="connsiteY78" fmla="*/ 1083468 h 1288255"/>
                              <a:gd name="connsiteX79" fmla="*/ 962025 w 1378744"/>
                              <a:gd name="connsiteY79" fmla="*/ 1107281 h 1288255"/>
                              <a:gd name="connsiteX80" fmla="*/ 983457 w 1378744"/>
                              <a:gd name="connsiteY80" fmla="*/ 1131093 h 1288255"/>
                              <a:gd name="connsiteX81" fmla="*/ 1002507 w 1378744"/>
                              <a:gd name="connsiteY81" fmla="*/ 1133475 h 1288255"/>
                              <a:gd name="connsiteX82" fmla="*/ 1028700 w 1378744"/>
                              <a:gd name="connsiteY82" fmla="*/ 1126331 h 1288255"/>
                              <a:gd name="connsiteX83" fmla="*/ 1031082 w 1378744"/>
                              <a:gd name="connsiteY83" fmla="*/ 1097756 h 1288255"/>
                              <a:gd name="connsiteX84" fmla="*/ 1057275 w 1378744"/>
                              <a:gd name="connsiteY84" fmla="*/ 1085850 h 1288255"/>
                              <a:gd name="connsiteX85" fmla="*/ 1076325 w 1378744"/>
                              <a:gd name="connsiteY85" fmla="*/ 1097756 h 1288255"/>
                              <a:gd name="connsiteX86" fmla="*/ 1100138 w 1378744"/>
                              <a:gd name="connsiteY86" fmla="*/ 1107281 h 1288255"/>
                              <a:gd name="connsiteX87" fmla="*/ 1123950 w 1378744"/>
                              <a:gd name="connsiteY87" fmla="*/ 1121568 h 1288255"/>
                              <a:gd name="connsiteX88" fmla="*/ 1143000 w 1378744"/>
                              <a:gd name="connsiteY88" fmla="*/ 1123950 h 1288255"/>
                              <a:gd name="connsiteX89" fmla="*/ 1157288 w 1378744"/>
                              <a:gd name="connsiteY89" fmla="*/ 1112043 h 1288255"/>
                              <a:gd name="connsiteX90" fmla="*/ 1159669 w 1378744"/>
                              <a:gd name="connsiteY90" fmla="*/ 1085850 h 1288255"/>
                              <a:gd name="connsiteX91" fmla="*/ 1166813 w 1378744"/>
                              <a:gd name="connsiteY91" fmla="*/ 1052512 h 1288255"/>
                              <a:gd name="connsiteX92" fmla="*/ 1197769 w 1378744"/>
                              <a:gd name="connsiteY92" fmla="*/ 1016793 h 1288255"/>
                              <a:gd name="connsiteX93" fmla="*/ 1195388 w 1378744"/>
                              <a:gd name="connsiteY93" fmla="*/ 954881 h 1288255"/>
                              <a:gd name="connsiteX94" fmla="*/ 1209675 w 1378744"/>
                              <a:gd name="connsiteY94" fmla="*/ 945356 h 1288255"/>
                              <a:gd name="connsiteX95" fmla="*/ 1235869 w 1378744"/>
                              <a:gd name="connsiteY95" fmla="*/ 945356 h 1288255"/>
                              <a:gd name="connsiteX96" fmla="*/ 1235869 w 1378744"/>
                              <a:gd name="connsiteY96" fmla="*/ 931068 h 1288255"/>
                              <a:gd name="connsiteX97" fmla="*/ 1212057 w 1378744"/>
                              <a:gd name="connsiteY97" fmla="*/ 912018 h 1288255"/>
                              <a:gd name="connsiteX98" fmla="*/ 1195388 w 1378744"/>
                              <a:gd name="connsiteY98" fmla="*/ 881062 h 1288255"/>
                              <a:gd name="connsiteX99" fmla="*/ 1157288 w 1378744"/>
                              <a:gd name="connsiteY99" fmla="*/ 871537 h 1288255"/>
                              <a:gd name="connsiteX100" fmla="*/ 1119188 w 1378744"/>
                              <a:gd name="connsiteY100" fmla="*/ 859631 h 1288255"/>
                              <a:gd name="connsiteX101" fmla="*/ 1119188 w 1378744"/>
                              <a:gd name="connsiteY101" fmla="*/ 831056 h 1288255"/>
                              <a:gd name="connsiteX102" fmla="*/ 1135857 w 1378744"/>
                              <a:gd name="connsiteY102" fmla="*/ 807243 h 1288255"/>
                              <a:gd name="connsiteX103" fmla="*/ 1197769 w 1378744"/>
                              <a:gd name="connsiteY103" fmla="*/ 759618 h 1288255"/>
                              <a:gd name="connsiteX104" fmla="*/ 1247775 w 1378744"/>
                              <a:gd name="connsiteY104" fmla="*/ 762000 h 1288255"/>
                              <a:gd name="connsiteX105" fmla="*/ 1278732 w 1378744"/>
                              <a:gd name="connsiteY105" fmla="*/ 762000 h 1288255"/>
                              <a:gd name="connsiteX106" fmla="*/ 1271588 w 1378744"/>
                              <a:gd name="connsiteY106" fmla="*/ 735806 h 1288255"/>
                              <a:gd name="connsiteX107" fmla="*/ 1378744 w 1378744"/>
                              <a:gd name="connsiteY107" fmla="*/ 678656 h 1288255"/>
                              <a:gd name="connsiteX108" fmla="*/ 1331119 w 1378744"/>
                              <a:gd name="connsiteY108" fmla="*/ 552450 h 1288255"/>
                              <a:gd name="connsiteX109" fmla="*/ 1278732 w 1378744"/>
                              <a:gd name="connsiteY109" fmla="*/ 514350 h 1288255"/>
                              <a:gd name="connsiteX110" fmla="*/ 1252538 w 1378744"/>
                              <a:gd name="connsiteY110" fmla="*/ 431006 h 1288255"/>
                              <a:gd name="connsiteX111" fmla="*/ 1181100 w 1378744"/>
                              <a:gd name="connsiteY111" fmla="*/ 431006 h 1288255"/>
                              <a:gd name="connsiteX112" fmla="*/ 1166813 w 1378744"/>
                              <a:gd name="connsiteY112" fmla="*/ 395287 h 1288255"/>
                              <a:gd name="connsiteX113" fmla="*/ 1107282 w 1378744"/>
                              <a:gd name="connsiteY113" fmla="*/ 421481 h 1288255"/>
                              <a:gd name="connsiteX114" fmla="*/ 1054894 w 1378744"/>
                              <a:gd name="connsiteY114" fmla="*/ 414337 h 1288255"/>
                              <a:gd name="connsiteX115" fmla="*/ 1028700 w 1378744"/>
                              <a:gd name="connsiteY115" fmla="*/ 371475 h 1288255"/>
                              <a:gd name="connsiteX116" fmla="*/ 1023938 w 1378744"/>
                              <a:gd name="connsiteY116" fmla="*/ 288131 h 1288255"/>
                              <a:gd name="connsiteX117" fmla="*/ 1012032 w 1378744"/>
                              <a:gd name="connsiteY117" fmla="*/ 269081 h 1288255"/>
                              <a:gd name="connsiteX118" fmla="*/ 1012032 w 1378744"/>
                              <a:gd name="connsiteY118" fmla="*/ 211931 h 1288255"/>
                              <a:gd name="connsiteX119" fmla="*/ 959644 w 1378744"/>
                              <a:gd name="connsiteY119" fmla="*/ 190500 h 1288255"/>
                              <a:gd name="connsiteX120" fmla="*/ 914400 w 1378744"/>
                              <a:gd name="connsiteY120" fmla="*/ 111918 h 1288255"/>
                              <a:gd name="connsiteX121" fmla="*/ 854869 w 1378744"/>
                              <a:gd name="connsiteY121" fmla="*/ 76200 h 1288255"/>
                              <a:gd name="connsiteX122" fmla="*/ 873919 w 1378744"/>
                              <a:gd name="connsiteY122" fmla="*/ 16668 h 1288255"/>
                              <a:gd name="connsiteX123" fmla="*/ 783432 w 1378744"/>
                              <a:gd name="connsiteY123" fmla="*/ 0 h 1288255"/>
                              <a:gd name="connsiteX0" fmla="*/ 783432 w 1378744"/>
                              <a:gd name="connsiteY0" fmla="*/ 0 h 1288255"/>
                              <a:gd name="connsiteX1" fmla="*/ 738188 w 1378744"/>
                              <a:gd name="connsiteY1" fmla="*/ 26193 h 1288255"/>
                              <a:gd name="connsiteX2" fmla="*/ 685800 w 1378744"/>
                              <a:gd name="connsiteY2" fmla="*/ 28575 h 1288255"/>
                              <a:gd name="connsiteX3" fmla="*/ 635794 w 1378744"/>
                              <a:gd name="connsiteY3" fmla="*/ 73818 h 1288255"/>
                              <a:gd name="connsiteX4" fmla="*/ 633413 w 1378744"/>
                              <a:gd name="connsiteY4" fmla="*/ 114300 h 1288255"/>
                              <a:gd name="connsiteX5" fmla="*/ 561975 w 1378744"/>
                              <a:gd name="connsiteY5" fmla="*/ 190500 h 1288255"/>
                              <a:gd name="connsiteX6" fmla="*/ 519113 w 1378744"/>
                              <a:gd name="connsiteY6" fmla="*/ 214312 h 1288255"/>
                              <a:gd name="connsiteX7" fmla="*/ 485775 w 1378744"/>
                              <a:gd name="connsiteY7" fmla="*/ 252412 h 1288255"/>
                              <a:gd name="connsiteX8" fmla="*/ 461963 w 1378744"/>
                              <a:gd name="connsiteY8" fmla="*/ 273843 h 1288255"/>
                              <a:gd name="connsiteX9" fmla="*/ 423863 w 1378744"/>
                              <a:gd name="connsiteY9" fmla="*/ 333375 h 1288255"/>
                              <a:gd name="connsiteX10" fmla="*/ 378619 w 1378744"/>
                              <a:gd name="connsiteY10" fmla="*/ 357187 h 1288255"/>
                              <a:gd name="connsiteX11" fmla="*/ 292894 w 1378744"/>
                              <a:gd name="connsiteY11" fmla="*/ 376237 h 1288255"/>
                              <a:gd name="connsiteX12" fmla="*/ 264319 w 1378744"/>
                              <a:gd name="connsiteY12" fmla="*/ 373856 h 1288255"/>
                              <a:gd name="connsiteX13" fmla="*/ 240507 w 1378744"/>
                              <a:gd name="connsiteY13" fmla="*/ 359568 h 1288255"/>
                              <a:gd name="connsiteX14" fmla="*/ 226219 w 1378744"/>
                              <a:gd name="connsiteY14" fmla="*/ 338137 h 1288255"/>
                              <a:gd name="connsiteX15" fmla="*/ 219075 w 1378744"/>
                              <a:gd name="connsiteY15" fmla="*/ 311943 h 1288255"/>
                              <a:gd name="connsiteX16" fmla="*/ 204788 w 1378744"/>
                              <a:gd name="connsiteY16" fmla="*/ 309562 h 1288255"/>
                              <a:gd name="connsiteX17" fmla="*/ 188119 w 1378744"/>
                              <a:gd name="connsiteY17" fmla="*/ 304800 h 1288255"/>
                              <a:gd name="connsiteX18" fmla="*/ 173832 w 1378744"/>
                              <a:gd name="connsiteY18" fmla="*/ 302418 h 1288255"/>
                              <a:gd name="connsiteX19" fmla="*/ 128588 w 1378744"/>
                              <a:gd name="connsiteY19" fmla="*/ 352425 h 1288255"/>
                              <a:gd name="connsiteX20" fmla="*/ 97632 w 1378744"/>
                              <a:gd name="connsiteY20" fmla="*/ 371475 h 1288255"/>
                              <a:gd name="connsiteX21" fmla="*/ 80963 w 1378744"/>
                              <a:gd name="connsiteY21" fmla="*/ 390525 h 1288255"/>
                              <a:gd name="connsiteX22" fmla="*/ 66675 w 1378744"/>
                              <a:gd name="connsiteY22" fmla="*/ 435768 h 1288255"/>
                              <a:gd name="connsiteX23" fmla="*/ 54769 w 1378744"/>
                              <a:gd name="connsiteY23" fmla="*/ 447675 h 1288255"/>
                              <a:gd name="connsiteX24" fmla="*/ 9525 w 1378744"/>
                              <a:gd name="connsiteY24" fmla="*/ 466725 h 1288255"/>
                              <a:gd name="connsiteX25" fmla="*/ 2382 w 1378744"/>
                              <a:gd name="connsiteY25" fmla="*/ 481012 h 1288255"/>
                              <a:gd name="connsiteX26" fmla="*/ 4763 w 1378744"/>
                              <a:gd name="connsiteY26" fmla="*/ 533400 h 1288255"/>
                              <a:gd name="connsiteX27" fmla="*/ 0 w 1378744"/>
                              <a:gd name="connsiteY27" fmla="*/ 545306 h 1288255"/>
                              <a:gd name="connsiteX28" fmla="*/ 73819 w 1378744"/>
                              <a:gd name="connsiteY28" fmla="*/ 588168 h 1288255"/>
                              <a:gd name="connsiteX29" fmla="*/ 90488 w 1378744"/>
                              <a:gd name="connsiteY29" fmla="*/ 628650 h 1288255"/>
                              <a:gd name="connsiteX30" fmla="*/ 83344 w 1378744"/>
                              <a:gd name="connsiteY30" fmla="*/ 654843 h 1288255"/>
                              <a:gd name="connsiteX31" fmla="*/ 73819 w 1378744"/>
                              <a:gd name="connsiteY31" fmla="*/ 697706 h 1288255"/>
                              <a:gd name="connsiteX32" fmla="*/ 78582 w 1378744"/>
                              <a:gd name="connsiteY32" fmla="*/ 726281 h 1288255"/>
                              <a:gd name="connsiteX33" fmla="*/ 95250 w 1378744"/>
                              <a:gd name="connsiteY33" fmla="*/ 738187 h 1288255"/>
                              <a:gd name="connsiteX34" fmla="*/ 116682 w 1378744"/>
                              <a:gd name="connsiteY34" fmla="*/ 735806 h 1288255"/>
                              <a:gd name="connsiteX35" fmla="*/ 123825 w 1378744"/>
                              <a:gd name="connsiteY35" fmla="*/ 762000 h 1288255"/>
                              <a:gd name="connsiteX36" fmla="*/ 126207 w 1378744"/>
                              <a:gd name="connsiteY36" fmla="*/ 783431 h 1288255"/>
                              <a:gd name="connsiteX37" fmla="*/ 152400 w 1378744"/>
                              <a:gd name="connsiteY37" fmla="*/ 812006 h 1288255"/>
                              <a:gd name="connsiteX38" fmla="*/ 164307 w 1378744"/>
                              <a:gd name="connsiteY38" fmla="*/ 823912 h 1288255"/>
                              <a:gd name="connsiteX39" fmla="*/ 173832 w 1378744"/>
                              <a:gd name="connsiteY39" fmla="*/ 850106 h 1288255"/>
                              <a:gd name="connsiteX40" fmla="*/ 169069 w 1378744"/>
                              <a:gd name="connsiteY40" fmla="*/ 878681 h 1288255"/>
                              <a:gd name="connsiteX41" fmla="*/ 176213 w 1378744"/>
                              <a:gd name="connsiteY41" fmla="*/ 897731 h 1288255"/>
                              <a:gd name="connsiteX42" fmla="*/ 200025 w 1378744"/>
                              <a:gd name="connsiteY42" fmla="*/ 916781 h 1288255"/>
                              <a:gd name="connsiteX43" fmla="*/ 226219 w 1378744"/>
                              <a:gd name="connsiteY43" fmla="*/ 916781 h 1288255"/>
                              <a:gd name="connsiteX44" fmla="*/ 300038 w 1378744"/>
                              <a:gd name="connsiteY44" fmla="*/ 921543 h 1288255"/>
                              <a:gd name="connsiteX45" fmla="*/ 395288 w 1378744"/>
                              <a:gd name="connsiteY45" fmla="*/ 952500 h 1288255"/>
                              <a:gd name="connsiteX46" fmla="*/ 414338 w 1378744"/>
                              <a:gd name="connsiteY46" fmla="*/ 988218 h 1288255"/>
                              <a:gd name="connsiteX47" fmla="*/ 435769 w 1378744"/>
                              <a:gd name="connsiteY47" fmla="*/ 992981 h 1288255"/>
                              <a:gd name="connsiteX48" fmla="*/ 464344 w 1378744"/>
                              <a:gd name="connsiteY48" fmla="*/ 995362 h 1288255"/>
                              <a:gd name="connsiteX49" fmla="*/ 507207 w 1378744"/>
                              <a:gd name="connsiteY49" fmla="*/ 1026318 h 1288255"/>
                              <a:gd name="connsiteX50" fmla="*/ 521494 w 1378744"/>
                              <a:gd name="connsiteY50" fmla="*/ 1069181 h 1288255"/>
                              <a:gd name="connsiteX51" fmla="*/ 545307 w 1378744"/>
                              <a:gd name="connsiteY51" fmla="*/ 1107281 h 1288255"/>
                              <a:gd name="connsiteX52" fmla="*/ 573882 w 1378744"/>
                              <a:gd name="connsiteY52" fmla="*/ 1121568 h 1288255"/>
                              <a:gd name="connsiteX53" fmla="*/ 585788 w 1378744"/>
                              <a:gd name="connsiteY53" fmla="*/ 1131093 h 1288255"/>
                              <a:gd name="connsiteX54" fmla="*/ 597694 w 1378744"/>
                              <a:gd name="connsiteY54" fmla="*/ 1181100 h 1288255"/>
                              <a:gd name="connsiteX55" fmla="*/ 633413 w 1378744"/>
                              <a:gd name="connsiteY55" fmla="*/ 1250156 h 1288255"/>
                              <a:gd name="connsiteX56" fmla="*/ 692944 w 1378744"/>
                              <a:gd name="connsiteY56" fmla="*/ 1278730 h 1288255"/>
                              <a:gd name="connsiteX57" fmla="*/ 728663 w 1378744"/>
                              <a:gd name="connsiteY57" fmla="*/ 1288255 h 1288255"/>
                              <a:gd name="connsiteX58" fmla="*/ 771525 w 1378744"/>
                              <a:gd name="connsiteY58" fmla="*/ 1269205 h 1288255"/>
                              <a:gd name="connsiteX59" fmla="*/ 771525 w 1378744"/>
                              <a:gd name="connsiteY59" fmla="*/ 1235868 h 1288255"/>
                              <a:gd name="connsiteX60" fmla="*/ 814388 w 1378744"/>
                              <a:gd name="connsiteY60" fmla="*/ 1138237 h 1288255"/>
                              <a:gd name="connsiteX61" fmla="*/ 795337 w 1378744"/>
                              <a:gd name="connsiteY61" fmla="*/ 1212055 h 1288255"/>
                              <a:gd name="connsiteX62" fmla="*/ 828675 w 1378744"/>
                              <a:gd name="connsiteY62" fmla="*/ 1109662 h 1288255"/>
                              <a:gd name="connsiteX63" fmla="*/ 812007 w 1378744"/>
                              <a:gd name="connsiteY63" fmla="*/ 1171574 h 1288255"/>
                              <a:gd name="connsiteX64" fmla="*/ 833438 w 1378744"/>
                              <a:gd name="connsiteY64" fmla="*/ 1085850 h 1288255"/>
                              <a:gd name="connsiteX65" fmla="*/ 797719 w 1378744"/>
                              <a:gd name="connsiteY65" fmla="*/ 1059656 h 1288255"/>
                              <a:gd name="connsiteX66" fmla="*/ 790575 w 1378744"/>
                              <a:gd name="connsiteY66" fmla="*/ 1038225 h 1288255"/>
                              <a:gd name="connsiteX67" fmla="*/ 790575 w 1378744"/>
                              <a:gd name="connsiteY67" fmla="*/ 1021556 h 1288255"/>
                              <a:gd name="connsiteX68" fmla="*/ 845344 w 1378744"/>
                              <a:gd name="connsiteY68" fmla="*/ 952500 h 1288255"/>
                              <a:gd name="connsiteX69" fmla="*/ 845344 w 1378744"/>
                              <a:gd name="connsiteY69" fmla="*/ 952500 h 1288255"/>
                              <a:gd name="connsiteX70" fmla="*/ 888207 w 1378744"/>
                              <a:gd name="connsiteY70" fmla="*/ 966787 h 1288255"/>
                              <a:gd name="connsiteX71" fmla="*/ 907257 w 1378744"/>
                              <a:gd name="connsiteY71" fmla="*/ 981075 h 1288255"/>
                              <a:gd name="connsiteX72" fmla="*/ 938213 w 1378744"/>
                              <a:gd name="connsiteY72" fmla="*/ 990600 h 1288255"/>
                              <a:gd name="connsiteX73" fmla="*/ 964407 w 1378744"/>
                              <a:gd name="connsiteY73" fmla="*/ 985837 h 1288255"/>
                              <a:gd name="connsiteX74" fmla="*/ 985838 w 1378744"/>
                              <a:gd name="connsiteY74" fmla="*/ 985837 h 1288255"/>
                              <a:gd name="connsiteX75" fmla="*/ 995363 w 1378744"/>
                              <a:gd name="connsiteY75" fmla="*/ 995362 h 1288255"/>
                              <a:gd name="connsiteX76" fmla="*/ 978694 w 1378744"/>
                              <a:gd name="connsiteY76" fmla="*/ 1012031 h 1288255"/>
                              <a:gd name="connsiteX77" fmla="*/ 969169 w 1378744"/>
                              <a:gd name="connsiteY77" fmla="*/ 1031081 h 1288255"/>
                              <a:gd name="connsiteX78" fmla="*/ 954882 w 1378744"/>
                              <a:gd name="connsiteY78" fmla="*/ 1054893 h 1288255"/>
                              <a:gd name="connsiteX79" fmla="*/ 950119 w 1378744"/>
                              <a:gd name="connsiteY79" fmla="*/ 1083468 h 1288255"/>
                              <a:gd name="connsiteX80" fmla="*/ 962025 w 1378744"/>
                              <a:gd name="connsiteY80" fmla="*/ 1107281 h 1288255"/>
                              <a:gd name="connsiteX81" fmla="*/ 983457 w 1378744"/>
                              <a:gd name="connsiteY81" fmla="*/ 1131093 h 1288255"/>
                              <a:gd name="connsiteX82" fmla="*/ 1002507 w 1378744"/>
                              <a:gd name="connsiteY82" fmla="*/ 1133475 h 1288255"/>
                              <a:gd name="connsiteX83" fmla="*/ 1028700 w 1378744"/>
                              <a:gd name="connsiteY83" fmla="*/ 1126331 h 1288255"/>
                              <a:gd name="connsiteX84" fmla="*/ 1031082 w 1378744"/>
                              <a:gd name="connsiteY84" fmla="*/ 1097756 h 1288255"/>
                              <a:gd name="connsiteX85" fmla="*/ 1057275 w 1378744"/>
                              <a:gd name="connsiteY85" fmla="*/ 1085850 h 1288255"/>
                              <a:gd name="connsiteX86" fmla="*/ 1076325 w 1378744"/>
                              <a:gd name="connsiteY86" fmla="*/ 1097756 h 1288255"/>
                              <a:gd name="connsiteX87" fmla="*/ 1100138 w 1378744"/>
                              <a:gd name="connsiteY87" fmla="*/ 1107281 h 1288255"/>
                              <a:gd name="connsiteX88" fmla="*/ 1123950 w 1378744"/>
                              <a:gd name="connsiteY88" fmla="*/ 1121568 h 1288255"/>
                              <a:gd name="connsiteX89" fmla="*/ 1143000 w 1378744"/>
                              <a:gd name="connsiteY89" fmla="*/ 1123950 h 1288255"/>
                              <a:gd name="connsiteX90" fmla="*/ 1157288 w 1378744"/>
                              <a:gd name="connsiteY90" fmla="*/ 1112043 h 1288255"/>
                              <a:gd name="connsiteX91" fmla="*/ 1159669 w 1378744"/>
                              <a:gd name="connsiteY91" fmla="*/ 1085850 h 1288255"/>
                              <a:gd name="connsiteX92" fmla="*/ 1166813 w 1378744"/>
                              <a:gd name="connsiteY92" fmla="*/ 1052512 h 1288255"/>
                              <a:gd name="connsiteX93" fmla="*/ 1197769 w 1378744"/>
                              <a:gd name="connsiteY93" fmla="*/ 1016793 h 1288255"/>
                              <a:gd name="connsiteX94" fmla="*/ 1195388 w 1378744"/>
                              <a:gd name="connsiteY94" fmla="*/ 954881 h 1288255"/>
                              <a:gd name="connsiteX95" fmla="*/ 1209675 w 1378744"/>
                              <a:gd name="connsiteY95" fmla="*/ 945356 h 1288255"/>
                              <a:gd name="connsiteX96" fmla="*/ 1235869 w 1378744"/>
                              <a:gd name="connsiteY96" fmla="*/ 945356 h 1288255"/>
                              <a:gd name="connsiteX97" fmla="*/ 1235869 w 1378744"/>
                              <a:gd name="connsiteY97" fmla="*/ 931068 h 1288255"/>
                              <a:gd name="connsiteX98" fmla="*/ 1212057 w 1378744"/>
                              <a:gd name="connsiteY98" fmla="*/ 912018 h 1288255"/>
                              <a:gd name="connsiteX99" fmla="*/ 1195388 w 1378744"/>
                              <a:gd name="connsiteY99" fmla="*/ 881062 h 1288255"/>
                              <a:gd name="connsiteX100" fmla="*/ 1157288 w 1378744"/>
                              <a:gd name="connsiteY100" fmla="*/ 871537 h 1288255"/>
                              <a:gd name="connsiteX101" fmla="*/ 1119188 w 1378744"/>
                              <a:gd name="connsiteY101" fmla="*/ 859631 h 1288255"/>
                              <a:gd name="connsiteX102" fmla="*/ 1119188 w 1378744"/>
                              <a:gd name="connsiteY102" fmla="*/ 831056 h 1288255"/>
                              <a:gd name="connsiteX103" fmla="*/ 1135857 w 1378744"/>
                              <a:gd name="connsiteY103" fmla="*/ 807243 h 1288255"/>
                              <a:gd name="connsiteX104" fmla="*/ 1197769 w 1378744"/>
                              <a:gd name="connsiteY104" fmla="*/ 759618 h 1288255"/>
                              <a:gd name="connsiteX105" fmla="*/ 1247775 w 1378744"/>
                              <a:gd name="connsiteY105" fmla="*/ 762000 h 1288255"/>
                              <a:gd name="connsiteX106" fmla="*/ 1278732 w 1378744"/>
                              <a:gd name="connsiteY106" fmla="*/ 762000 h 1288255"/>
                              <a:gd name="connsiteX107" fmla="*/ 1271588 w 1378744"/>
                              <a:gd name="connsiteY107" fmla="*/ 735806 h 1288255"/>
                              <a:gd name="connsiteX108" fmla="*/ 1378744 w 1378744"/>
                              <a:gd name="connsiteY108" fmla="*/ 678656 h 1288255"/>
                              <a:gd name="connsiteX109" fmla="*/ 1331119 w 1378744"/>
                              <a:gd name="connsiteY109" fmla="*/ 552450 h 1288255"/>
                              <a:gd name="connsiteX110" fmla="*/ 1278732 w 1378744"/>
                              <a:gd name="connsiteY110" fmla="*/ 514350 h 1288255"/>
                              <a:gd name="connsiteX111" fmla="*/ 1252538 w 1378744"/>
                              <a:gd name="connsiteY111" fmla="*/ 431006 h 1288255"/>
                              <a:gd name="connsiteX112" fmla="*/ 1181100 w 1378744"/>
                              <a:gd name="connsiteY112" fmla="*/ 431006 h 1288255"/>
                              <a:gd name="connsiteX113" fmla="*/ 1166813 w 1378744"/>
                              <a:gd name="connsiteY113" fmla="*/ 395287 h 1288255"/>
                              <a:gd name="connsiteX114" fmla="*/ 1107282 w 1378744"/>
                              <a:gd name="connsiteY114" fmla="*/ 421481 h 1288255"/>
                              <a:gd name="connsiteX115" fmla="*/ 1054894 w 1378744"/>
                              <a:gd name="connsiteY115" fmla="*/ 414337 h 1288255"/>
                              <a:gd name="connsiteX116" fmla="*/ 1028700 w 1378744"/>
                              <a:gd name="connsiteY116" fmla="*/ 371475 h 1288255"/>
                              <a:gd name="connsiteX117" fmla="*/ 1023938 w 1378744"/>
                              <a:gd name="connsiteY117" fmla="*/ 288131 h 1288255"/>
                              <a:gd name="connsiteX118" fmla="*/ 1012032 w 1378744"/>
                              <a:gd name="connsiteY118" fmla="*/ 269081 h 1288255"/>
                              <a:gd name="connsiteX119" fmla="*/ 1012032 w 1378744"/>
                              <a:gd name="connsiteY119" fmla="*/ 211931 h 1288255"/>
                              <a:gd name="connsiteX120" fmla="*/ 959644 w 1378744"/>
                              <a:gd name="connsiteY120" fmla="*/ 190500 h 1288255"/>
                              <a:gd name="connsiteX121" fmla="*/ 914400 w 1378744"/>
                              <a:gd name="connsiteY121" fmla="*/ 111918 h 1288255"/>
                              <a:gd name="connsiteX122" fmla="*/ 854869 w 1378744"/>
                              <a:gd name="connsiteY122" fmla="*/ 76200 h 1288255"/>
                              <a:gd name="connsiteX123" fmla="*/ 873919 w 1378744"/>
                              <a:gd name="connsiteY123" fmla="*/ 16668 h 1288255"/>
                              <a:gd name="connsiteX124" fmla="*/ 783432 w 1378744"/>
                              <a:gd name="connsiteY124" fmla="*/ 0 h 1288255"/>
                              <a:gd name="connsiteX0" fmla="*/ 783432 w 1378744"/>
                              <a:gd name="connsiteY0" fmla="*/ 0 h 1288255"/>
                              <a:gd name="connsiteX1" fmla="*/ 738188 w 1378744"/>
                              <a:gd name="connsiteY1" fmla="*/ 26193 h 1288255"/>
                              <a:gd name="connsiteX2" fmla="*/ 685800 w 1378744"/>
                              <a:gd name="connsiteY2" fmla="*/ 28575 h 1288255"/>
                              <a:gd name="connsiteX3" fmla="*/ 635794 w 1378744"/>
                              <a:gd name="connsiteY3" fmla="*/ 73818 h 1288255"/>
                              <a:gd name="connsiteX4" fmla="*/ 633413 w 1378744"/>
                              <a:gd name="connsiteY4" fmla="*/ 114300 h 1288255"/>
                              <a:gd name="connsiteX5" fmla="*/ 561975 w 1378744"/>
                              <a:gd name="connsiteY5" fmla="*/ 190500 h 1288255"/>
                              <a:gd name="connsiteX6" fmla="*/ 519113 w 1378744"/>
                              <a:gd name="connsiteY6" fmla="*/ 214312 h 1288255"/>
                              <a:gd name="connsiteX7" fmla="*/ 485775 w 1378744"/>
                              <a:gd name="connsiteY7" fmla="*/ 252412 h 1288255"/>
                              <a:gd name="connsiteX8" fmla="*/ 461963 w 1378744"/>
                              <a:gd name="connsiteY8" fmla="*/ 273843 h 1288255"/>
                              <a:gd name="connsiteX9" fmla="*/ 423863 w 1378744"/>
                              <a:gd name="connsiteY9" fmla="*/ 333375 h 1288255"/>
                              <a:gd name="connsiteX10" fmla="*/ 378619 w 1378744"/>
                              <a:gd name="connsiteY10" fmla="*/ 357187 h 1288255"/>
                              <a:gd name="connsiteX11" fmla="*/ 292894 w 1378744"/>
                              <a:gd name="connsiteY11" fmla="*/ 376237 h 1288255"/>
                              <a:gd name="connsiteX12" fmla="*/ 264319 w 1378744"/>
                              <a:gd name="connsiteY12" fmla="*/ 373856 h 1288255"/>
                              <a:gd name="connsiteX13" fmla="*/ 240507 w 1378744"/>
                              <a:gd name="connsiteY13" fmla="*/ 359568 h 1288255"/>
                              <a:gd name="connsiteX14" fmla="*/ 226219 w 1378744"/>
                              <a:gd name="connsiteY14" fmla="*/ 338137 h 1288255"/>
                              <a:gd name="connsiteX15" fmla="*/ 219075 w 1378744"/>
                              <a:gd name="connsiteY15" fmla="*/ 311943 h 1288255"/>
                              <a:gd name="connsiteX16" fmla="*/ 204788 w 1378744"/>
                              <a:gd name="connsiteY16" fmla="*/ 309562 h 1288255"/>
                              <a:gd name="connsiteX17" fmla="*/ 188119 w 1378744"/>
                              <a:gd name="connsiteY17" fmla="*/ 304800 h 1288255"/>
                              <a:gd name="connsiteX18" fmla="*/ 173832 w 1378744"/>
                              <a:gd name="connsiteY18" fmla="*/ 302418 h 1288255"/>
                              <a:gd name="connsiteX19" fmla="*/ 128588 w 1378744"/>
                              <a:gd name="connsiteY19" fmla="*/ 352425 h 1288255"/>
                              <a:gd name="connsiteX20" fmla="*/ 97632 w 1378744"/>
                              <a:gd name="connsiteY20" fmla="*/ 371475 h 1288255"/>
                              <a:gd name="connsiteX21" fmla="*/ 80963 w 1378744"/>
                              <a:gd name="connsiteY21" fmla="*/ 390525 h 1288255"/>
                              <a:gd name="connsiteX22" fmla="*/ 66675 w 1378744"/>
                              <a:gd name="connsiteY22" fmla="*/ 435768 h 1288255"/>
                              <a:gd name="connsiteX23" fmla="*/ 54769 w 1378744"/>
                              <a:gd name="connsiteY23" fmla="*/ 447675 h 1288255"/>
                              <a:gd name="connsiteX24" fmla="*/ 9525 w 1378744"/>
                              <a:gd name="connsiteY24" fmla="*/ 466725 h 1288255"/>
                              <a:gd name="connsiteX25" fmla="*/ 2382 w 1378744"/>
                              <a:gd name="connsiteY25" fmla="*/ 481012 h 1288255"/>
                              <a:gd name="connsiteX26" fmla="*/ 4763 w 1378744"/>
                              <a:gd name="connsiteY26" fmla="*/ 533400 h 1288255"/>
                              <a:gd name="connsiteX27" fmla="*/ 0 w 1378744"/>
                              <a:gd name="connsiteY27" fmla="*/ 545306 h 1288255"/>
                              <a:gd name="connsiteX28" fmla="*/ 73819 w 1378744"/>
                              <a:gd name="connsiteY28" fmla="*/ 588168 h 1288255"/>
                              <a:gd name="connsiteX29" fmla="*/ 90488 w 1378744"/>
                              <a:gd name="connsiteY29" fmla="*/ 628650 h 1288255"/>
                              <a:gd name="connsiteX30" fmla="*/ 83344 w 1378744"/>
                              <a:gd name="connsiteY30" fmla="*/ 654843 h 1288255"/>
                              <a:gd name="connsiteX31" fmla="*/ 73819 w 1378744"/>
                              <a:gd name="connsiteY31" fmla="*/ 697706 h 1288255"/>
                              <a:gd name="connsiteX32" fmla="*/ 78582 w 1378744"/>
                              <a:gd name="connsiteY32" fmla="*/ 726281 h 1288255"/>
                              <a:gd name="connsiteX33" fmla="*/ 95250 w 1378744"/>
                              <a:gd name="connsiteY33" fmla="*/ 738187 h 1288255"/>
                              <a:gd name="connsiteX34" fmla="*/ 116682 w 1378744"/>
                              <a:gd name="connsiteY34" fmla="*/ 735806 h 1288255"/>
                              <a:gd name="connsiteX35" fmla="*/ 123825 w 1378744"/>
                              <a:gd name="connsiteY35" fmla="*/ 762000 h 1288255"/>
                              <a:gd name="connsiteX36" fmla="*/ 126207 w 1378744"/>
                              <a:gd name="connsiteY36" fmla="*/ 783431 h 1288255"/>
                              <a:gd name="connsiteX37" fmla="*/ 152400 w 1378744"/>
                              <a:gd name="connsiteY37" fmla="*/ 812006 h 1288255"/>
                              <a:gd name="connsiteX38" fmla="*/ 164307 w 1378744"/>
                              <a:gd name="connsiteY38" fmla="*/ 823912 h 1288255"/>
                              <a:gd name="connsiteX39" fmla="*/ 173832 w 1378744"/>
                              <a:gd name="connsiteY39" fmla="*/ 850106 h 1288255"/>
                              <a:gd name="connsiteX40" fmla="*/ 169069 w 1378744"/>
                              <a:gd name="connsiteY40" fmla="*/ 878681 h 1288255"/>
                              <a:gd name="connsiteX41" fmla="*/ 176213 w 1378744"/>
                              <a:gd name="connsiteY41" fmla="*/ 897731 h 1288255"/>
                              <a:gd name="connsiteX42" fmla="*/ 200025 w 1378744"/>
                              <a:gd name="connsiteY42" fmla="*/ 916781 h 1288255"/>
                              <a:gd name="connsiteX43" fmla="*/ 226219 w 1378744"/>
                              <a:gd name="connsiteY43" fmla="*/ 916781 h 1288255"/>
                              <a:gd name="connsiteX44" fmla="*/ 300038 w 1378744"/>
                              <a:gd name="connsiteY44" fmla="*/ 921543 h 1288255"/>
                              <a:gd name="connsiteX45" fmla="*/ 395288 w 1378744"/>
                              <a:gd name="connsiteY45" fmla="*/ 952500 h 1288255"/>
                              <a:gd name="connsiteX46" fmla="*/ 414338 w 1378744"/>
                              <a:gd name="connsiteY46" fmla="*/ 988218 h 1288255"/>
                              <a:gd name="connsiteX47" fmla="*/ 435769 w 1378744"/>
                              <a:gd name="connsiteY47" fmla="*/ 992981 h 1288255"/>
                              <a:gd name="connsiteX48" fmla="*/ 464344 w 1378744"/>
                              <a:gd name="connsiteY48" fmla="*/ 995362 h 1288255"/>
                              <a:gd name="connsiteX49" fmla="*/ 507207 w 1378744"/>
                              <a:gd name="connsiteY49" fmla="*/ 1026318 h 1288255"/>
                              <a:gd name="connsiteX50" fmla="*/ 521494 w 1378744"/>
                              <a:gd name="connsiteY50" fmla="*/ 1069181 h 1288255"/>
                              <a:gd name="connsiteX51" fmla="*/ 545307 w 1378744"/>
                              <a:gd name="connsiteY51" fmla="*/ 1107281 h 1288255"/>
                              <a:gd name="connsiteX52" fmla="*/ 573882 w 1378744"/>
                              <a:gd name="connsiteY52" fmla="*/ 1121568 h 1288255"/>
                              <a:gd name="connsiteX53" fmla="*/ 585788 w 1378744"/>
                              <a:gd name="connsiteY53" fmla="*/ 1131093 h 1288255"/>
                              <a:gd name="connsiteX54" fmla="*/ 597694 w 1378744"/>
                              <a:gd name="connsiteY54" fmla="*/ 1181100 h 1288255"/>
                              <a:gd name="connsiteX55" fmla="*/ 633413 w 1378744"/>
                              <a:gd name="connsiteY55" fmla="*/ 1250156 h 1288255"/>
                              <a:gd name="connsiteX56" fmla="*/ 692944 w 1378744"/>
                              <a:gd name="connsiteY56" fmla="*/ 1278730 h 1288255"/>
                              <a:gd name="connsiteX57" fmla="*/ 728663 w 1378744"/>
                              <a:gd name="connsiteY57" fmla="*/ 1288255 h 1288255"/>
                              <a:gd name="connsiteX58" fmla="*/ 771525 w 1378744"/>
                              <a:gd name="connsiteY58" fmla="*/ 1269205 h 1288255"/>
                              <a:gd name="connsiteX59" fmla="*/ 771525 w 1378744"/>
                              <a:gd name="connsiteY59" fmla="*/ 1235868 h 1288255"/>
                              <a:gd name="connsiteX60" fmla="*/ 814388 w 1378744"/>
                              <a:gd name="connsiteY60" fmla="*/ 1138237 h 1288255"/>
                              <a:gd name="connsiteX61" fmla="*/ 795337 w 1378744"/>
                              <a:gd name="connsiteY61" fmla="*/ 1212055 h 1288255"/>
                              <a:gd name="connsiteX62" fmla="*/ 828675 w 1378744"/>
                              <a:gd name="connsiteY62" fmla="*/ 1109662 h 1288255"/>
                              <a:gd name="connsiteX63" fmla="*/ 809625 w 1378744"/>
                              <a:gd name="connsiteY63" fmla="*/ 1197768 h 1288255"/>
                              <a:gd name="connsiteX64" fmla="*/ 833438 w 1378744"/>
                              <a:gd name="connsiteY64" fmla="*/ 1085850 h 1288255"/>
                              <a:gd name="connsiteX65" fmla="*/ 797719 w 1378744"/>
                              <a:gd name="connsiteY65" fmla="*/ 1059656 h 1288255"/>
                              <a:gd name="connsiteX66" fmla="*/ 790575 w 1378744"/>
                              <a:gd name="connsiteY66" fmla="*/ 1038225 h 1288255"/>
                              <a:gd name="connsiteX67" fmla="*/ 790575 w 1378744"/>
                              <a:gd name="connsiteY67" fmla="*/ 1021556 h 1288255"/>
                              <a:gd name="connsiteX68" fmla="*/ 845344 w 1378744"/>
                              <a:gd name="connsiteY68" fmla="*/ 952500 h 1288255"/>
                              <a:gd name="connsiteX69" fmla="*/ 845344 w 1378744"/>
                              <a:gd name="connsiteY69" fmla="*/ 952500 h 1288255"/>
                              <a:gd name="connsiteX70" fmla="*/ 888207 w 1378744"/>
                              <a:gd name="connsiteY70" fmla="*/ 966787 h 1288255"/>
                              <a:gd name="connsiteX71" fmla="*/ 907257 w 1378744"/>
                              <a:gd name="connsiteY71" fmla="*/ 981075 h 1288255"/>
                              <a:gd name="connsiteX72" fmla="*/ 938213 w 1378744"/>
                              <a:gd name="connsiteY72" fmla="*/ 990600 h 1288255"/>
                              <a:gd name="connsiteX73" fmla="*/ 964407 w 1378744"/>
                              <a:gd name="connsiteY73" fmla="*/ 985837 h 1288255"/>
                              <a:gd name="connsiteX74" fmla="*/ 985838 w 1378744"/>
                              <a:gd name="connsiteY74" fmla="*/ 985837 h 1288255"/>
                              <a:gd name="connsiteX75" fmla="*/ 995363 w 1378744"/>
                              <a:gd name="connsiteY75" fmla="*/ 995362 h 1288255"/>
                              <a:gd name="connsiteX76" fmla="*/ 978694 w 1378744"/>
                              <a:gd name="connsiteY76" fmla="*/ 1012031 h 1288255"/>
                              <a:gd name="connsiteX77" fmla="*/ 969169 w 1378744"/>
                              <a:gd name="connsiteY77" fmla="*/ 1031081 h 1288255"/>
                              <a:gd name="connsiteX78" fmla="*/ 954882 w 1378744"/>
                              <a:gd name="connsiteY78" fmla="*/ 1054893 h 1288255"/>
                              <a:gd name="connsiteX79" fmla="*/ 950119 w 1378744"/>
                              <a:gd name="connsiteY79" fmla="*/ 1083468 h 1288255"/>
                              <a:gd name="connsiteX80" fmla="*/ 962025 w 1378744"/>
                              <a:gd name="connsiteY80" fmla="*/ 1107281 h 1288255"/>
                              <a:gd name="connsiteX81" fmla="*/ 983457 w 1378744"/>
                              <a:gd name="connsiteY81" fmla="*/ 1131093 h 1288255"/>
                              <a:gd name="connsiteX82" fmla="*/ 1002507 w 1378744"/>
                              <a:gd name="connsiteY82" fmla="*/ 1133475 h 1288255"/>
                              <a:gd name="connsiteX83" fmla="*/ 1028700 w 1378744"/>
                              <a:gd name="connsiteY83" fmla="*/ 1126331 h 1288255"/>
                              <a:gd name="connsiteX84" fmla="*/ 1031082 w 1378744"/>
                              <a:gd name="connsiteY84" fmla="*/ 1097756 h 1288255"/>
                              <a:gd name="connsiteX85" fmla="*/ 1057275 w 1378744"/>
                              <a:gd name="connsiteY85" fmla="*/ 1085850 h 1288255"/>
                              <a:gd name="connsiteX86" fmla="*/ 1076325 w 1378744"/>
                              <a:gd name="connsiteY86" fmla="*/ 1097756 h 1288255"/>
                              <a:gd name="connsiteX87" fmla="*/ 1100138 w 1378744"/>
                              <a:gd name="connsiteY87" fmla="*/ 1107281 h 1288255"/>
                              <a:gd name="connsiteX88" fmla="*/ 1123950 w 1378744"/>
                              <a:gd name="connsiteY88" fmla="*/ 1121568 h 1288255"/>
                              <a:gd name="connsiteX89" fmla="*/ 1143000 w 1378744"/>
                              <a:gd name="connsiteY89" fmla="*/ 1123950 h 1288255"/>
                              <a:gd name="connsiteX90" fmla="*/ 1157288 w 1378744"/>
                              <a:gd name="connsiteY90" fmla="*/ 1112043 h 1288255"/>
                              <a:gd name="connsiteX91" fmla="*/ 1159669 w 1378744"/>
                              <a:gd name="connsiteY91" fmla="*/ 1085850 h 1288255"/>
                              <a:gd name="connsiteX92" fmla="*/ 1166813 w 1378744"/>
                              <a:gd name="connsiteY92" fmla="*/ 1052512 h 1288255"/>
                              <a:gd name="connsiteX93" fmla="*/ 1197769 w 1378744"/>
                              <a:gd name="connsiteY93" fmla="*/ 1016793 h 1288255"/>
                              <a:gd name="connsiteX94" fmla="*/ 1195388 w 1378744"/>
                              <a:gd name="connsiteY94" fmla="*/ 954881 h 1288255"/>
                              <a:gd name="connsiteX95" fmla="*/ 1209675 w 1378744"/>
                              <a:gd name="connsiteY95" fmla="*/ 945356 h 1288255"/>
                              <a:gd name="connsiteX96" fmla="*/ 1235869 w 1378744"/>
                              <a:gd name="connsiteY96" fmla="*/ 945356 h 1288255"/>
                              <a:gd name="connsiteX97" fmla="*/ 1235869 w 1378744"/>
                              <a:gd name="connsiteY97" fmla="*/ 931068 h 1288255"/>
                              <a:gd name="connsiteX98" fmla="*/ 1212057 w 1378744"/>
                              <a:gd name="connsiteY98" fmla="*/ 912018 h 1288255"/>
                              <a:gd name="connsiteX99" fmla="*/ 1195388 w 1378744"/>
                              <a:gd name="connsiteY99" fmla="*/ 881062 h 1288255"/>
                              <a:gd name="connsiteX100" fmla="*/ 1157288 w 1378744"/>
                              <a:gd name="connsiteY100" fmla="*/ 871537 h 1288255"/>
                              <a:gd name="connsiteX101" fmla="*/ 1119188 w 1378744"/>
                              <a:gd name="connsiteY101" fmla="*/ 859631 h 1288255"/>
                              <a:gd name="connsiteX102" fmla="*/ 1119188 w 1378744"/>
                              <a:gd name="connsiteY102" fmla="*/ 831056 h 1288255"/>
                              <a:gd name="connsiteX103" fmla="*/ 1135857 w 1378744"/>
                              <a:gd name="connsiteY103" fmla="*/ 807243 h 1288255"/>
                              <a:gd name="connsiteX104" fmla="*/ 1197769 w 1378744"/>
                              <a:gd name="connsiteY104" fmla="*/ 759618 h 1288255"/>
                              <a:gd name="connsiteX105" fmla="*/ 1247775 w 1378744"/>
                              <a:gd name="connsiteY105" fmla="*/ 762000 h 1288255"/>
                              <a:gd name="connsiteX106" fmla="*/ 1278732 w 1378744"/>
                              <a:gd name="connsiteY106" fmla="*/ 762000 h 1288255"/>
                              <a:gd name="connsiteX107" fmla="*/ 1271588 w 1378744"/>
                              <a:gd name="connsiteY107" fmla="*/ 735806 h 1288255"/>
                              <a:gd name="connsiteX108" fmla="*/ 1378744 w 1378744"/>
                              <a:gd name="connsiteY108" fmla="*/ 678656 h 1288255"/>
                              <a:gd name="connsiteX109" fmla="*/ 1331119 w 1378744"/>
                              <a:gd name="connsiteY109" fmla="*/ 552450 h 1288255"/>
                              <a:gd name="connsiteX110" fmla="*/ 1278732 w 1378744"/>
                              <a:gd name="connsiteY110" fmla="*/ 514350 h 1288255"/>
                              <a:gd name="connsiteX111" fmla="*/ 1252538 w 1378744"/>
                              <a:gd name="connsiteY111" fmla="*/ 431006 h 1288255"/>
                              <a:gd name="connsiteX112" fmla="*/ 1181100 w 1378744"/>
                              <a:gd name="connsiteY112" fmla="*/ 431006 h 1288255"/>
                              <a:gd name="connsiteX113" fmla="*/ 1166813 w 1378744"/>
                              <a:gd name="connsiteY113" fmla="*/ 395287 h 1288255"/>
                              <a:gd name="connsiteX114" fmla="*/ 1107282 w 1378744"/>
                              <a:gd name="connsiteY114" fmla="*/ 421481 h 1288255"/>
                              <a:gd name="connsiteX115" fmla="*/ 1054894 w 1378744"/>
                              <a:gd name="connsiteY115" fmla="*/ 414337 h 1288255"/>
                              <a:gd name="connsiteX116" fmla="*/ 1028700 w 1378744"/>
                              <a:gd name="connsiteY116" fmla="*/ 371475 h 1288255"/>
                              <a:gd name="connsiteX117" fmla="*/ 1023938 w 1378744"/>
                              <a:gd name="connsiteY117" fmla="*/ 288131 h 1288255"/>
                              <a:gd name="connsiteX118" fmla="*/ 1012032 w 1378744"/>
                              <a:gd name="connsiteY118" fmla="*/ 269081 h 1288255"/>
                              <a:gd name="connsiteX119" fmla="*/ 1012032 w 1378744"/>
                              <a:gd name="connsiteY119" fmla="*/ 211931 h 1288255"/>
                              <a:gd name="connsiteX120" fmla="*/ 959644 w 1378744"/>
                              <a:gd name="connsiteY120" fmla="*/ 190500 h 1288255"/>
                              <a:gd name="connsiteX121" fmla="*/ 914400 w 1378744"/>
                              <a:gd name="connsiteY121" fmla="*/ 111918 h 1288255"/>
                              <a:gd name="connsiteX122" fmla="*/ 854869 w 1378744"/>
                              <a:gd name="connsiteY122" fmla="*/ 76200 h 1288255"/>
                              <a:gd name="connsiteX123" fmla="*/ 873919 w 1378744"/>
                              <a:gd name="connsiteY123" fmla="*/ 16668 h 1288255"/>
                              <a:gd name="connsiteX124" fmla="*/ 783432 w 1378744"/>
                              <a:gd name="connsiteY124" fmla="*/ 0 h 1288255"/>
                              <a:gd name="connsiteX0" fmla="*/ 783432 w 1378744"/>
                              <a:gd name="connsiteY0" fmla="*/ 0 h 1288255"/>
                              <a:gd name="connsiteX1" fmla="*/ 738188 w 1378744"/>
                              <a:gd name="connsiteY1" fmla="*/ 26193 h 1288255"/>
                              <a:gd name="connsiteX2" fmla="*/ 685800 w 1378744"/>
                              <a:gd name="connsiteY2" fmla="*/ 28575 h 1288255"/>
                              <a:gd name="connsiteX3" fmla="*/ 635794 w 1378744"/>
                              <a:gd name="connsiteY3" fmla="*/ 73818 h 1288255"/>
                              <a:gd name="connsiteX4" fmla="*/ 633413 w 1378744"/>
                              <a:gd name="connsiteY4" fmla="*/ 114300 h 1288255"/>
                              <a:gd name="connsiteX5" fmla="*/ 561975 w 1378744"/>
                              <a:gd name="connsiteY5" fmla="*/ 190500 h 1288255"/>
                              <a:gd name="connsiteX6" fmla="*/ 519113 w 1378744"/>
                              <a:gd name="connsiteY6" fmla="*/ 214312 h 1288255"/>
                              <a:gd name="connsiteX7" fmla="*/ 485775 w 1378744"/>
                              <a:gd name="connsiteY7" fmla="*/ 252412 h 1288255"/>
                              <a:gd name="connsiteX8" fmla="*/ 461963 w 1378744"/>
                              <a:gd name="connsiteY8" fmla="*/ 273843 h 1288255"/>
                              <a:gd name="connsiteX9" fmla="*/ 423863 w 1378744"/>
                              <a:gd name="connsiteY9" fmla="*/ 333375 h 1288255"/>
                              <a:gd name="connsiteX10" fmla="*/ 378619 w 1378744"/>
                              <a:gd name="connsiteY10" fmla="*/ 357187 h 1288255"/>
                              <a:gd name="connsiteX11" fmla="*/ 292894 w 1378744"/>
                              <a:gd name="connsiteY11" fmla="*/ 376237 h 1288255"/>
                              <a:gd name="connsiteX12" fmla="*/ 264319 w 1378744"/>
                              <a:gd name="connsiteY12" fmla="*/ 373856 h 1288255"/>
                              <a:gd name="connsiteX13" fmla="*/ 240507 w 1378744"/>
                              <a:gd name="connsiteY13" fmla="*/ 359568 h 1288255"/>
                              <a:gd name="connsiteX14" fmla="*/ 226219 w 1378744"/>
                              <a:gd name="connsiteY14" fmla="*/ 338137 h 1288255"/>
                              <a:gd name="connsiteX15" fmla="*/ 219075 w 1378744"/>
                              <a:gd name="connsiteY15" fmla="*/ 311943 h 1288255"/>
                              <a:gd name="connsiteX16" fmla="*/ 204788 w 1378744"/>
                              <a:gd name="connsiteY16" fmla="*/ 309562 h 1288255"/>
                              <a:gd name="connsiteX17" fmla="*/ 188119 w 1378744"/>
                              <a:gd name="connsiteY17" fmla="*/ 304800 h 1288255"/>
                              <a:gd name="connsiteX18" fmla="*/ 173832 w 1378744"/>
                              <a:gd name="connsiteY18" fmla="*/ 302418 h 1288255"/>
                              <a:gd name="connsiteX19" fmla="*/ 128588 w 1378744"/>
                              <a:gd name="connsiteY19" fmla="*/ 352425 h 1288255"/>
                              <a:gd name="connsiteX20" fmla="*/ 97632 w 1378744"/>
                              <a:gd name="connsiteY20" fmla="*/ 371475 h 1288255"/>
                              <a:gd name="connsiteX21" fmla="*/ 80963 w 1378744"/>
                              <a:gd name="connsiteY21" fmla="*/ 390525 h 1288255"/>
                              <a:gd name="connsiteX22" fmla="*/ 66675 w 1378744"/>
                              <a:gd name="connsiteY22" fmla="*/ 435768 h 1288255"/>
                              <a:gd name="connsiteX23" fmla="*/ 54769 w 1378744"/>
                              <a:gd name="connsiteY23" fmla="*/ 447675 h 1288255"/>
                              <a:gd name="connsiteX24" fmla="*/ 9525 w 1378744"/>
                              <a:gd name="connsiteY24" fmla="*/ 466725 h 1288255"/>
                              <a:gd name="connsiteX25" fmla="*/ 2382 w 1378744"/>
                              <a:gd name="connsiteY25" fmla="*/ 481012 h 1288255"/>
                              <a:gd name="connsiteX26" fmla="*/ 4763 w 1378744"/>
                              <a:gd name="connsiteY26" fmla="*/ 533400 h 1288255"/>
                              <a:gd name="connsiteX27" fmla="*/ 0 w 1378744"/>
                              <a:gd name="connsiteY27" fmla="*/ 545306 h 1288255"/>
                              <a:gd name="connsiteX28" fmla="*/ 73819 w 1378744"/>
                              <a:gd name="connsiteY28" fmla="*/ 588168 h 1288255"/>
                              <a:gd name="connsiteX29" fmla="*/ 90488 w 1378744"/>
                              <a:gd name="connsiteY29" fmla="*/ 628650 h 1288255"/>
                              <a:gd name="connsiteX30" fmla="*/ 83344 w 1378744"/>
                              <a:gd name="connsiteY30" fmla="*/ 654843 h 1288255"/>
                              <a:gd name="connsiteX31" fmla="*/ 73819 w 1378744"/>
                              <a:gd name="connsiteY31" fmla="*/ 697706 h 1288255"/>
                              <a:gd name="connsiteX32" fmla="*/ 78582 w 1378744"/>
                              <a:gd name="connsiteY32" fmla="*/ 726281 h 1288255"/>
                              <a:gd name="connsiteX33" fmla="*/ 95250 w 1378744"/>
                              <a:gd name="connsiteY33" fmla="*/ 738187 h 1288255"/>
                              <a:gd name="connsiteX34" fmla="*/ 116682 w 1378744"/>
                              <a:gd name="connsiteY34" fmla="*/ 735806 h 1288255"/>
                              <a:gd name="connsiteX35" fmla="*/ 123825 w 1378744"/>
                              <a:gd name="connsiteY35" fmla="*/ 762000 h 1288255"/>
                              <a:gd name="connsiteX36" fmla="*/ 126207 w 1378744"/>
                              <a:gd name="connsiteY36" fmla="*/ 783431 h 1288255"/>
                              <a:gd name="connsiteX37" fmla="*/ 152400 w 1378744"/>
                              <a:gd name="connsiteY37" fmla="*/ 812006 h 1288255"/>
                              <a:gd name="connsiteX38" fmla="*/ 164307 w 1378744"/>
                              <a:gd name="connsiteY38" fmla="*/ 823912 h 1288255"/>
                              <a:gd name="connsiteX39" fmla="*/ 173832 w 1378744"/>
                              <a:gd name="connsiteY39" fmla="*/ 850106 h 1288255"/>
                              <a:gd name="connsiteX40" fmla="*/ 169069 w 1378744"/>
                              <a:gd name="connsiteY40" fmla="*/ 878681 h 1288255"/>
                              <a:gd name="connsiteX41" fmla="*/ 176213 w 1378744"/>
                              <a:gd name="connsiteY41" fmla="*/ 897731 h 1288255"/>
                              <a:gd name="connsiteX42" fmla="*/ 200025 w 1378744"/>
                              <a:gd name="connsiteY42" fmla="*/ 916781 h 1288255"/>
                              <a:gd name="connsiteX43" fmla="*/ 226219 w 1378744"/>
                              <a:gd name="connsiteY43" fmla="*/ 916781 h 1288255"/>
                              <a:gd name="connsiteX44" fmla="*/ 300038 w 1378744"/>
                              <a:gd name="connsiteY44" fmla="*/ 921543 h 1288255"/>
                              <a:gd name="connsiteX45" fmla="*/ 395288 w 1378744"/>
                              <a:gd name="connsiteY45" fmla="*/ 952500 h 1288255"/>
                              <a:gd name="connsiteX46" fmla="*/ 414338 w 1378744"/>
                              <a:gd name="connsiteY46" fmla="*/ 988218 h 1288255"/>
                              <a:gd name="connsiteX47" fmla="*/ 435769 w 1378744"/>
                              <a:gd name="connsiteY47" fmla="*/ 992981 h 1288255"/>
                              <a:gd name="connsiteX48" fmla="*/ 464344 w 1378744"/>
                              <a:gd name="connsiteY48" fmla="*/ 995362 h 1288255"/>
                              <a:gd name="connsiteX49" fmla="*/ 507207 w 1378744"/>
                              <a:gd name="connsiteY49" fmla="*/ 1026318 h 1288255"/>
                              <a:gd name="connsiteX50" fmla="*/ 521494 w 1378744"/>
                              <a:gd name="connsiteY50" fmla="*/ 1069181 h 1288255"/>
                              <a:gd name="connsiteX51" fmla="*/ 545307 w 1378744"/>
                              <a:gd name="connsiteY51" fmla="*/ 1107281 h 1288255"/>
                              <a:gd name="connsiteX52" fmla="*/ 573882 w 1378744"/>
                              <a:gd name="connsiteY52" fmla="*/ 1121568 h 1288255"/>
                              <a:gd name="connsiteX53" fmla="*/ 585788 w 1378744"/>
                              <a:gd name="connsiteY53" fmla="*/ 1131093 h 1288255"/>
                              <a:gd name="connsiteX54" fmla="*/ 597694 w 1378744"/>
                              <a:gd name="connsiteY54" fmla="*/ 1181100 h 1288255"/>
                              <a:gd name="connsiteX55" fmla="*/ 633413 w 1378744"/>
                              <a:gd name="connsiteY55" fmla="*/ 1250156 h 1288255"/>
                              <a:gd name="connsiteX56" fmla="*/ 692944 w 1378744"/>
                              <a:gd name="connsiteY56" fmla="*/ 1278730 h 1288255"/>
                              <a:gd name="connsiteX57" fmla="*/ 728663 w 1378744"/>
                              <a:gd name="connsiteY57" fmla="*/ 1288255 h 1288255"/>
                              <a:gd name="connsiteX58" fmla="*/ 771525 w 1378744"/>
                              <a:gd name="connsiteY58" fmla="*/ 1269205 h 1288255"/>
                              <a:gd name="connsiteX59" fmla="*/ 771525 w 1378744"/>
                              <a:gd name="connsiteY59" fmla="*/ 1235868 h 1288255"/>
                              <a:gd name="connsiteX60" fmla="*/ 800101 w 1378744"/>
                              <a:gd name="connsiteY60" fmla="*/ 1142999 h 1288255"/>
                              <a:gd name="connsiteX61" fmla="*/ 795337 w 1378744"/>
                              <a:gd name="connsiteY61" fmla="*/ 1212055 h 1288255"/>
                              <a:gd name="connsiteX62" fmla="*/ 828675 w 1378744"/>
                              <a:gd name="connsiteY62" fmla="*/ 1109662 h 1288255"/>
                              <a:gd name="connsiteX63" fmla="*/ 809625 w 1378744"/>
                              <a:gd name="connsiteY63" fmla="*/ 1197768 h 1288255"/>
                              <a:gd name="connsiteX64" fmla="*/ 833438 w 1378744"/>
                              <a:gd name="connsiteY64" fmla="*/ 1085850 h 1288255"/>
                              <a:gd name="connsiteX65" fmla="*/ 797719 w 1378744"/>
                              <a:gd name="connsiteY65" fmla="*/ 1059656 h 1288255"/>
                              <a:gd name="connsiteX66" fmla="*/ 790575 w 1378744"/>
                              <a:gd name="connsiteY66" fmla="*/ 1038225 h 1288255"/>
                              <a:gd name="connsiteX67" fmla="*/ 790575 w 1378744"/>
                              <a:gd name="connsiteY67" fmla="*/ 1021556 h 1288255"/>
                              <a:gd name="connsiteX68" fmla="*/ 845344 w 1378744"/>
                              <a:gd name="connsiteY68" fmla="*/ 952500 h 1288255"/>
                              <a:gd name="connsiteX69" fmla="*/ 845344 w 1378744"/>
                              <a:gd name="connsiteY69" fmla="*/ 952500 h 1288255"/>
                              <a:gd name="connsiteX70" fmla="*/ 888207 w 1378744"/>
                              <a:gd name="connsiteY70" fmla="*/ 966787 h 1288255"/>
                              <a:gd name="connsiteX71" fmla="*/ 907257 w 1378744"/>
                              <a:gd name="connsiteY71" fmla="*/ 981075 h 1288255"/>
                              <a:gd name="connsiteX72" fmla="*/ 938213 w 1378744"/>
                              <a:gd name="connsiteY72" fmla="*/ 990600 h 1288255"/>
                              <a:gd name="connsiteX73" fmla="*/ 964407 w 1378744"/>
                              <a:gd name="connsiteY73" fmla="*/ 985837 h 1288255"/>
                              <a:gd name="connsiteX74" fmla="*/ 985838 w 1378744"/>
                              <a:gd name="connsiteY74" fmla="*/ 985837 h 1288255"/>
                              <a:gd name="connsiteX75" fmla="*/ 995363 w 1378744"/>
                              <a:gd name="connsiteY75" fmla="*/ 995362 h 1288255"/>
                              <a:gd name="connsiteX76" fmla="*/ 978694 w 1378744"/>
                              <a:gd name="connsiteY76" fmla="*/ 1012031 h 1288255"/>
                              <a:gd name="connsiteX77" fmla="*/ 969169 w 1378744"/>
                              <a:gd name="connsiteY77" fmla="*/ 1031081 h 1288255"/>
                              <a:gd name="connsiteX78" fmla="*/ 954882 w 1378744"/>
                              <a:gd name="connsiteY78" fmla="*/ 1054893 h 1288255"/>
                              <a:gd name="connsiteX79" fmla="*/ 950119 w 1378744"/>
                              <a:gd name="connsiteY79" fmla="*/ 1083468 h 1288255"/>
                              <a:gd name="connsiteX80" fmla="*/ 962025 w 1378744"/>
                              <a:gd name="connsiteY80" fmla="*/ 1107281 h 1288255"/>
                              <a:gd name="connsiteX81" fmla="*/ 983457 w 1378744"/>
                              <a:gd name="connsiteY81" fmla="*/ 1131093 h 1288255"/>
                              <a:gd name="connsiteX82" fmla="*/ 1002507 w 1378744"/>
                              <a:gd name="connsiteY82" fmla="*/ 1133475 h 1288255"/>
                              <a:gd name="connsiteX83" fmla="*/ 1028700 w 1378744"/>
                              <a:gd name="connsiteY83" fmla="*/ 1126331 h 1288255"/>
                              <a:gd name="connsiteX84" fmla="*/ 1031082 w 1378744"/>
                              <a:gd name="connsiteY84" fmla="*/ 1097756 h 1288255"/>
                              <a:gd name="connsiteX85" fmla="*/ 1057275 w 1378744"/>
                              <a:gd name="connsiteY85" fmla="*/ 1085850 h 1288255"/>
                              <a:gd name="connsiteX86" fmla="*/ 1076325 w 1378744"/>
                              <a:gd name="connsiteY86" fmla="*/ 1097756 h 1288255"/>
                              <a:gd name="connsiteX87" fmla="*/ 1100138 w 1378744"/>
                              <a:gd name="connsiteY87" fmla="*/ 1107281 h 1288255"/>
                              <a:gd name="connsiteX88" fmla="*/ 1123950 w 1378744"/>
                              <a:gd name="connsiteY88" fmla="*/ 1121568 h 1288255"/>
                              <a:gd name="connsiteX89" fmla="*/ 1143000 w 1378744"/>
                              <a:gd name="connsiteY89" fmla="*/ 1123950 h 1288255"/>
                              <a:gd name="connsiteX90" fmla="*/ 1157288 w 1378744"/>
                              <a:gd name="connsiteY90" fmla="*/ 1112043 h 1288255"/>
                              <a:gd name="connsiteX91" fmla="*/ 1159669 w 1378744"/>
                              <a:gd name="connsiteY91" fmla="*/ 1085850 h 1288255"/>
                              <a:gd name="connsiteX92" fmla="*/ 1166813 w 1378744"/>
                              <a:gd name="connsiteY92" fmla="*/ 1052512 h 1288255"/>
                              <a:gd name="connsiteX93" fmla="*/ 1197769 w 1378744"/>
                              <a:gd name="connsiteY93" fmla="*/ 1016793 h 1288255"/>
                              <a:gd name="connsiteX94" fmla="*/ 1195388 w 1378744"/>
                              <a:gd name="connsiteY94" fmla="*/ 954881 h 1288255"/>
                              <a:gd name="connsiteX95" fmla="*/ 1209675 w 1378744"/>
                              <a:gd name="connsiteY95" fmla="*/ 945356 h 1288255"/>
                              <a:gd name="connsiteX96" fmla="*/ 1235869 w 1378744"/>
                              <a:gd name="connsiteY96" fmla="*/ 945356 h 1288255"/>
                              <a:gd name="connsiteX97" fmla="*/ 1235869 w 1378744"/>
                              <a:gd name="connsiteY97" fmla="*/ 931068 h 1288255"/>
                              <a:gd name="connsiteX98" fmla="*/ 1212057 w 1378744"/>
                              <a:gd name="connsiteY98" fmla="*/ 912018 h 1288255"/>
                              <a:gd name="connsiteX99" fmla="*/ 1195388 w 1378744"/>
                              <a:gd name="connsiteY99" fmla="*/ 881062 h 1288255"/>
                              <a:gd name="connsiteX100" fmla="*/ 1157288 w 1378744"/>
                              <a:gd name="connsiteY100" fmla="*/ 871537 h 1288255"/>
                              <a:gd name="connsiteX101" fmla="*/ 1119188 w 1378744"/>
                              <a:gd name="connsiteY101" fmla="*/ 859631 h 1288255"/>
                              <a:gd name="connsiteX102" fmla="*/ 1119188 w 1378744"/>
                              <a:gd name="connsiteY102" fmla="*/ 831056 h 1288255"/>
                              <a:gd name="connsiteX103" fmla="*/ 1135857 w 1378744"/>
                              <a:gd name="connsiteY103" fmla="*/ 807243 h 1288255"/>
                              <a:gd name="connsiteX104" fmla="*/ 1197769 w 1378744"/>
                              <a:gd name="connsiteY104" fmla="*/ 759618 h 1288255"/>
                              <a:gd name="connsiteX105" fmla="*/ 1247775 w 1378744"/>
                              <a:gd name="connsiteY105" fmla="*/ 762000 h 1288255"/>
                              <a:gd name="connsiteX106" fmla="*/ 1278732 w 1378744"/>
                              <a:gd name="connsiteY106" fmla="*/ 762000 h 1288255"/>
                              <a:gd name="connsiteX107" fmla="*/ 1271588 w 1378744"/>
                              <a:gd name="connsiteY107" fmla="*/ 735806 h 1288255"/>
                              <a:gd name="connsiteX108" fmla="*/ 1378744 w 1378744"/>
                              <a:gd name="connsiteY108" fmla="*/ 678656 h 1288255"/>
                              <a:gd name="connsiteX109" fmla="*/ 1331119 w 1378744"/>
                              <a:gd name="connsiteY109" fmla="*/ 552450 h 1288255"/>
                              <a:gd name="connsiteX110" fmla="*/ 1278732 w 1378744"/>
                              <a:gd name="connsiteY110" fmla="*/ 514350 h 1288255"/>
                              <a:gd name="connsiteX111" fmla="*/ 1252538 w 1378744"/>
                              <a:gd name="connsiteY111" fmla="*/ 431006 h 1288255"/>
                              <a:gd name="connsiteX112" fmla="*/ 1181100 w 1378744"/>
                              <a:gd name="connsiteY112" fmla="*/ 431006 h 1288255"/>
                              <a:gd name="connsiteX113" fmla="*/ 1166813 w 1378744"/>
                              <a:gd name="connsiteY113" fmla="*/ 395287 h 1288255"/>
                              <a:gd name="connsiteX114" fmla="*/ 1107282 w 1378744"/>
                              <a:gd name="connsiteY114" fmla="*/ 421481 h 1288255"/>
                              <a:gd name="connsiteX115" fmla="*/ 1054894 w 1378744"/>
                              <a:gd name="connsiteY115" fmla="*/ 414337 h 1288255"/>
                              <a:gd name="connsiteX116" fmla="*/ 1028700 w 1378744"/>
                              <a:gd name="connsiteY116" fmla="*/ 371475 h 1288255"/>
                              <a:gd name="connsiteX117" fmla="*/ 1023938 w 1378744"/>
                              <a:gd name="connsiteY117" fmla="*/ 288131 h 1288255"/>
                              <a:gd name="connsiteX118" fmla="*/ 1012032 w 1378744"/>
                              <a:gd name="connsiteY118" fmla="*/ 269081 h 1288255"/>
                              <a:gd name="connsiteX119" fmla="*/ 1012032 w 1378744"/>
                              <a:gd name="connsiteY119" fmla="*/ 211931 h 1288255"/>
                              <a:gd name="connsiteX120" fmla="*/ 959644 w 1378744"/>
                              <a:gd name="connsiteY120" fmla="*/ 190500 h 1288255"/>
                              <a:gd name="connsiteX121" fmla="*/ 914400 w 1378744"/>
                              <a:gd name="connsiteY121" fmla="*/ 111918 h 1288255"/>
                              <a:gd name="connsiteX122" fmla="*/ 854869 w 1378744"/>
                              <a:gd name="connsiteY122" fmla="*/ 76200 h 1288255"/>
                              <a:gd name="connsiteX123" fmla="*/ 873919 w 1378744"/>
                              <a:gd name="connsiteY123" fmla="*/ 16668 h 1288255"/>
                              <a:gd name="connsiteX124" fmla="*/ 783432 w 1378744"/>
                              <a:gd name="connsiteY124" fmla="*/ 0 h 1288255"/>
                              <a:gd name="connsiteX0" fmla="*/ 783432 w 1378744"/>
                              <a:gd name="connsiteY0" fmla="*/ 0 h 1288255"/>
                              <a:gd name="connsiteX1" fmla="*/ 738188 w 1378744"/>
                              <a:gd name="connsiteY1" fmla="*/ 26193 h 1288255"/>
                              <a:gd name="connsiteX2" fmla="*/ 685800 w 1378744"/>
                              <a:gd name="connsiteY2" fmla="*/ 28575 h 1288255"/>
                              <a:gd name="connsiteX3" fmla="*/ 635794 w 1378744"/>
                              <a:gd name="connsiteY3" fmla="*/ 73818 h 1288255"/>
                              <a:gd name="connsiteX4" fmla="*/ 633413 w 1378744"/>
                              <a:gd name="connsiteY4" fmla="*/ 114300 h 1288255"/>
                              <a:gd name="connsiteX5" fmla="*/ 561975 w 1378744"/>
                              <a:gd name="connsiteY5" fmla="*/ 190500 h 1288255"/>
                              <a:gd name="connsiteX6" fmla="*/ 519113 w 1378744"/>
                              <a:gd name="connsiteY6" fmla="*/ 214312 h 1288255"/>
                              <a:gd name="connsiteX7" fmla="*/ 485775 w 1378744"/>
                              <a:gd name="connsiteY7" fmla="*/ 252412 h 1288255"/>
                              <a:gd name="connsiteX8" fmla="*/ 461963 w 1378744"/>
                              <a:gd name="connsiteY8" fmla="*/ 273843 h 1288255"/>
                              <a:gd name="connsiteX9" fmla="*/ 423863 w 1378744"/>
                              <a:gd name="connsiteY9" fmla="*/ 333375 h 1288255"/>
                              <a:gd name="connsiteX10" fmla="*/ 378619 w 1378744"/>
                              <a:gd name="connsiteY10" fmla="*/ 357187 h 1288255"/>
                              <a:gd name="connsiteX11" fmla="*/ 292894 w 1378744"/>
                              <a:gd name="connsiteY11" fmla="*/ 376237 h 1288255"/>
                              <a:gd name="connsiteX12" fmla="*/ 264319 w 1378744"/>
                              <a:gd name="connsiteY12" fmla="*/ 373856 h 1288255"/>
                              <a:gd name="connsiteX13" fmla="*/ 240507 w 1378744"/>
                              <a:gd name="connsiteY13" fmla="*/ 359568 h 1288255"/>
                              <a:gd name="connsiteX14" fmla="*/ 226219 w 1378744"/>
                              <a:gd name="connsiteY14" fmla="*/ 338137 h 1288255"/>
                              <a:gd name="connsiteX15" fmla="*/ 219075 w 1378744"/>
                              <a:gd name="connsiteY15" fmla="*/ 311943 h 1288255"/>
                              <a:gd name="connsiteX16" fmla="*/ 204788 w 1378744"/>
                              <a:gd name="connsiteY16" fmla="*/ 309562 h 1288255"/>
                              <a:gd name="connsiteX17" fmla="*/ 188119 w 1378744"/>
                              <a:gd name="connsiteY17" fmla="*/ 304800 h 1288255"/>
                              <a:gd name="connsiteX18" fmla="*/ 173832 w 1378744"/>
                              <a:gd name="connsiteY18" fmla="*/ 302418 h 1288255"/>
                              <a:gd name="connsiteX19" fmla="*/ 128588 w 1378744"/>
                              <a:gd name="connsiteY19" fmla="*/ 352425 h 1288255"/>
                              <a:gd name="connsiteX20" fmla="*/ 97632 w 1378744"/>
                              <a:gd name="connsiteY20" fmla="*/ 371475 h 1288255"/>
                              <a:gd name="connsiteX21" fmla="*/ 80963 w 1378744"/>
                              <a:gd name="connsiteY21" fmla="*/ 390525 h 1288255"/>
                              <a:gd name="connsiteX22" fmla="*/ 66675 w 1378744"/>
                              <a:gd name="connsiteY22" fmla="*/ 435768 h 1288255"/>
                              <a:gd name="connsiteX23" fmla="*/ 54769 w 1378744"/>
                              <a:gd name="connsiteY23" fmla="*/ 447675 h 1288255"/>
                              <a:gd name="connsiteX24" fmla="*/ 9525 w 1378744"/>
                              <a:gd name="connsiteY24" fmla="*/ 466725 h 1288255"/>
                              <a:gd name="connsiteX25" fmla="*/ 2382 w 1378744"/>
                              <a:gd name="connsiteY25" fmla="*/ 481012 h 1288255"/>
                              <a:gd name="connsiteX26" fmla="*/ 4763 w 1378744"/>
                              <a:gd name="connsiteY26" fmla="*/ 533400 h 1288255"/>
                              <a:gd name="connsiteX27" fmla="*/ 0 w 1378744"/>
                              <a:gd name="connsiteY27" fmla="*/ 545306 h 1288255"/>
                              <a:gd name="connsiteX28" fmla="*/ 73819 w 1378744"/>
                              <a:gd name="connsiteY28" fmla="*/ 588168 h 1288255"/>
                              <a:gd name="connsiteX29" fmla="*/ 90488 w 1378744"/>
                              <a:gd name="connsiteY29" fmla="*/ 628650 h 1288255"/>
                              <a:gd name="connsiteX30" fmla="*/ 83344 w 1378744"/>
                              <a:gd name="connsiteY30" fmla="*/ 654843 h 1288255"/>
                              <a:gd name="connsiteX31" fmla="*/ 73819 w 1378744"/>
                              <a:gd name="connsiteY31" fmla="*/ 697706 h 1288255"/>
                              <a:gd name="connsiteX32" fmla="*/ 78582 w 1378744"/>
                              <a:gd name="connsiteY32" fmla="*/ 726281 h 1288255"/>
                              <a:gd name="connsiteX33" fmla="*/ 95250 w 1378744"/>
                              <a:gd name="connsiteY33" fmla="*/ 738187 h 1288255"/>
                              <a:gd name="connsiteX34" fmla="*/ 116682 w 1378744"/>
                              <a:gd name="connsiteY34" fmla="*/ 735806 h 1288255"/>
                              <a:gd name="connsiteX35" fmla="*/ 123825 w 1378744"/>
                              <a:gd name="connsiteY35" fmla="*/ 762000 h 1288255"/>
                              <a:gd name="connsiteX36" fmla="*/ 126207 w 1378744"/>
                              <a:gd name="connsiteY36" fmla="*/ 783431 h 1288255"/>
                              <a:gd name="connsiteX37" fmla="*/ 152400 w 1378744"/>
                              <a:gd name="connsiteY37" fmla="*/ 812006 h 1288255"/>
                              <a:gd name="connsiteX38" fmla="*/ 164307 w 1378744"/>
                              <a:gd name="connsiteY38" fmla="*/ 823912 h 1288255"/>
                              <a:gd name="connsiteX39" fmla="*/ 173832 w 1378744"/>
                              <a:gd name="connsiteY39" fmla="*/ 850106 h 1288255"/>
                              <a:gd name="connsiteX40" fmla="*/ 169069 w 1378744"/>
                              <a:gd name="connsiteY40" fmla="*/ 878681 h 1288255"/>
                              <a:gd name="connsiteX41" fmla="*/ 176213 w 1378744"/>
                              <a:gd name="connsiteY41" fmla="*/ 897731 h 1288255"/>
                              <a:gd name="connsiteX42" fmla="*/ 200025 w 1378744"/>
                              <a:gd name="connsiteY42" fmla="*/ 916781 h 1288255"/>
                              <a:gd name="connsiteX43" fmla="*/ 226219 w 1378744"/>
                              <a:gd name="connsiteY43" fmla="*/ 916781 h 1288255"/>
                              <a:gd name="connsiteX44" fmla="*/ 300038 w 1378744"/>
                              <a:gd name="connsiteY44" fmla="*/ 921543 h 1288255"/>
                              <a:gd name="connsiteX45" fmla="*/ 395288 w 1378744"/>
                              <a:gd name="connsiteY45" fmla="*/ 952500 h 1288255"/>
                              <a:gd name="connsiteX46" fmla="*/ 414338 w 1378744"/>
                              <a:gd name="connsiteY46" fmla="*/ 988218 h 1288255"/>
                              <a:gd name="connsiteX47" fmla="*/ 435769 w 1378744"/>
                              <a:gd name="connsiteY47" fmla="*/ 992981 h 1288255"/>
                              <a:gd name="connsiteX48" fmla="*/ 464344 w 1378744"/>
                              <a:gd name="connsiteY48" fmla="*/ 995362 h 1288255"/>
                              <a:gd name="connsiteX49" fmla="*/ 507207 w 1378744"/>
                              <a:gd name="connsiteY49" fmla="*/ 1026318 h 1288255"/>
                              <a:gd name="connsiteX50" fmla="*/ 521494 w 1378744"/>
                              <a:gd name="connsiteY50" fmla="*/ 1069181 h 1288255"/>
                              <a:gd name="connsiteX51" fmla="*/ 545307 w 1378744"/>
                              <a:gd name="connsiteY51" fmla="*/ 1107281 h 1288255"/>
                              <a:gd name="connsiteX52" fmla="*/ 573882 w 1378744"/>
                              <a:gd name="connsiteY52" fmla="*/ 1121568 h 1288255"/>
                              <a:gd name="connsiteX53" fmla="*/ 585788 w 1378744"/>
                              <a:gd name="connsiteY53" fmla="*/ 1131093 h 1288255"/>
                              <a:gd name="connsiteX54" fmla="*/ 597694 w 1378744"/>
                              <a:gd name="connsiteY54" fmla="*/ 1181100 h 1288255"/>
                              <a:gd name="connsiteX55" fmla="*/ 633413 w 1378744"/>
                              <a:gd name="connsiteY55" fmla="*/ 1250156 h 1288255"/>
                              <a:gd name="connsiteX56" fmla="*/ 692944 w 1378744"/>
                              <a:gd name="connsiteY56" fmla="*/ 1278730 h 1288255"/>
                              <a:gd name="connsiteX57" fmla="*/ 728663 w 1378744"/>
                              <a:gd name="connsiteY57" fmla="*/ 1288255 h 1288255"/>
                              <a:gd name="connsiteX58" fmla="*/ 771525 w 1378744"/>
                              <a:gd name="connsiteY58" fmla="*/ 1269205 h 1288255"/>
                              <a:gd name="connsiteX59" fmla="*/ 771525 w 1378744"/>
                              <a:gd name="connsiteY59" fmla="*/ 1235868 h 1288255"/>
                              <a:gd name="connsiteX60" fmla="*/ 795338 w 1378744"/>
                              <a:gd name="connsiteY60" fmla="*/ 1209674 h 1288255"/>
                              <a:gd name="connsiteX61" fmla="*/ 795337 w 1378744"/>
                              <a:gd name="connsiteY61" fmla="*/ 1212055 h 1288255"/>
                              <a:gd name="connsiteX62" fmla="*/ 828675 w 1378744"/>
                              <a:gd name="connsiteY62" fmla="*/ 1109662 h 1288255"/>
                              <a:gd name="connsiteX63" fmla="*/ 809625 w 1378744"/>
                              <a:gd name="connsiteY63" fmla="*/ 1197768 h 1288255"/>
                              <a:gd name="connsiteX64" fmla="*/ 833438 w 1378744"/>
                              <a:gd name="connsiteY64" fmla="*/ 1085850 h 1288255"/>
                              <a:gd name="connsiteX65" fmla="*/ 797719 w 1378744"/>
                              <a:gd name="connsiteY65" fmla="*/ 1059656 h 1288255"/>
                              <a:gd name="connsiteX66" fmla="*/ 790575 w 1378744"/>
                              <a:gd name="connsiteY66" fmla="*/ 1038225 h 1288255"/>
                              <a:gd name="connsiteX67" fmla="*/ 790575 w 1378744"/>
                              <a:gd name="connsiteY67" fmla="*/ 1021556 h 1288255"/>
                              <a:gd name="connsiteX68" fmla="*/ 845344 w 1378744"/>
                              <a:gd name="connsiteY68" fmla="*/ 952500 h 1288255"/>
                              <a:gd name="connsiteX69" fmla="*/ 845344 w 1378744"/>
                              <a:gd name="connsiteY69" fmla="*/ 952500 h 1288255"/>
                              <a:gd name="connsiteX70" fmla="*/ 888207 w 1378744"/>
                              <a:gd name="connsiteY70" fmla="*/ 966787 h 1288255"/>
                              <a:gd name="connsiteX71" fmla="*/ 907257 w 1378744"/>
                              <a:gd name="connsiteY71" fmla="*/ 981075 h 1288255"/>
                              <a:gd name="connsiteX72" fmla="*/ 938213 w 1378744"/>
                              <a:gd name="connsiteY72" fmla="*/ 990600 h 1288255"/>
                              <a:gd name="connsiteX73" fmla="*/ 964407 w 1378744"/>
                              <a:gd name="connsiteY73" fmla="*/ 985837 h 1288255"/>
                              <a:gd name="connsiteX74" fmla="*/ 985838 w 1378744"/>
                              <a:gd name="connsiteY74" fmla="*/ 985837 h 1288255"/>
                              <a:gd name="connsiteX75" fmla="*/ 995363 w 1378744"/>
                              <a:gd name="connsiteY75" fmla="*/ 995362 h 1288255"/>
                              <a:gd name="connsiteX76" fmla="*/ 978694 w 1378744"/>
                              <a:gd name="connsiteY76" fmla="*/ 1012031 h 1288255"/>
                              <a:gd name="connsiteX77" fmla="*/ 969169 w 1378744"/>
                              <a:gd name="connsiteY77" fmla="*/ 1031081 h 1288255"/>
                              <a:gd name="connsiteX78" fmla="*/ 954882 w 1378744"/>
                              <a:gd name="connsiteY78" fmla="*/ 1054893 h 1288255"/>
                              <a:gd name="connsiteX79" fmla="*/ 950119 w 1378744"/>
                              <a:gd name="connsiteY79" fmla="*/ 1083468 h 1288255"/>
                              <a:gd name="connsiteX80" fmla="*/ 962025 w 1378744"/>
                              <a:gd name="connsiteY80" fmla="*/ 1107281 h 1288255"/>
                              <a:gd name="connsiteX81" fmla="*/ 983457 w 1378744"/>
                              <a:gd name="connsiteY81" fmla="*/ 1131093 h 1288255"/>
                              <a:gd name="connsiteX82" fmla="*/ 1002507 w 1378744"/>
                              <a:gd name="connsiteY82" fmla="*/ 1133475 h 1288255"/>
                              <a:gd name="connsiteX83" fmla="*/ 1028700 w 1378744"/>
                              <a:gd name="connsiteY83" fmla="*/ 1126331 h 1288255"/>
                              <a:gd name="connsiteX84" fmla="*/ 1031082 w 1378744"/>
                              <a:gd name="connsiteY84" fmla="*/ 1097756 h 1288255"/>
                              <a:gd name="connsiteX85" fmla="*/ 1057275 w 1378744"/>
                              <a:gd name="connsiteY85" fmla="*/ 1085850 h 1288255"/>
                              <a:gd name="connsiteX86" fmla="*/ 1076325 w 1378744"/>
                              <a:gd name="connsiteY86" fmla="*/ 1097756 h 1288255"/>
                              <a:gd name="connsiteX87" fmla="*/ 1100138 w 1378744"/>
                              <a:gd name="connsiteY87" fmla="*/ 1107281 h 1288255"/>
                              <a:gd name="connsiteX88" fmla="*/ 1123950 w 1378744"/>
                              <a:gd name="connsiteY88" fmla="*/ 1121568 h 1288255"/>
                              <a:gd name="connsiteX89" fmla="*/ 1143000 w 1378744"/>
                              <a:gd name="connsiteY89" fmla="*/ 1123950 h 1288255"/>
                              <a:gd name="connsiteX90" fmla="*/ 1157288 w 1378744"/>
                              <a:gd name="connsiteY90" fmla="*/ 1112043 h 1288255"/>
                              <a:gd name="connsiteX91" fmla="*/ 1159669 w 1378744"/>
                              <a:gd name="connsiteY91" fmla="*/ 1085850 h 1288255"/>
                              <a:gd name="connsiteX92" fmla="*/ 1166813 w 1378744"/>
                              <a:gd name="connsiteY92" fmla="*/ 1052512 h 1288255"/>
                              <a:gd name="connsiteX93" fmla="*/ 1197769 w 1378744"/>
                              <a:gd name="connsiteY93" fmla="*/ 1016793 h 1288255"/>
                              <a:gd name="connsiteX94" fmla="*/ 1195388 w 1378744"/>
                              <a:gd name="connsiteY94" fmla="*/ 954881 h 1288255"/>
                              <a:gd name="connsiteX95" fmla="*/ 1209675 w 1378744"/>
                              <a:gd name="connsiteY95" fmla="*/ 945356 h 1288255"/>
                              <a:gd name="connsiteX96" fmla="*/ 1235869 w 1378744"/>
                              <a:gd name="connsiteY96" fmla="*/ 945356 h 1288255"/>
                              <a:gd name="connsiteX97" fmla="*/ 1235869 w 1378744"/>
                              <a:gd name="connsiteY97" fmla="*/ 931068 h 1288255"/>
                              <a:gd name="connsiteX98" fmla="*/ 1212057 w 1378744"/>
                              <a:gd name="connsiteY98" fmla="*/ 912018 h 1288255"/>
                              <a:gd name="connsiteX99" fmla="*/ 1195388 w 1378744"/>
                              <a:gd name="connsiteY99" fmla="*/ 881062 h 1288255"/>
                              <a:gd name="connsiteX100" fmla="*/ 1157288 w 1378744"/>
                              <a:gd name="connsiteY100" fmla="*/ 871537 h 1288255"/>
                              <a:gd name="connsiteX101" fmla="*/ 1119188 w 1378744"/>
                              <a:gd name="connsiteY101" fmla="*/ 859631 h 1288255"/>
                              <a:gd name="connsiteX102" fmla="*/ 1119188 w 1378744"/>
                              <a:gd name="connsiteY102" fmla="*/ 831056 h 1288255"/>
                              <a:gd name="connsiteX103" fmla="*/ 1135857 w 1378744"/>
                              <a:gd name="connsiteY103" fmla="*/ 807243 h 1288255"/>
                              <a:gd name="connsiteX104" fmla="*/ 1197769 w 1378744"/>
                              <a:gd name="connsiteY104" fmla="*/ 759618 h 1288255"/>
                              <a:gd name="connsiteX105" fmla="*/ 1247775 w 1378744"/>
                              <a:gd name="connsiteY105" fmla="*/ 762000 h 1288255"/>
                              <a:gd name="connsiteX106" fmla="*/ 1278732 w 1378744"/>
                              <a:gd name="connsiteY106" fmla="*/ 762000 h 1288255"/>
                              <a:gd name="connsiteX107" fmla="*/ 1271588 w 1378744"/>
                              <a:gd name="connsiteY107" fmla="*/ 735806 h 1288255"/>
                              <a:gd name="connsiteX108" fmla="*/ 1378744 w 1378744"/>
                              <a:gd name="connsiteY108" fmla="*/ 678656 h 1288255"/>
                              <a:gd name="connsiteX109" fmla="*/ 1331119 w 1378744"/>
                              <a:gd name="connsiteY109" fmla="*/ 552450 h 1288255"/>
                              <a:gd name="connsiteX110" fmla="*/ 1278732 w 1378744"/>
                              <a:gd name="connsiteY110" fmla="*/ 514350 h 1288255"/>
                              <a:gd name="connsiteX111" fmla="*/ 1252538 w 1378744"/>
                              <a:gd name="connsiteY111" fmla="*/ 431006 h 1288255"/>
                              <a:gd name="connsiteX112" fmla="*/ 1181100 w 1378744"/>
                              <a:gd name="connsiteY112" fmla="*/ 431006 h 1288255"/>
                              <a:gd name="connsiteX113" fmla="*/ 1166813 w 1378744"/>
                              <a:gd name="connsiteY113" fmla="*/ 395287 h 1288255"/>
                              <a:gd name="connsiteX114" fmla="*/ 1107282 w 1378744"/>
                              <a:gd name="connsiteY114" fmla="*/ 421481 h 1288255"/>
                              <a:gd name="connsiteX115" fmla="*/ 1054894 w 1378744"/>
                              <a:gd name="connsiteY115" fmla="*/ 414337 h 1288255"/>
                              <a:gd name="connsiteX116" fmla="*/ 1028700 w 1378744"/>
                              <a:gd name="connsiteY116" fmla="*/ 371475 h 1288255"/>
                              <a:gd name="connsiteX117" fmla="*/ 1023938 w 1378744"/>
                              <a:gd name="connsiteY117" fmla="*/ 288131 h 1288255"/>
                              <a:gd name="connsiteX118" fmla="*/ 1012032 w 1378744"/>
                              <a:gd name="connsiteY118" fmla="*/ 269081 h 1288255"/>
                              <a:gd name="connsiteX119" fmla="*/ 1012032 w 1378744"/>
                              <a:gd name="connsiteY119" fmla="*/ 211931 h 1288255"/>
                              <a:gd name="connsiteX120" fmla="*/ 959644 w 1378744"/>
                              <a:gd name="connsiteY120" fmla="*/ 190500 h 1288255"/>
                              <a:gd name="connsiteX121" fmla="*/ 914400 w 1378744"/>
                              <a:gd name="connsiteY121" fmla="*/ 111918 h 1288255"/>
                              <a:gd name="connsiteX122" fmla="*/ 854869 w 1378744"/>
                              <a:gd name="connsiteY122" fmla="*/ 76200 h 1288255"/>
                              <a:gd name="connsiteX123" fmla="*/ 873919 w 1378744"/>
                              <a:gd name="connsiteY123" fmla="*/ 16668 h 1288255"/>
                              <a:gd name="connsiteX124" fmla="*/ 783432 w 1378744"/>
                              <a:gd name="connsiteY124" fmla="*/ 0 h 1288255"/>
                              <a:gd name="connsiteX0" fmla="*/ 783432 w 1378744"/>
                              <a:gd name="connsiteY0" fmla="*/ 0 h 1288255"/>
                              <a:gd name="connsiteX1" fmla="*/ 738188 w 1378744"/>
                              <a:gd name="connsiteY1" fmla="*/ 26193 h 1288255"/>
                              <a:gd name="connsiteX2" fmla="*/ 685800 w 1378744"/>
                              <a:gd name="connsiteY2" fmla="*/ 28575 h 1288255"/>
                              <a:gd name="connsiteX3" fmla="*/ 635794 w 1378744"/>
                              <a:gd name="connsiteY3" fmla="*/ 73818 h 1288255"/>
                              <a:gd name="connsiteX4" fmla="*/ 633413 w 1378744"/>
                              <a:gd name="connsiteY4" fmla="*/ 114300 h 1288255"/>
                              <a:gd name="connsiteX5" fmla="*/ 561975 w 1378744"/>
                              <a:gd name="connsiteY5" fmla="*/ 190500 h 1288255"/>
                              <a:gd name="connsiteX6" fmla="*/ 519113 w 1378744"/>
                              <a:gd name="connsiteY6" fmla="*/ 214312 h 1288255"/>
                              <a:gd name="connsiteX7" fmla="*/ 485775 w 1378744"/>
                              <a:gd name="connsiteY7" fmla="*/ 252412 h 1288255"/>
                              <a:gd name="connsiteX8" fmla="*/ 461963 w 1378744"/>
                              <a:gd name="connsiteY8" fmla="*/ 273843 h 1288255"/>
                              <a:gd name="connsiteX9" fmla="*/ 423863 w 1378744"/>
                              <a:gd name="connsiteY9" fmla="*/ 333375 h 1288255"/>
                              <a:gd name="connsiteX10" fmla="*/ 378619 w 1378744"/>
                              <a:gd name="connsiteY10" fmla="*/ 357187 h 1288255"/>
                              <a:gd name="connsiteX11" fmla="*/ 292894 w 1378744"/>
                              <a:gd name="connsiteY11" fmla="*/ 376237 h 1288255"/>
                              <a:gd name="connsiteX12" fmla="*/ 264319 w 1378744"/>
                              <a:gd name="connsiteY12" fmla="*/ 373856 h 1288255"/>
                              <a:gd name="connsiteX13" fmla="*/ 240507 w 1378744"/>
                              <a:gd name="connsiteY13" fmla="*/ 359568 h 1288255"/>
                              <a:gd name="connsiteX14" fmla="*/ 226219 w 1378744"/>
                              <a:gd name="connsiteY14" fmla="*/ 338137 h 1288255"/>
                              <a:gd name="connsiteX15" fmla="*/ 219075 w 1378744"/>
                              <a:gd name="connsiteY15" fmla="*/ 311943 h 1288255"/>
                              <a:gd name="connsiteX16" fmla="*/ 204788 w 1378744"/>
                              <a:gd name="connsiteY16" fmla="*/ 309562 h 1288255"/>
                              <a:gd name="connsiteX17" fmla="*/ 188119 w 1378744"/>
                              <a:gd name="connsiteY17" fmla="*/ 304800 h 1288255"/>
                              <a:gd name="connsiteX18" fmla="*/ 173832 w 1378744"/>
                              <a:gd name="connsiteY18" fmla="*/ 302418 h 1288255"/>
                              <a:gd name="connsiteX19" fmla="*/ 128588 w 1378744"/>
                              <a:gd name="connsiteY19" fmla="*/ 352425 h 1288255"/>
                              <a:gd name="connsiteX20" fmla="*/ 97632 w 1378744"/>
                              <a:gd name="connsiteY20" fmla="*/ 371475 h 1288255"/>
                              <a:gd name="connsiteX21" fmla="*/ 80963 w 1378744"/>
                              <a:gd name="connsiteY21" fmla="*/ 390525 h 1288255"/>
                              <a:gd name="connsiteX22" fmla="*/ 66675 w 1378744"/>
                              <a:gd name="connsiteY22" fmla="*/ 435768 h 1288255"/>
                              <a:gd name="connsiteX23" fmla="*/ 54769 w 1378744"/>
                              <a:gd name="connsiteY23" fmla="*/ 447675 h 1288255"/>
                              <a:gd name="connsiteX24" fmla="*/ 9525 w 1378744"/>
                              <a:gd name="connsiteY24" fmla="*/ 466725 h 1288255"/>
                              <a:gd name="connsiteX25" fmla="*/ 2382 w 1378744"/>
                              <a:gd name="connsiteY25" fmla="*/ 481012 h 1288255"/>
                              <a:gd name="connsiteX26" fmla="*/ 4763 w 1378744"/>
                              <a:gd name="connsiteY26" fmla="*/ 533400 h 1288255"/>
                              <a:gd name="connsiteX27" fmla="*/ 0 w 1378744"/>
                              <a:gd name="connsiteY27" fmla="*/ 545306 h 1288255"/>
                              <a:gd name="connsiteX28" fmla="*/ 73819 w 1378744"/>
                              <a:gd name="connsiteY28" fmla="*/ 588168 h 1288255"/>
                              <a:gd name="connsiteX29" fmla="*/ 90488 w 1378744"/>
                              <a:gd name="connsiteY29" fmla="*/ 628650 h 1288255"/>
                              <a:gd name="connsiteX30" fmla="*/ 83344 w 1378744"/>
                              <a:gd name="connsiteY30" fmla="*/ 654843 h 1288255"/>
                              <a:gd name="connsiteX31" fmla="*/ 73819 w 1378744"/>
                              <a:gd name="connsiteY31" fmla="*/ 697706 h 1288255"/>
                              <a:gd name="connsiteX32" fmla="*/ 78582 w 1378744"/>
                              <a:gd name="connsiteY32" fmla="*/ 726281 h 1288255"/>
                              <a:gd name="connsiteX33" fmla="*/ 95250 w 1378744"/>
                              <a:gd name="connsiteY33" fmla="*/ 738187 h 1288255"/>
                              <a:gd name="connsiteX34" fmla="*/ 116682 w 1378744"/>
                              <a:gd name="connsiteY34" fmla="*/ 735806 h 1288255"/>
                              <a:gd name="connsiteX35" fmla="*/ 123825 w 1378744"/>
                              <a:gd name="connsiteY35" fmla="*/ 762000 h 1288255"/>
                              <a:gd name="connsiteX36" fmla="*/ 126207 w 1378744"/>
                              <a:gd name="connsiteY36" fmla="*/ 783431 h 1288255"/>
                              <a:gd name="connsiteX37" fmla="*/ 152400 w 1378744"/>
                              <a:gd name="connsiteY37" fmla="*/ 812006 h 1288255"/>
                              <a:gd name="connsiteX38" fmla="*/ 164307 w 1378744"/>
                              <a:gd name="connsiteY38" fmla="*/ 823912 h 1288255"/>
                              <a:gd name="connsiteX39" fmla="*/ 173832 w 1378744"/>
                              <a:gd name="connsiteY39" fmla="*/ 850106 h 1288255"/>
                              <a:gd name="connsiteX40" fmla="*/ 169069 w 1378744"/>
                              <a:gd name="connsiteY40" fmla="*/ 878681 h 1288255"/>
                              <a:gd name="connsiteX41" fmla="*/ 176213 w 1378744"/>
                              <a:gd name="connsiteY41" fmla="*/ 897731 h 1288255"/>
                              <a:gd name="connsiteX42" fmla="*/ 200025 w 1378744"/>
                              <a:gd name="connsiteY42" fmla="*/ 916781 h 1288255"/>
                              <a:gd name="connsiteX43" fmla="*/ 226219 w 1378744"/>
                              <a:gd name="connsiteY43" fmla="*/ 916781 h 1288255"/>
                              <a:gd name="connsiteX44" fmla="*/ 300038 w 1378744"/>
                              <a:gd name="connsiteY44" fmla="*/ 921543 h 1288255"/>
                              <a:gd name="connsiteX45" fmla="*/ 395288 w 1378744"/>
                              <a:gd name="connsiteY45" fmla="*/ 952500 h 1288255"/>
                              <a:gd name="connsiteX46" fmla="*/ 414338 w 1378744"/>
                              <a:gd name="connsiteY46" fmla="*/ 988218 h 1288255"/>
                              <a:gd name="connsiteX47" fmla="*/ 435769 w 1378744"/>
                              <a:gd name="connsiteY47" fmla="*/ 992981 h 1288255"/>
                              <a:gd name="connsiteX48" fmla="*/ 464344 w 1378744"/>
                              <a:gd name="connsiteY48" fmla="*/ 995362 h 1288255"/>
                              <a:gd name="connsiteX49" fmla="*/ 507207 w 1378744"/>
                              <a:gd name="connsiteY49" fmla="*/ 1026318 h 1288255"/>
                              <a:gd name="connsiteX50" fmla="*/ 521494 w 1378744"/>
                              <a:gd name="connsiteY50" fmla="*/ 1069181 h 1288255"/>
                              <a:gd name="connsiteX51" fmla="*/ 545307 w 1378744"/>
                              <a:gd name="connsiteY51" fmla="*/ 1107281 h 1288255"/>
                              <a:gd name="connsiteX52" fmla="*/ 573882 w 1378744"/>
                              <a:gd name="connsiteY52" fmla="*/ 1121568 h 1288255"/>
                              <a:gd name="connsiteX53" fmla="*/ 585788 w 1378744"/>
                              <a:gd name="connsiteY53" fmla="*/ 1131093 h 1288255"/>
                              <a:gd name="connsiteX54" fmla="*/ 597694 w 1378744"/>
                              <a:gd name="connsiteY54" fmla="*/ 1181100 h 1288255"/>
                              <a:gd name="connsiteX55" fmla="*/ 633413 w 1378744"/>
                              <a:gd name="connsiteY55" fmla="*/ 1250156 h 1288255"/>
                              <a:gd name="connsiteX56" fmla="*/ 692944 w 1378744"/>
                              <a:gd name="connsiteY56" fmla="*/ 1278730 h 1288255"/>
                              <a:gd name="connsiteX57" fmla="*/ 728663 w 1378744"/>
                              <a:gd name="connsiteY57" fmla="*/ 1288255 h 1288255"/>
                              <a:gd name="connsiteX58" fmla="*/ 771525 w 1378744"/>
                              <a:gd name="connsiteY58" fmla="*/ 1269205 h 1288255"/>
                              <a:gd name="connsiteX59" fmla="*/ 771525 w 1378744"/>
                              <a:gd name="connsiteY59" fmla="*/ 1235868 h 1288255"/>
                              <a:gd name="connsiteX60" fmla="*/ 795338 w 1378744"/>
                              <a:gd name="connsiteY60" fmla="*/ 1209674 h 1288255"/>
                              <a:gd name="connsiteX61" fmla="*/ 795337 w 1378744"/>
                              <a:gd name="connsiteY61" fmla="*/ 1212055 h 1288255"/>
                              <a:gd name="connsiteX62" fmla="*/ 809625 w 1378744"/>
                              <a:gd name="connsiteY62" fmla="*/ 1197768 h 1288255"/>
                              <a:gd name="connsiteX63" fmla="*/ 833438 w 1378744"/>
                              <a:gd name="connsiteY63" fmla="*/ 1085850 h 1288255"/>
                              <a:gd name="connsiteX64" fmla="*/ 797719 w 1378744"/>
                              <a:gd name="connsiteY64" fmla="*/ 1059656 h 1288255"/>
                              <a:gd name="connsiteX65" fmla="*/ 790575 w 1378744"/>
                              <a:gd name="connsiteY65" fmla="*/ 1038225 h 1288255"/>
                              <a:gd name="connsiteX66" fmla="*/ 790575 w 1378744"/>
                              <a:gd name="connsiteY66" fmla="*/ 1021556 h 1288255"/>
                              <a:gd name="connsiteX67" fmla="*/ 845344 w 1378744"/>
                              <a:gd name="connsiteY67" fmla="*/ 952500 h 1288255"/>
                              <a:gd name="connsiteX68" fmla="*/ 845344 w 1378744"/>
                              <a:gd name="connsiteY68" fmla="*/ 952500 h 1288255"/>
                              <a:gd name="connsiteX69" fmla="*/ 888207 w 1378744"/>
                              <a:gd name="connsiteY69" fmla="*/ 966787 h 1288255"/>
                              <a:gd name="connsiteX70" fmla="*/ 907257 w 1378744"/>
                              <a:gd name="connsiteY70" fmla="*/ 981075 h 1288255"/>
                              <a:gd name="connsiteX71" fmla="*/ 938213 w 1378744"/>
                              <a:gd name="connsiteY71" fmla="*/ 990600 h 1288255"/>
                              <a:gd name="connsiteX72" fmla="*/ 964407 w 1378744"/>
                              <a:gd name="connsiteY72" fmla="*/ 985837 h 1288255"/>
                              <a:gd name="connsiteX73" fmla="*/ 985838 w 1378744"/>
                              <a:gd name="connsiteY73" fmla="*/ 985837 h 1288255"/>
                              <a:gd name="connsiteX74" fmla="*/ 995363 w 1378744"/>
                              <a:gd name="connsiteY74" fmla="*/ 995362 h 1288255"/>
                              <a:gd name="connsiteX75" fmla="*/ 978694 w 1378744"/>
                              <a:gd name="connsiteY75" fmla="*/ 1012031 h 1288255"/>
                              <a:gd name="connsiteX76" fmla="*/ 969169 w 1378744"/>
                              <a:gd name="connsiteY76" fmla="*/ 1031081 h 1288255"/>
                              <a:gd name="connsiteX77" fmla="*/ 954882 w 1378744"/>
                              <a:gd name="connsiteY77" fmla="*/ 1054893 h 1288255"/>
                              <a:gd name="connsiteX78" fmla="*/ 950119 w 1378744"/>
                              <a:gd name="connsiteY78" fmla="*/ 1083468 h 1288255"/>
                              <a:gd name="connsiteX79" fmla="*/ 962025 w 1378744"/>
                              <a:gd name="connsiteY79" fmla="*/ 1107281 h 1288255"/>
                              <a:gd name="connsiteX80" fmla="*/ 983457 w 1378744"/>
                              <a:gd name="connsiteY80" fmla="*/ 1131093 h 1288255"/>
                              <a:gd name="connsiteX81" fmla="*/ 1002507 w 1378744"/>
                              <a:gd name="connsiteY81" fmla="*/ 1133475 h 1288255"/>
                              <a:gd name="connsiteX82" fmla="*/ 1028700 w 1378744"/>
                              <a:gd name="connsiteY82" fmla="*/ 1126331 h 1288255"/>
                              <a:gd name="connsiteX83" fmla="*/ 1031082 w 1378744"/>
                              <a:gd name="connsiteY83" fmla="*/ 1097756 h 1288255"/>
                              <a:gd name="connsiteX84" fmla="*/ 1057275 w 1378744"/>
                              <a:gd name="connsiteY84" fmla="*/ 1085850 h 1288255"/>
                              <a:gd name="connsiteX85" fmla="*/ 1076325 w 1378744"/>
                              <a:gd name="connsiteY85" fmla="*/ 1097756 h 1288255"/>
                              <a:gd name="connsiteX86" fmla="*/ 1100138 w 1378744"/>
                              <a:gd name="connsiteY86" fmla="*/ 1107281 h 1288255"/>
                              <a:gd name="connsiteX87" fmla="*/ 1123950 w 1378744"/>
                              <a:gd name="connsiteY87" fmla="*/ 1121568 h 1288255"/>
                              <a:gd name="connsiteX88" fmla="*/ 1143000 w 1378744"/>
                              <a:gd name="connsiteY88" fmla="*/ 1123950 h 1288255"/>
                              <a:gd name="connsiteX89" fmla="*/ 1157288 w 1378744"/>
                              <a:gd name="connsiteY89" fmla="*/ 1112043 h 1288255"/>
                              <a:gd name="connsiteX90" fmla="*/ 1159669 w 1378744"/>
                              <a:gd name="connsiteY90" fmla="*/ 1085850 h 1288255"/>
                              <a:gd name="connsiteX91" fmla="*/ 1166813 w 1378744"/>
                              <a:gd name="connsiteY91" fmla="*/ 1052512 h 1288255"/>
                              <a:gd name="connsiteX92" fmla="*/ 1197769 w 1378744"/>
                              <a:gd name="connsiteY92" fmla="*/ 1016793 h 1288255"/>
                              <a:gd name="connsiteX93" fmla="*/ 1195388 w 1378744"/>
                              <a:gd name="connsiteY93" fmla="*/ 954881 h 1288255"/>
                              <a:gd name="connsiteX94" fmla="*/ 1209675 w 1378744"/>
                              <a:gd name="connsiteY94" fmla="*/ 945356 h 1288255"/>
                              <a:gd name="connsiteX95" fmla="*/ 1235869 w 1378744"/>
                              <a:gd name="connsiteY95" fmla="*/ 945356 h 1288255"/>
                              <a:gd name="connsiteX96" fmla="*/ 1235869 w 1378744"/>
                              <a:gd name="connsiteY96" fmla="*/ 931068 h 1288255"/>
                              <a:gd name="connsiteX97" fmla="*/ 1212057 w 1378744"/>
                              <a:gd name="connsiteY97" fmla="*/ 912018 h 1288255"/>
                              <a:gd name="connsiteX98" fmla="*/ 1195388 w 1378744"/>
                              <a:gd name="connsiteY98" fmla="*/ 881062 h 1288255"/>
                              <a:gd name="connsiteX99" fmla="*/ 1157288 w 1378744"/>
                              <a:gd name="connsiteY99" fmla="*/ 871537 h 1288255"/>
                              <a:gd name="connsiteX100" fmla="*/ 1119188 w 1378744"/>
                              <a:gd name="connsiteY100" fmla="*/ 859631 h 1288255"/>
                              <a:gd name="connsiteX101" fmla="*/ 1119188 w 1378744"/>
                              <a:gd name="connsiteY101" fmla="*/ 831056 h 1288255"/>
                              <a:gd name="connsiteX102" fmla="*/ 1135857 w 1378744"/>
                              <a:gd name="connsiteY102" fmla="*/ 807243 h 1288255"/>
                              <a:gd name="connsiteX103" fmla="*/ 1197769 w 1378744"/>
                              <a:gd name="connsiteY103" fmla="*/ 759618 h 1288255"/>
                              <a:gd name="connsiteX104" fmla="*/ 1247775 w 1378744"/>
                              <a:gd name="connsiteY104" fmla="*/ 762000 h 1288255"/>
                              <a:gd name="connsiteX105" fmla="*/ 1278732 w 1378744"/>
                              <a:gd name="connsiteY105" fmla="*/ 762000 h 1288255"/>
                              <a:gd name="connsiteX106" fmla="*/ 1271588 w 1378744"/>
                              <a:gd name="connsiteY106" fmla="*/ 735806 h 1288255"/>
                              <a:gd name="connsiteX107" fmla="*/ 1378744 w 1378744"/>
                              <a:gd name="connsiteY107" fmla="*/ 678656 h 1288255"/>
                              <a:gd name="connsiteX108" fmla="*/ 1331119 w 1378744"/>
                              <a:gd name="connsiteY108" fmla="*/ 552450 h 1288255"/>
                              <a:gd name="connsiteX109" fmla="*/ 1278732 w 1378744"/>
                              <a:gd name="connsiteY109" fmla="*/ 514350 h 1288255"/>
                              <a:gd name="connsiteX110" fmla="*/ 1252538 w 1378744"/>
                              <a:gd name="connsiteY110" fmla="*/ 431006 h 1288255"/>
                              <a:gd name="connsiteX111" fmla="*/ 1181100 w 1378744"/>
                              <a:gd name="connsiteY111" fmla="*/ 431006 h 1288255"/>
                              <a:gd name="connsiteX112" fmla="*/ 1166813 w 1378744"/>
                              <a:gd name="connsiteY112" fmla="*/ 395287 h 1288255"/>
                              <a:gd name="connsiteX113" fmla="*/ 1107282 w 1378744"/>
                              <a:gd name="connsiteY113" fmla="*/ 421481 h 1288255"/>
                              <a:gd name="connsiteX114" fmla="*/ 1054894 w 1378744"/>
                              <a:gd name="connsiteY114" fmla="*/ 414337 h 1288255"/>
                              <a:gd name="connsiteX115" fmla="*/ 1028700 w 1378744"/>
                              <a:gd name="connsiteY115" fmla="*/ 371475 h 1288255"/>
                              <a:gd name="connsiteX116" fmla="*/ 1023938 w 1378744"/>
                              <a:gd name="connsiteY116" fmla="*/ 288131 h 1288255"/>
                              <a:gd name="connsiteX117" fmla="*/ 1012032 w 1378744"/>
                              <a:gd name="connsiteY117" fmla="*/ 269081 h 1288255"/>
                              <a:gd name="connsiteX118" fmla="*/ 1012032 w 1378744"/>
                              <a:gd name="connsiteY118" fmla="*/ 211931 h 1288255"/>
                              <a:gd name="connsiteX119" fmla="*/ 959644 w 1378744"/>
                              <a:gd name="connsiteY119" fmla="*/ 190500 h 1288255"/>
                              <a:gd name="connsiteX120" fmla="*/ 914400 w 1378744"/>
                              <a:gd name="connsiteY120" fmla="*/ 111918 h 1288255"/>
                              <a:gd name="connsiteX121" fmla="*/ 854869 w 1378744"/>
                              <a:gd name="connsiteY121" fmla="*/ 76200 h 1288255"/>
                              <a:gd name="connsiteX122" fmla="*/ 873919 w 1378744"/>
                              <a:gd name="connsiteY122" fmla="*/ 16668 h 1288255"/>
                              <a:gd name="connsiteX123" fmla="*/ 783432 w 1378744"/>
                              <a:gd name="connsiteY123" fmla="*/ 0 h 1288255"/>
                              <a:gd name="connsiteX0" fmla="*/ 783432 w 1378744"/>
                              <a:gd name="connsiteY0" fmla="*/ 0 h 1288255"/>
                              <a:gd name="connsiteX1" fmla="*/ 738188 w 1378744"/>
                              <a:gd name="connsiteY1" fmla="*/ 26193 h 1288255"/>
                              <a:gd name="connsiteX2" fmla="*/ 685800 w 1378744"/>
                              <a:gd name="connsiteY2" fmla="*/ 28575 h 1288255"/>
                              <a:gd name="connsiteX3" fmla="*/ 635794 w 1378744"/>
                              <a:gd name="connsiteY3" fmla="*/ 73818 h 1288255"/>
                              <a:gd name="connsiteX4" fmla="*/ 633413 w 1378744"/>
                              <a:gd name="connsiteY4" fmla="*/ 114300 h 1288255"/>
                              <a:gd name="connsiteX5" fmla="*/ 561975 w 1378744"/>
                              <a:gd name="connsiteY5" fmla="*/ 190500 h 1288255"/>
                              <a:gd name="connsiteX6" fmla="*/ 519113 w 1378744"/>
                              <a:gd name="connsiteY6" fmla="*/ 214312 h 1288255"/>
                              <a:gd name="connsiteX7" fmla="*/ 485775 w 1378744"/>
                              <a:gd name="connsiteY7" fmla="*/ 252412 h 1288255"/>
                              <a:gd name="connsiteX8" fmla="*/ 461963 w 1378744"/>
                              <a:gd name="connsiteY8" fmla="*/ 273843 h 1288255"/>
                              <a:gd name="connsiteX9" fmla="*/ 423863 w 1378744"/>
                              <a:gd name="connsiteY9" fmla="*/ 333375 h 1288255"/>
                              <a:gd name="connsiteX10" fmla="*/ 378619 w 1378744"/>
                              <a:gd name="connsiteY10" fmla="*/ 357187 h 1288255"/>
                              <a:gd name="connsiteX11" fmla="*/ 292894 w 1378744"/>
                              <a:gd name="connsiteY11" fmla="*/ 376237 h 1288255"/>
                              <a:gd name="connsiteX12" fmla="*/ 264319 w 1378744"/>
                              <a:gd name="connsiteY12" fmla="*/ 373856 h 1288255"/>
                              <a:gd name="connsiteX13" fmla="*/ 240507 w 1378744"/>
                              <a:gd name="connsiteY13" fmla="*/ 359568 h 1288255"/>
                              <a:gd name="connsiteX14" fmla="*/ 226219 w 1378744"/>
                              <a:gd name="connsiteY14" fmla="*/ 338137 h 1288255"/>
                              <a:gd name="connsiteX15" fmla="*/ 219075 w 1378744"/>
                              <a:gd name="connsiteY15" fmla="*/ 311943 h 1288255"/>
                              <a:gd name="connsiteX16" fmla="*/ 204788 w 1378744"/>
                              <a:gd name="connsiteY16" fmla="*/ 309562 h 1288255"/>
                              <a:gd name="connsiteX17" fmla="*/ 188119 w 1378744"/>
                              <a:gd name="connsiteY17" fmla="*/ 304800 h 1288255"/>
                              <a:gd name="connsiteX18" fmla="*/ 173832 w 1378744"/>
                              <a:gd name="connsiteY18" fmla="*/ 302418 h 1288255"/>
                              <a:gd name="connsiteX19" fmla="*/ 128588 w 1378744"/>
                              <a:gd name="connsiteY19" fmla="*/ 352425 h 1288255"/>
                              <a:gd name="connsiteX20" fmla="*/ 97632 w 1378744"/>
                              <a:gd name="connsiteY20" fmla="*/ 371475 h 1288255"/>
                              <a:gd name="connsiteX21" fmla="*/ 80963 w 1378744"/>
                              <a:gd name="connsiteY21" fmla="*/ 390525 h 1288255"/>
                              <a:gd name="connsiteX22" fmla="*/ 66675 w 1378744"/>
                              <a:gd name="connsiteY22" fmla="*/ 435768 h 1288255"/>
                              <a:gd name="connsiteX23" fmla="*/ 54769 w 1378744"/>
                              <a:gd name="connsiteY23" fmla="*/ 447675 h 1288255"/>
                              <a:gd name="connsiteX24" fmla="*/ 9525 w 1378744"/>
                              <a:gd name="connsiteY24" fmla="*/ 466725 h 1288255"/>
                              <a:gd name="connsiteX25" fmla="*/ 2382 w 1378744"/>
                              <a:gd name="connsiteY25" fmla="*/ 481012 h 1288255"/>
                              <a:gd name="connsiteX26" fmla="*/ 4763 w 1378744"/>
                              <a:gd name="connsiteY26" fmla="*/ 533400 h 1288255"/>
                              <a:gd name="connsiteX27" fmla="*/ 0 w 1378744"/>
                              <a:gd name="connsiteY27" fmla="*/ 545306 h 1288255"/>
                              <a:gd name="connsiteX28" fmla="*/ 73819 w 1378744"/>
                              <a:gd name="connsiteY28" fmla="*/ 588168 h 1288255"/>
                              <a:gd name="connsiteX29" fmla="*/ 90488 w 1378744"/>
                              <a:gd name="connsiteY29" fmla="*/ 628650 h 1288255"/>
                              <a:gd name="connsiteX30" fmla="*/ 83344 w 1378744"/>
                              <a:gd name="connsiteY30" fmla="*/ 654843 h 1288255"/>
                              <a:gd name="connsiteX31" fmla="*/ 73819 w 1378744"/>
                              <a:gd name="connsiteY31" fmla="*/ 697706 h 1288255"/>
                              <a:gd name="connsiteX32" fmla="*/ 78582 w 1378744"/>
                              <a:gd name="connsiteY32" fmla="*/ 726281 h 1288255"/>
                              <a:gd name="connsiteX33" fmla="*/ 95250 w 1378744"/>
                              <a:gd name="connsiteY33" fmla="*/ 738187 h 1288255"/>
                              <a:gd name="connsiteX34" fmla="*/ 116682 w 1378744"/>
                              <a:gd name="connsiteY34" fmla="*/ 735806 h 1288255"/>
                              <a:gd name="connsiteX35" fmla="*/ 123825 w 1378744"/>
                              <a:gd name="connsiteY35" fmla="*/ 762000 h 1288255"/>
                              <a:gd name="connsiteX36" fmla="*/ 126207 w 1378744"/>
                              <a:gd name="connsiteY36" fmla="*/ 783431 h 1288255"/>
                              <a:gd name="connsiteX37" fmla="*/ 152400 w 1378744"/>
                              <a:gd name="connsiteY37" fmla="*/ 812006 h 1288255"/>
                              <a:gd name="connsiteX38" fmla="*/ 164307 w 1378744"/>
                              <a:gd name="connsiteY38" fmla="*/ 823912 h 1288255"/>
                              <a:gd name="connsiteX39" fmla="*/ 173832 w 1378744"/>
                              <a:gd name="connsiteY39" fmla="*/ 850106 h 1288255"/>
                              <a:gd name="connsiteX40" fmla="*/ 169069 w 1378744"/>
                              <a:gd name="connsiteY40" fmla="*/ 878681 h 1288255"/>
                              <a:gd name="connsiteX41" fmla="*/ 176213 w 1378744"/>
                              <a:gd name="connsiteY41" fmla="*/ 897731 h 1288255"/>
                              <a:gd name="connsiteX42" fmla="*/ 200025 w 1378744"/>
                              <a:gd name="connsiteY42" fmla="*/ 916781 h 1288255"/>
                              <a:gd name="connsiteX43" fmla="*/ 226219 w 1378744"/>
                              <a:gd name="connsiteY43" fmla="*/ 916781 h 1288255"/>
                              <a:gd name="connsiteX44" fmla="*/ 300038 w 1378744"/>
                              <a:gd name="connsiteY44" fmla="*/ 921543 h 1288255"/>
                              <a:gd name="connsiteX45" fmla="*/ 395288 w 1378744"/>
                              <a:gd name="connsiteY45" fmla="*/ 952500 h 1288255"/>
                              <a:gd name="connsiteX46" fmla="*/ 414338 w 1378744"/>
                              <a:gd name="connsiteY46" fmla="*/ 988218 h 1288255"/>
                              <a:gd name="connsiteX47" fmla="*/ 435769 w 1378744"/>
                              <a:gd name="connsiteY47" fmla="*/ 992981 h 1288255"/>
                              <a:gd name="connsiteX48" fmla="*/ 464344 w 1378744"/>
                              <a:gd name="connsiteY48" fmla="*/ 995362 h 1288255"/>
                              <a:gd name="connsiteX49" fmla="*/ 507207 w 1378744"/>
                              <a:gd name="connsiteY49" fmla="*/ 1026318 h 1288255"/>
                              <a:gd name="connsiteX50" fmla="*/ 521494 w 1378744"/>
                              <a:gd name="connsiteY50" fmla="*/ 1069181 h 1288255"/>
                              <a:gd name="connsiteX51" fmla="*/ 545307 w 1378744"/>
                              <a:gd name="connsiteY51" fmla="*/ 1107281 h 1288255"/>
                              <a:gd name="connsiteX52" fmla="*/ 573882 w 1378744"/>
                              <a:gd name="connsiteY52" fmla="*/ 1121568 h 1288255"/>
                              <a:gd name="connsiteX53" fmla="*/ 585788 w 1378744"/>
                              <a:gd name="connsiteY53" fmla="*/ 1131093 h 1288255"/>
                              <a:gd name="connsiteX54" fmla="*/ 597694 w 1378744"/>
                              <a:gd name="connsiteY54" fmla="*/ 1181100 h 1288255"/>
                              <a:gd name="connsiteX55" fmla="*/ 633413 w 1378744"/>
                              <a:gd name="connsiteY55" fmla="*/ 1250156 h 1288255"/>
                              <a:gd name="connsiteX56" fmla="*/ 692944 w 1378744"/>
                              <a:gd name="connsiteY56" fmla="*/ 1278730 h 1288255"/>
                              <a:gd name="connsiteX57" fmla="*/ 728663 w 1378744"/>
                              <a:gd name="connsiteY57" fmla="*/ 1288255 h 1288255"/>
                              <a:gd name="connsiteX58" fmla="*/ 771525 w 1378744"/>
                              <a:gd name="connsiteY58" fmla="*/ 1269205 h 1288255"/>
                              <a:gd name="connsiteX59" fmla="*/ 771525 w 1378744"/>
                              <a:gd name="connsiteY59" fmla="*/ 1235868 h 1288255"/>
                              <a:gd name="connsiteX60" fmla="*/ 795338 w 1378744"/>
                              <a:gd name="connsiteY60" fmla="*/ 1209674 h 1288255"/>
                              <a:gd name="connsiteX61" fmla="*/ 795337 w 1378744"/>
                              <a:gd name="connsiteY61" fmla="*/ 1212055 h 1288255"/>
                              <a:gd name="connsiteX62" fmla="*/ 809625 w 1378744"/>
                              <a:gd name="connsiteY62" fmla="*/ 1197768 h 1288255"/>
                              <a:gd name="connsiteX63" fmla="*/ 821532 w 1378744"/>
                              <a:gd name="connsiteY63" fmla="*/ 1133474 h 1288255"/>
                              <a:gd name="connsiteX64" fmla="*/ 833438 w 1378744"/>
                              <a:gd name="connsiteY64" fmla="*/ 1085850 h 1288255"/>
                              <a:gd name="connsiteX65" fmla="*/ 797719 w 1378744"/>
                              <a:gd name="connsiteY65" fmla="*/ 1059656 h 1288255"/>
                              <a:gd name="connsiteX66" fmla="*/ 790575 w 1378744"/>
                              <a:gd name="connsiteY66" fmla="*/ 1038225 h 1288255"/>
                              <a:gd name="connsiteX67" fmla="*/ 790575 w 1378744"/>
                              <a:gd name="connsiteY67" fmla="*/ 1021556 h 1288255"/>
                              <a:gd name="connsiteX68" fmla="*/ 845344 w 1378744"/>
                              <a:gd name="connsiteY68" fmla="*/ 952500 h 1288255"/>
                              <a:gd name="connsiteX69" fmla="*/ 845344 w 1378744"/>
                              <a:gd name="connsiteY69" fmla="*/ 952500 h 1288255"/>
                              <a:gd name="connsiteX70" fmla="*/ 888207 w 1378744"/>
                              <a:gd name="connsiteY70" fmla="*/ 966787 h 1288255"/>
                              <a:gd name="connsiteX71" fmla="*/ 907257 w 1378744"/>
                              <a:gd name="connsiteY71" fmla="*/ 981075 h 1288255"/>
                              <a:gd name="connsiteX72" fmla="*/ 938213 w 1378744"/>
                              <a:gd name="connsiteY72" fmla="*/ 990600 h 1288255"/>
                              <a:gd name="connsiteX73" fmla="*/ 964407 w 1378744"/>
                              <a:gd name="connsiteY73" fmla="*/ 985837 h 1288255"/>
                              <a:gd name="connsiteX74" fmla="*/ 985838 w 1378744"/>
                              <a:gd name="connsiteY74" fmla="*/ 985837 h 1288255"/>
                              <a:gd name="connsiteX75" fmla="*/ 995363 w 1378744"/>
                              <a:gd name="connsiteY75" fmla="*/ 995362 h 1288255"/>
                              <a:gd name="connsiteX76" fmla="*/ 978694 w 1378744"/>
                              <a:gd name="connsiteY76" fmla="*/ 1012031 h 1288255"/>
                              <a:gd name="connsiteX77" fmla="*/ 969169 w 1378744"/>
                              <a:gd name="connsiteY77" fmla="*/ 1031081 h 1288255"/>
                              <a:gd name="connsiteX78" fmla="*/ 954882 w 1378744"/>
                              <a:gd name="connsiteY78" fmla="*/ 1054893 h 1288255"/>
                              <a:gd name="connsiteX79" fmla="*/ 950119 w 1378744"/>
                              <a:gd name="connsiteY79" fmla="*/ 1083468 h 1288255"/>
                              <a:gd name="connsiteX80" fmla="*/ 962025 w 1378744"/>
                              <a:gd name="connsiteY80" fmla="*/ 1107281 h 1288255"/>
                              <a:gd name="connsiteX81" fmla="*/ 983457 w 1378744"/>
                              <a:gd name="connsiteY81" fmla="*/ 1131093 h 1288255"/>
                              <a:gd name="connsiteX82" fmla="*/ 1002507 w 1378744"/>
                              <a:gd name="connsiteY82" fmla="*/ 1133475 h 1288255"/>
                              <a:gd name="connsiteX83" fmla="*/ 1028700 w 1378744"/>
                              <a:gd name="connsiteY83" fmla="*/ 1126331 h 1288255"/>
                              <a:gd name="connsiteX84" fmla="*/ 1031082 w 1378744"/>
                              <a:gd name="connsiteY84" fmla="*/ 1097756 h 1288255"/>
                              <a:gd name="connsiteX85" fmla="*/ 1057275 w 1378744"/>
                              <a:gd name="connsiteY85" fmla="*/ 1085850 h 1288255"/>
                              <a:gd name="connsiteX86" fmla="*/ 1076325 w 1378744"/>
                              <a:gd name="connsiteY86" fmla="*/ 1097756 h 1288255"/>
                              <a:gd name="connsiteX87" fmla="*/ 1100138 w 1378744"/>
                              <a:gd name="connsiteY87" fmla="*/ 1107281 h 1288255"/>
                              <a:gd name="connsiteX88" fmla="*/ 1123950 w 1378744"/>
                              <a:gd name="connsiteY88" fmla="*/ 1121568 h 1288255"/>
                              <a:gd name="connsiteX89" fmla="*/ 1143000 w 1378744"/>
                              <a:gd name="connsiteY89" fmla="*/ 1123950 h 1288255"/>
                              <a:gd name="connsiteX90" fmla="*/ 1157288 w 1378744"/>
                              <a:gd name="connsiteY90" fmla="*/ 1112043 h 1288255"/>
                              <a:gd name="connsiteX91" fmla="*/ 1159669 w 1378744"/>
                              <a:gd name="connsiteY91" fmla="*/ 1085850 h 1288255"/>
                              <a:gd name="connsiteX92" fmla="*/ 1166813 w 1378744"/>
                              <a:gd name="connsiteY92" fmla="*/ 1052512 h 1288255"/>
                              <a:gd name="connsiteX93" fmla="*/ 1197769 w 1378744"/>
                              <a:gd name="connsiteY93" fmla="*/ 1016793 h 1288255"/>
                              <a:gd name="connsiteX94" fmla="*/ 1195388 w 1378744"/>
                              <a:gd name="connsiteY94" fmla="*/ 954881 h 1288255"/>
                              <a:gd name="connsiteX95" fmla="*/ 1209675 w 1378744"/>
                              <a:gd name="connsiteY95" fmla="*/ 945356 h 1288255"/>
                              <a:gd name="connsiteX96" fmla="*/ 1235869 w 1378744"/>
                              <a:gd name="connsiteY96" fmla="*/ 945356 h 1288255"/>
                              <a:gd name="connsiteX97" fmla="*/ 1235869 w 1378744"/>
                              <a:gd name="connsiteY97" fmla="*/ 931068 h 1288255"/>
                              <a:gd name="connsiteX98" fmla="*/ 1212057 w 1378744"/>
                              <a:gd name="connsiteY98" fmla="*/ 912018 h 1288255"/>
                              <a:gd name="connsiteX99" fmla="*/ 1195388 w 1378744"/>
                              <a:gd name="connsiteY99" fmla="*/ 881062 h 1288255"/>
                              <a:gd name="connsiteX100" fmla="*/ 1157288 w 1378744"/>
                              <a:gd name="connsiteY100" fmla="*/ 871537 h 1288255"/>
                              <a:gd name="connsiteX101" fmla="*/ 1119188 w 1378744"/>
                              <a:gd name="connsiteY101" fmla="*/ 859631 h 1288255"/>
                              <a:gd name="connsiteX102" fmla="*/ 1119188 w 1378744"/>
                              <a:gd name="connsiteY102" fmla="*/ 831056 h 1288255"/>
                              <a:gd name="connsiteX103" fmla="*/ 1135857 w 1378744"/>
                              <a:gd name="connsiteY103" fmla="*/ 807243 h 1288255"/>
                              <a:gd name="connsiteX104" fmla="*/ 1197769 w 1378744"/>
                              <a:gd name="connsiteY104" fmla="*/ 759618 h 1288255"/>
                              <a:gd name="connsiteX105" fmla="*/ 1247775 w 1378744"/>
                              <a:gd name="connsiteY105" fmla="*/ 762000 h 1288255"/>
                              <a:gd name="connsiteX106" fmla="*/ 1278732 w 1378744"/>
                              <a:gd name="connsiteY106" fmla="*/ 762000 h 1288255"/>
                              <a:gd name="connsiteX107" fmla="*/ 1271588 w 1378744"/>
                              <a:gd name="connsiteY107" fmla="*/ 735806 h 1288255"/>
                              <a:gd name="connsiteX108" fmla="*/ 1378744 w 1378744"/>
                              <a:gd name="connsiteY108" fmla="*/ 678656 h 1288255"/>
                              <a:gd name="connsiteX109" fmla="*/ 1331119 w 1378744"/>
                              <a:gd name="connsiteY109" fmla="*/ 552450 h 1288255"/>
                              <a:gd name="connsiteX110" fmla="*/ 1278732 w 1378744"/>
                              <a:gd name="connsiteY110" fmla="*/ 514350 h 1288255"/>
                              <a:gd name="connsiteX111" fmla="*/ 1252538 w 1378744"/>
                              <a:gd name="connsiteY111" fmla="*/ 431006 h 1288255"/>
                              <a:gd name="connsiteX112" fmla="*/ 1181100 w 1378744"/>
                              <a:gd name="connsiteY112" fmla="*/ 431006 h 1288255"/>
                              <a:gd name="connsiteX113" fmla="*/ 1166813 w 1378744"/>
                              <a:gd name="connsiteY113" fmla="*/ 395287 h 1288255"/>
                              <a:gd name="connsiteX114" fmla="*/ 1107282 w 1378744"/>
                              <a:gd name="connsiteY114" fmla="*/ 421481 h 1288255"/>
                              <a:gd name="connsiteX115" fmla="*/ 1054894 w 1378744"/>
                              <a:gd name="connsiteY115" fmla="*/ 414337 h 1288255"/>
                              <a:gd name="connsiteX116" fmla="*/ 1028700 w 1378744"/>
                              <a:gd name="connsiteY116" fmla="*/ 371475 h 1288255"/>
                              <a:gd name="connsiteX117" fmla="*/ 1023938 w 1378744"/>
                              <a:gd name="connsiteY117" fmla="*/ 288131 h 1288255"/>
                              <a:gd name="connsiteX118" fmla="*/ 1012032 w 1378744"/>
                              <a:gd name="connsiteY118" fmla="*/ 269081 h 1288255"/>
                              <a:gd name="connsiteX119" fmla="*/ 1012032 w 1378744"/>
                              <a:gd name="connsiteY119" fmla="*/ 211931 h 1288255"/>
                              <a:gd name="connsiteX120" fmla="*/ 959644 w 1378744"/>
                              <a:gd name="connsiteY120" fmla="*/ 190500 h 1288255"/>
                              <a:gd name="connsiteX121" fmla="*/ 914400 w 1378744"/>
                              <a:gd name="connsiteY121" fmla="*/ 111918 h 1288255"/>
                              <a:gd name="connsiteX122" fmla="*/ 854869 w 1378744"/>
                              <a:gd name="connsiteY122" fmla="*/ 76200 h 1288255"/>
                              <a:gd name="connsiteX123" fmla="*/ 873919 w 1378744"/>
                              <a:gd name="connsiteY123" fmla="*/ 16668 h 1288255"/>
                              <a:gd name="connsiteX124" fmla="*/ 783432 w 1378744"/>
                              <a:gd name="connsiteY124" fmla="*/ 0 h 1288255"/>
                              <a:gd name="connsiteX0" fmla="*/ 783432 w 1378744"/>
                              <a:gd name="connsiteY0" fmla="*/ 0 h 1288255"/>
                              <a:gd name="connsiteX1" fmla="*/ 738188 w 1378744"/>
                              <a:gd name="connsiteY1" fmla="*/ 26193 h 1288255"/>
                              <a:gd name="connsiteX2" fmla="*/ 685800 w 1378744"/>
                              <a:gd name="connsiteY2" fmla="*/ 28575 h 1288255"/>
                              <a:gd name="connsiteX3" fmla="*/ 635794 w 1378744"/>
                              <a:gd name="connsiteY3" fmla="*/ 73818 h 1288255"/>
                              <a:gd name="connsiteX4" fmla="*/ 633413 w 1378744"/>
                              <a:gd name="connsiteY4" fmla="*/ 114300 h 1288255"/>
                              <a:gd name="connsiteX5" fmla="*/ 561975 w 1378744"/>
                              <a:gd name="connsiteY5" fmla="*/ 190500 h 1288255"/>
                              <a:gd name="connsiteX6" fmla="*/ 519113 w 1378744"/>
                              <a:gd name="connsiteY6" fmla="*/ 214312 h 1288255"/>
                              <a:gd name="connsiteX7" fmla="*/ 485775 w 1378744"/>
                              <a:gd name="connsiteY7" fmla="*/ 252412 h 1288255"/>
                              <a:gd name="connsiteX8" fmla="*/ 461963 w 1378744"/>
                              <a:gd name="connsiteY8" fmla="*/ 273843 h 1288255"/>
                              <a:gd name="connsiteX9" fmla="*/ 423863 w 1378744"/>
                              <a:gd name="connsiteY9" fmla="*/ 333375 h 1288255"/>
                              <a:gd name="connsiteX10" fmla="*/ 378619 w 1378744"/>
                              <a:gd name="connsiteY10" fmla="*/ 357187 h 1288255"/>
                              <a:gd name="connsiteX11" fmla="*/ 292894 w 1378744"/>
                              <a:gd name="connsiteY11" fmla="*/ 376237 h 1288255"/>
                              <a:gd name="connsiteX12" fmla="*/ 264319 w 1378744"/>
                              <a:gd name="connsiteY12" fmla="*/ 373856 h 1288255"/>
                              <a:gd name="connsiteX13" fmla="*/ 240507 w 1378744"/>
                              <a:gd name="connsiteY13" fmla="*/ 359568 h 1288255"/>
                              <a:gd name="connsiteX14" fmla="*/ 226219 w 1378744"/>
                              <a:gd name="connsiteY14" fmla="*/ 338137 h 1288255"/>
                              <a:gd name="connsiteX15" fmla="*/ 219075 w 1378744"/>
                              <a:gd name="connsiteY15" fmla="*/ 311943 h 1288255"/>
                              <a:gd name="connsiteX16" fmla="*/ 204788 w 1378744"/>
                              <a:gd name="connsiteY16" fmla="*/ 309562 h 1288255"/>
                              <a:gd name="connsiteX17" fmla="*/ 188119 w 1378744"/>
                              <a:gd name="connsiteY17" fmla="*/ 304800 h 1288255"/>
                              <a:gd name="connsiteX18" fmla="*/ 173832 w 1378744"/>
                              <a:gd name="connsiteY18" fmla="*/ 302418 h 1288255"/>
                              <a:gd name="connsiteX19" fmla="*/ 128588 w 1378744"/>
                              <a:gd name="connsiteY19" fmla="*/ 352425 h 1288255"/>
                              <a:gd name="connsiteX20" fmla="*/ 97632 w 1378744"/>
                              <a:gd name="connsiteY20" fmla="*/ 371475 h 1288255"/>
                              <a:gd name="connsiteX21" fmla="*/ 80963 w 1378744"/>
                              <a:gd name="connsiteY21" fmla="*/ 390525 h 1288255"/>
                              <a:gd name="connsiteX22" fmla="*/ 66675 w 1378744"/>
                              <a:gd name="connsiteY22" fmla="*/ 435768 h 1288255"/>
                              <a:gd name="connsiteX23" fmla="*/ 54769 w 1378744"/>
                              <a:gd name="connsiteY23" fmla="*/ 447675 h 1288255"/>
                              <a:gd name="connsiteX24" fmla="*/ 9525 w 1378744"/>
                              <a:gd name="connsiteY24" fmla="*/ 466725 h 1288255"/>
                              <a:gd name="connsiteX25" fmla="*/ 2382 w 1378744"/>
                              <a:gd name="connsiteY25" fmla="*/ 481012 h 1288255"/>
                              <a:gd name="connsiteX26" fmla="*/ 4763 w 1378744"/>
                              <a:gd name="connsiteY26" fmla="*/ 533400 h 1288255"/>
                              <a:gd name="connsiteX27" fmla="*/ 0 w 1378744"/>
                              <a:gd name="connsiteY27" fmla="*/ 545306 h 1288255"/>
                              <a:gd name="connsiteX28" fmla="*/ 73819 w 1378744"/>
                              <a:gd name="connsiteY28" fmla="*/ 588168 h 1288255"/>
                              <a:gd name="connsiteX29" fmla="*/ 90488 w 1378744"/>
                              <a:gd name="connsiteY29" fmla="*/ 628650 h 1288255"/>
                              <a:gd name="connsiteX30" fmla="*/ 83344 w 1378744"/>
                              <a:gd name="connsiteY30" fmla="*/ 654843 h 1288255"/>
                              <a:gd name="connsiteX31" fmla="*/ 73819 w 1378744"/>
                              <a:gd name="connsiteY31" fmla="*/ 697706 h 1288255"/>
                              <a:gd name="connsiteX32" fmla="*/ 78582 w 1378744"/>
                              <a:gd name="connsiteY32" fmla="*/ 726281 h 1288255"/>
                              <a:gd name="connsiteX33" fmla="*/ 95250 w 1378744"/>
                              <a:gd name="connsiteY33" fmla="*/ 738187 h 1288255"/>
                              <a:gd name="connsiteX34" fmla="*/ 116682 w 1378744"/>
                              <a:gd name="connsiteY34" fmla="*/ 735806 h 1288255"/>
                              <a:gd name="connsiteX35" fmla="*/ 123825 w 1378744"/>
                              <a:gd name="connsiteY35" fmla="*/ 762000 h 1288255"/>
                              <a:gd name="connsiteX36" fmla="*/ 126207 w 1378744"/>
                              <a:gd name="connsiteY36" fmla="*/ 783431 h 1288255"/>
                              <a:gd name="connsiteX37" fmla="*/ 152400 w 1378744"/>
                              <a:gd name="connsiteY37" fmla="*/ 812006 h 1288255"/>
                              <a:gd name="connsiteX38" fmla="*/ 164307 w 1378744"/>
                              <a:gd name="connsiteY38" fmla="*/ 823912 h 1288255"/>
                              <a:gd name="connsiteX39" fmla="*/ 173832 w 1378744"/>
                              <a:gd name="connsiteY39" fmla="*/ 850106 h 1288255"/>
                              <a:gd name="connsiteX40" fmla="*/ 169069 w 1378744"/>
                              <a:gd name="connsiteY40" fmla="*/ 878681 h 1288255"/>
                              <a:gd name="connsiteX41" fmla="*/ 176213 w 1378744"/>
                              <a:gd name="connsiteY41" fmla="*/ 897731 h 1288255"/>
                              <a:gd name="connsiteX42" fmla="*/ 200025 w 1378744"/>
                              <a:gd name="connsiteY42" fmla="*/ 916781 h 1288255"/>
                              <a:gd name="connsiteX43" fmla="*/ 226219 w 1378744"/>
                              <a:gd name="connsiteY43" fmla="*/ 916781 h 1288255"/>
                              <a:gd name="connsiteX44" fmla="*/ 300038 w 1378744"/>
                              <a:gd name="connsiteY44" fmla="*/ 921543 h 1288255"/>
                              <a:gd name="connsiteX45" fmla="*/ 395288 w 1378744"/>
                              <a:gd name="connsiteY45" fmla="*/ 952500 h 1288255"/>
                              <a:gd name="connsiteX46" fmla="*/ 414338 w 1378744"/>
                              <a:gd name="connsiteY46" fmla="*/ 988218 h 1288255"/>
                              <a:gd name="connsiteX47" fmla="*/ 435769 w 1378744"/>
                              <a:gd name="connsiteY47" fmla="*/ 992981 h 1288255"/>
                              <a:gd name="connsiteX48" fmla="*/ 464344 w 1378744"/>
                              <a:gd name="connsiteY48" fmla="*/ 995362 h 1288255"/>
                              <a:gd name="connsiteX49" fmla="*/ 507207 w 1378744"/>
                              <a:gd name="connsiteY49" fmla="*/ 1026318 h 1288255"/>
                              <a:gd name="connsiteX50" fmla="*/ 521494 w 1378744"/>
                              <a:gd name="connsiteY50" fmla="*/ 1069181 h 1288255"/>
                              <a:gd name="connsiteX51" fmla="*/ 545307 w 1378744"/>
                              <a:gd name="connsiteY51" fmla="*/ 1107281 h 1288255"/>
                              <a:gd name="connsiteX52" fmla="*/ 573882 w 1378744"/>
                              <a:gd name="connsiteY52" fmla="*/ 1121568 h 1288255"/>
                              <a:gd name="connsiteX53" fmla="*/ 585788 w 1378744"/>
                              <a:gd name="connsiteY53" fmla="*/ 1131093 h 1288255"/>
                              <a:gd name="connsiteX54" fmla="*/ 597694 w 1378744"/>
                              <a:gd name="connsiteY54" fmla="*/ 1181100 h 1288255"/>
                              <a:gd name="connsiteX55" fmla="*/ 633413 w 1378744"/>
                              <a:gd name="connsiteY55" fmla="*/ 1250156 h 1288255"/>
                              <a:gd name="connsiteX56" fmla="*/ 692944 w 1378744"/>
                              <a:gd name="connsiteY56" fmla="*/ 1278730 h 1288255"/>
                              <a:gd name="connsiteX57" fmla="*/ 728663 w 1378744"/>
                              <a:gd name="connsiteY57" fmla="*/ 1288255 h 1288255"/>
                              <a:gd name="connsiteX58" fmla="*/ 771525 w 1378744"/>
                              <a:gd name="connsiteY58" fmla="*/ 1269205 h 1288255"/>
                              <a:gd name="connsiteX59" fmla="*/ 771525 w 1378744"/>
                              <a:gd name="connsiteY59" fmla="*/ 1235868 h 1288255"/>
                              <a:gd name="connsiteX60" fmla="*/ 795338 w 1378744"/>
                              <a:gd name="connsiteY60" fmla="*/ 1209674 h 1288255"/>
                              <a:gd name="connsiteX61" fmla="*/ 795337 w 1378744"/>
                              <a:gd name="connsiteY61" fmla="*/ 1212055 h 1288255"/>
                              <a:gd name="connsiteX62" fmla="*/ 809625 w 1378744"/>
                              <a:gd name="connsiteY62" fmla="*/ 1197768 h 1288255"/>
                              <a:gd name="connsiteX63" fmla="*/ 823914 w 1378744"/>
                              <a:gd name="connsiteY63" fmla="*/ 1147762 h 1288255"/>
                              <a:gd name="connsiteX64" fmla="*/ 833438 w 1378744"/>
                              <a:gd name="connsiteY64" fmla="*/ 1085850 h 1288255"/>
                              <a:gd name="connsiteX65" fmla="*/ 797719 w 1378744"/>
                              <a:gd name="connsiteY65" fmla="*/ 1059656 h 1288255"/>
                              <a:gd name="connsiteX66" fmla="*/ 790575 w 1378744"/>
                              <a:gd name="connsiteY66" fmla="*/ 1038225 h 1288255"/>
                              <a:gd name="connsiteX67" fmla="*/ 790575 w 1378744"/>
                              <a:gd name="connsiteY67" fmla="*/ 1021556 h 1288255"/>
                              <a:gd name="connsiteX68" fmla="*/ 845344 w 1378744"/>
                              <a:gd name="connsiteY68" fmla="*/ 952500 h 1288255"/>
                              <a:gd name="connsiteX69" fmla="*/ 845344 w 1378744"/>
                              <a:gd name="connsiteY69" fmla="*/ 952500 h 1288255"/>
                              <a:gd name="connsiteX70" fmla="*/ 888207 w 1378744"/>
                              <a:gd name="connsiteY70" fmla="*/ 966787 h 1288255"/>
                              <a:gd name="connsiteX71" fmla="*/ 907257 w 1378744"/>
                              <a:gd name="connsiteY71" fmla="*/ 981075 h 1288255"/>
                              <a:gd name="connsiteX72" fmla="*/ 938213 w 1378744"/>
                              <a:gd name="connsiteY72" fmla="*/ 990600 h 1288255"/>
                              <a:gd name="connsiteX73" fmla="*/ 964407 w 1378744"/>
                              <a:gd name="connsiteY73" fmla="*/ 985837 h 1288255"/>
                              <a:gd name="connsiteX74" fmla="*/ 985838 w 1378744"/>
                              <a:gd name="connsiteY74" fmla="*/ 985837 h 1288255"/>
                              <a:gd name="connsiteX75" fmla="*/ 995363 w 1378744"/>
                              <a:gd name="connsiteY75" fmla="*/ 995362 h 1288255"/>
                              <a:gd name="connsiteX76" fmla="*/ 978694 w 1378744"/>
                              <a:gd name="connsiteY76" fmla="*/ 1012031 h 1288255"/>
                              <a:gd name="connsiteX77" fmla="*/ 969169 w 1378744"/>
                              <a:gd name="connsiteY77" fmla="*/ 1031081 h 1288255"/>
                              <a:gd name="connsiteX78" fmla="*/ 954882 w 1378744"/>
                              <a:gd name="connsiteY78" fmla="*/ 1054893 h 1288255"/>
                              <a:gd name="connsiteX79" fmla="*/ 950119 w 1378744"/>
                              <a:gd name="connsiteY79" fmla="*/ 1083468 h 1288255"/>
                              <a:gd name="connsiteX80" fmla="*/ 962025 w 1378744"/>
                              <a:gd name="connsiteY80" fmla="*/ 1107281 h 1288255"/>
                              <a:gd name="connsiteX81" fmla="*/ 983457 w 1378744"/>
                              <a:gd name="connsiteY81" fmla="*/ 1131093 h 1288255"/>
                              <a:gd name="connsiteX82" fmla="*/ 1002507 w 1378744"/>
                              <a:gd name="connsiteY82" fmla="*/ 1133475 h 1288255"/>
                              <a:gd name="connsiteX83" fmla="*/ 1028700 w 1378744"/>
                              <a:gd name="connsiteY83" fmla="*/ 1126331 h 1288255"/>
                              <a:gd name="connsiteX84" fmla="*/ 1031082 w 1378744"/>
                              <a:gd name="connsiteY84" fmla="*/ 1097756 h 1288255"/>
                              <a:gd name="connsiteX85" fmla="*/ 1057275 w 1378744"/>
                              <a:gd name="connsiteY85" fmla="*/ 1085850 h 1288255"/>
                              <a:gd name="connsiteX86" fmla="*/ 1076325 w 1378744"/>
                              <a:gd name="connsiteY86" fmla="*/ 1097756 h 1288255"/>
                              <a:gd name="connsiteX87" fmla="*/ 1100138 w 1378744"/>
                              <a:gd name="connsiteY87" fmla="*/ 1107281 h 1288255"/>
                              <a:gd name="connsiteX88" fmla="*/ 1123950 w 1378744"/>
                              <a:gd name="connsiteY88" fmla="*/ 1121568 h 1288255"/>
                              <a:gd name="connsiteX89" fmla="*/ 1143000 w 1378744"/>
                              <a:gd name="connsiteY89" fmla="*/ 1123950 h 1288255"/>
                              <a:gd name="connsiteX90" fmla="*/ 1157288 w 1378744"/>
                              <a:gd name="connsiteY90" fmla="*/ 1112043 h 1288255"/>
                              <a:gd name="connsiteX91" fmla="*/ 1159669 w 1378744"/>
                              <a:gd name="connsiteY91" fmla="*/ 1085850 h 1288255"/>
                              <a:gd name="connsiteX92" fmla="*/ 1166813 w 1378744"/>
                              <a:gd name="connsiteY92" fmla="*/ 1052512 h 1288255"/>
                              <a:gd name="connsiteX93" fmla="*/ 1197769 w 1378744"/>
                              <a:gd name="connsiteY93" fmla="*/ 1016793 h 1288255"/>
                              <a:gd name="connsiteX94" fmla="*/ 1195388 w 1378744"/>
                              <a:gd name="connsiteY94" fmla="*/ 954881 h 1288255"/>
                              <a:gd name="connsiteX95" fmla="*/ 1209675 w 1378744"/>
                              <a:gd name="connsiteY95" fmla="*/ 945356 h 1288255"/>
                              <a:gd name="connsiteX96" fmla="*/ 1235869 w 1378744"/>
                              <a:gd name="connsiteY96" fmla="*/ 945356 h 1288255"/>
                              <a:gd name="connsiteX97" fmla="*/ 1235869 w 1378744"/>
                              <a:gd name="connsiteY97" fmla="*/ 931068 h 1288255"/>
                              <a:gd name="connsiteX98" fmla="*/ 1212057 w 1378744"/>
                              <a:gd name="connsiteY98" fmla="*/ 912018 h 1288255"/>
                              <a:gd name="connsiteX99" fmla="*/ 1195388 w 1378744"/>
                              <a:gd name="connsiteY99" fmla="*/ 881062 h 1288255"/>
                              <a:gd name="connsiteX100" fmla="*/ 1157288 w 1378744"/>
                              <a:gd name="connsiteY100" fmla="*/ 871537 h 1288255"/>
                              <a:gd name="connsiteX101" fmla="*/ 1119188 w 1378744"/>
                              <a:gd name="connsiteY101" fmla="*/ 859631 h 1288255"/>
                              <a:gd name="connsiteX102" fmla="*/ 1119188 w 1378744"/>
                              <a:gd name="connsiteY102" fmla="*/ 831056 h 1288255"/>
                              <a:gd name="connsiteX103" fmla="*/ 1135857 w 1378744"/>
                              <a:gd name="connsiteY103" fmla="*/ 807243 h 1288255"/>
                              <a:gd name="connsiteX104" fmla="*/ 1197769 w 1378744"/>
                              <a:gd name="connsiteY104" fmla="*/ 759618 h 1288255"/>
                              <a:gd name="connsiteX105" fmla="*/ 1247775 w 1378744"/>
                              <a:gd name="connsiteY105" fmla="*/ 762000 h 1288255"/>
                              <a:gd name="connsiteX106" fmla="*/ 1278732 w 1378744"/>
                              <a:gd name="connsiteY106" fmla="*/ 762000 h 1288255"/>
                              <a:gd name="connsiteX107" fmla="*/ 1271588 w 1378744"/>
                              <a:gd name="connsiteY107" fmla="*/ 735806 h 1288255"/>
                              <a:gd name="connsiteX108" fmla="*/ 1378744 w 1378744"/>
                              <a:gd name="connsiteY108" fmla="*/ 678656 h 1288255"/>
                              <a:gd name="connsiteX109" fmla="*/ 1331119 w 1378744"/>
                              <a:gd name="connsiteY109" fmla="*/ 552450 h 1288255"/>
                              <a:gd name="connsiteX110" fmla="*/ 1278732 w 1378744"/>
                              <a:gd name="connsiteY110" fmla="*/ 514350 h 1288255"/>
                              <a:gd name="connsiteX111" fmla="*/ 1252538 w 1378744"/>
                              <a:gd name="connsiteY111" fmla="*/ 431006 h 1288255"/>
                              <a:gd name="connsiteX112" fmla="*/ 1181100 w 1378744"/>
                              <a:gd name="connsiteY112" fmla="*/ 431006 h 1288255"/>
                              <a:gd name="connsiteX113" fmla="*/ 1166813 w 1378744"/>
                              <a:gd name="connsiteY113" fmla="*/ 395287 h 1288255"/>
                              <a:gd name="connsiteX114" fmla="*/ 1107282 w 1378744"/>
                              <a:gd name="connsiteY114" fmla="*/ 421481 h 1288255"/>
                              <a:gd name="connsiteX115" fmla="*/ 1054894 w 1378744"/>
                              <a:gd name="connsiteY115" fmla="*/ 414337 h 1288255"/>
                              <a:gd name="connsiteX116" fmla="*/ 1028700 w 1378744"/>
                              <a:gd name="connsiteY116" fmla="*/ 371475 h 1288255"/>
                              <a:gd name="connsiteX117" fmla="*/ 1023938 w 1378744"/>
                              <a:gd name="connsiteY117" fmla="*/ 288131 h 1288255"/>
                              <a:gd name="connsiteX118" fmla="*/ 1012032 w 1378744"/>
                              <a:gd name="connsiteY118" fmla="*/ 269081 h 1288255"/>
                              <a:gd name="connsiteX119" fmla="*/ 1012032 w 1378744"/>
                              <a:gd name="connsiteY119" fmla="*/ 211931 h 1288255"/>
                              <a:gd name="connsiteX120" fmla="*/ 959644 w 1378744"/>
                              <a:gd name="connsiteY120" fmla="*/ 190500 h 1288255"/>
                              <a:gd name="connsiteX121" fmla="*/ 914400 w 1378744"/>
                              <a:gd name="connsiteY121" fmla="*/ 111918 h 1288255"/>
                              <a:gd name="connsiteX122" fmla="*/ 854869 w 1378744"/>
                              <a:gd name="connsiteY122" fmla="*/ 76200 h 1288255"/>
                              <a:gd name="connsiteX123" fmla="*/ 873919 w 1378744"/>
                              <a:gd name="connsiteY123" fmla="*/ 16668 h 1288255"/>
                              <a:gd name="connsiteX124" fmla="*/ 783432 w 1378744"/>
                              <a:gd name="connsiteY124" fmla="*/ 0 h 1288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1378744" h="1288255">
                                <a:moveTo>
                                  <a:pt x="783432" y="0"/>
                                </a:moveTo>
                                <a:lnTo>
                                  <a:pt x="738188" y="26193"/>
                                </a:lnTo>
                                <a:lnTo>
                                  <a:pt x="685800" y="28575"/>
                                </a:lnTo>
                                <a:lnTo>
                                  <a:pt x="635794" y="73818"/>
                                </a:lnTo>
                                <a:lnTo>
                                  <a:pt x="633413" y="114300"/>
                                </a:lnTo>
                                <a:lnTo>
                                  <a:pt x="561975" y="190500"/>
                                </a:lnTo>
                                <a:lnTo>
                                  <a:pt x="519113" y="214312"/>
                                </a:lnTo>
                                <a:lnTo>
                                  <a:pt x="485775" y="252412"/>
                                </a:lnTo>
                                <a:lnTo>
                                  <a:pt x="461963" y="273843"/>
                                </a:lnTo>
                                <a:lnTo>
                                  <a:pt x="423863" y="333375"/>
                                </a:lnTo>
                                <a:lnTo>
                                  <a:pt x="378619" y="357187"/>
                                </a:lnTo>
                                <a:lnTo>
                                  <a:pt x="292894" y="376237"/>
                                </a:lnTo>
                                <a:lnTo>
                                  <a:pt x="264319" y="373856"/>
                                </a:lnTo>
                                <a:lnTo>
                                  <a:pt x="240507" y="359568"/>
                                </a:lnTo>
                                <a:lnTo>
                                  <a:pt x="226219" y="338137"/>
                                </a:lnTo>
                                <a:lnTo>
                                  <a:pt x="219075" y="311943"/>
                                </a:lnTo>
                                <a:lnTo>
                                  <a:pt x="204788" y="309562"/>
                                </a:lnTo>
                                <a:lnTo>
                                  <a:pt x="188119" y="304800"/>
                                </a:lnTo>
                                <a:lnTo>
                                  <a:pt x="173832" y="302418"/>
                                </a:lnTo>
                                <a:lnTo>
                                  <a:pt x="128588" y="352425"/>
                                </a:lnTo>
                                <a:lnTo>
                                  <a:pt x="97632" y="371475"/>
                                </a:lnTo>
                                <a:lnTo>
                                  <a:pt x="80963" y="390525"/>
                                </a:lnTo>
                                <a:lnTo>
                                  <a:pt x="66675" y="435768"/>
                                </a:lnTo>
                                <a:lnTo>
                                  <a:pt x="54769" y="447675"/>
                                </a:lnTo>
                                <a:lnTo>
                                  <a:pt x="9525" y="466725"/>
                                </a:lnTo>
                                <a:lnTo>
                                  <a:pt x="2382" y="481012"/>
                                </a:lnTo>
                                <a:lnTo>
                                  <a:pt x="4763" y="533400"/>
                                </a:lnTo>
                                <a:lnTo>
                                  <a:pt x="0" y="545306"/>
                                </a:lnTo>
                                <a:lnTo>
                                  <a:pt x="73819" y="588168"/>
                                </a:lnTo>
                                <a:lnTo>
                                  <a:pt x="90488" y="628650"/>
                                </a:lnTo>
                                <a:lnTo>
                                  <a:pt x="83344" y="654843"/>
                                </a:lnTo>
                                <a:lnTo>
                                  <a:pt x="73819" y="697706"/>
                                </a:lnTo>
                                <a:lnTo>
                                  <a:pt x="78582" y="726281"/>
                                </a:lnTo>
                                <a:lnTo>
                                  <a:pt x="95250" y="738187"/>
                                </a:lnTo>
                                <a:lnTo>
                                  <a:pt x="116682" y="735806"/>
                                </a:lnTo>
                                <a:lnTo>
                                  <a:pt x="123825" y="762000"/>
                                </a:lnTo>
                                <a:lnTo>
                                  <a:pt x="126207" y="783431"/>
                                </a:lnTo>
                                <a:lnTo>
                                  <a:pt x="152400" y="812006"/>
                                </a:lnTo>
                                <a:lnTo>
                                  <a:pt x="164307" y="823912"/>
                                </a:lnTo>
                                <a:lnTo>
                                  <a:pt x="173832" y="850106"/>
                                </a:lnTo>
                                <a:lnTo>
                                  <a:pt x="169069" y="878681"/>
                                </a:lnTo>
                                <a:lnTo>
                                  <a:pt x="176213" y="897731"/>
                                </a:lnTo>
                                <a:lnTo>
                                  <a:pt x="200025" y="916781"/>
                                </a:lnTo>
                                <a:lnTo>
                                  <a:pt x="226219" y="916781"/>
                                </a:lnTo>
                                <a:lnTo>
                                  <a:pt x="300038" y="921543"/>
                                </a:lnTo>
                                <a:lnTo>
                                  <a:pt x="395288" y="952500"/>
                                </a:lnTo>
                                <a:lnTo>
                                  <a:pt x="414338" y="988218"/>
                                </a:lnTo>
                                <a:lnTo>
                                  <a:pt x="435769" y="992981"/>
                                </a:lnTo>
                                <a:lnTo>
                                  <a:pt x="464344" y="995362"/>
                                </a:lnTo>
                                <a:lnTo>
                                  <a:pt x="507207" y="1026318"/>
                                </a:lnTo>
                                <a:lnTo>
                                  <a:pt x="521494" y="1069181"/>
                                </a:lnTo>
                                <a:lnTo>
                                  <a:pt x="545307" y="1107281"/>
                                </a:lnTo>
                                <a:lnTo>
                                  <a:pt x="573882" y="1121568"/>
                                </a:lnTo>
                                <a:lnTo>
                                  <a:pt x="585788" y="1131093"/>
                                </a:lnTo>
                                <a:lnTo>
                                  <a:pt x="597694" y="1181100"/>
                                </a:lnTo>
                                <a:lnTo>
                                  <a:pt x="633413" y="1250156"/>
                                </a:lnTo>
                                <a:lnTo>
                                  <a:pt x="692944" y="1278730"/>
                                </a:lnTo>
                                <a:lnTo>
                                  <a:pt x="728663" y="1288255"/>
                                </a:lnTo>
                                <a:lnTo>
                                  <a:pt x="771525" y="1269205"/>
                                </a:lnTo>
                                <a:lnTo>
                                  <a:pt x="771525" y="1235868"/>
                                </a:lnTo>
                                <a:lnTo>
                                  <a:pt x="795338" y="1209674"/>
                                </a:lnTo>
                                <a:cubicBezTo>
                                  <a:pt x="795338" y="1210468"/>
                                  <a:pt x="795337" y="1211261"/>
                                  <a:pt x="795337" y="1212055"/>
                                </a:cubicBezTo>
                                <a:lnTo>
                                  <a:pt x="809625" y="1197768"/>
                                </a:lnTo>
                                <a:lnTo>
                                  <a:pt x="823914" y="1147762"/>
                                </a:lnTo>
                                <a:lnTo>
                                  <a:pt x="833438" y="1085850"/>
                                </a:lnTo>
                                <a:lnTo>
                                  <a:pt x="797719" y="1059656"/>
                                </a:lnTo>
                                <a:lnTo>
                                  <a:pt x="790575" y="1038225"/>
                                </a:lnTo>
                                <a:lnTo>
                                  <a:pt x="790575" y="1021556"/>
                                </a:lnTo>
                                <a:lnTo>
                                  <a:pt x="845344" y="952500"/>
                                </a:lnTo>
                                <a:lnTo>
                                  <a:pt x="845344" y="952500"/>
                                </a:lnTo>
                                <a:lnTo>
                                  <a:pt x="888207" y="966787"/>
                                </a:lnTo>
                                <a:lnTo>
                                  <a:pt x="907257" y="981075"/>
                                </a:lnTo>
                                <a:lnTo>
                                  <a:pt x="938213" y="990600"/>
                                </a:lnTo>
                                <a:lnTo>
                                  <a:pt x="964407" y="985837"/>
                                </a:lnTo>
                                <a:lnTo>
                                  <a:pt x="985838" y="985837"/>
                                </a:lnTo>
                                <a:lnTo>
                                  <a:pt x="995363" y="995362"/>
                                </a:lnTo>
                                <a:lnTo>
                                  <a:pt x="978694" y="1012031"/>
                                </a:lnTo>
                                <a:lnTo>
                                  <a:pt x="969169" y="1031081"/>
                                </a:lnTo>
                                <a:lnTo>
                                  <a:pt x="954882" y="1054893"/>
                                </a:lnTo>
                                <a:lnTo>
                                  <a:pt x="950119" y="1083468"/>
                                </a:lnTo>
                                <a:lnTo>
                                  <a:pt x="962025" y="1107281"/>
                                </a:lnTo>
                                <a:lnTo>
                                  <a:pt x="983457" y="1131093"/>
                                </a:lnTo>
                                <a:lnTo>
                                  <a:pt x="1002507" y="1133475"/>
                                </a:lnTo>
                                <a:lnTo>
                                  <a:pt x="1028700" y="1126331"/>
                                </a:lnTo>
                                <a:lnTo>
                                  <a:pt x="1031082" y="1097756"/>
                                </a:lnTo>
                                <a:lnTo>
                                  <a:pt x="1057275" y="1085850"/>
                                </a:lnTo>
                                <a:lnTo>
                                  <a:pt x="1076325" y="1097756"/>
                                </a:lnTo>
                                <a:lnTo>
                                  <a:pt x="1100138" y="1107281"/>
                                </a:lnTo>
                                <a:lnTo>
                                  <a:pt x="1123950" y="1121568"/>
                                </a:lnTo>
                                <a:lnTo>
                                  <a:pt x="1143000" y="1123950"/>
                                </a:lnTo>
                                <a:lnTo>
                                  <a:pt x="1157288" y="1112043"/>
                                </a:lnTo>
                                <a:lnTo>
                                  <a:pt x="1159669" y="1085850"/>
                                </a:lnTo>
                                <a:lnTo>
                                  <a:pt x="1166813" y="1052512"/>
                                </a:lnTo>
                                <a:lnTo>
                                  <a:pt x="1197769" y="1016793"/>
                                </a:lnTo>
                                <a:cubicBezTo>
                                  <a:pt x="1196975" y="996156"/>
                                  <a:pt x="1196182" y="975518"/>
                                  <a:pt x="1195388" y="954881"/>
                                </a:cubicBezTo>
                                <a:lnTo>
                                  <a:pt x="1209675" y="945356"/>
                                </a:lnTo>
                                <a:lnTo>
                                  <a:pt x="1235869" y="945356"/>
                                </a:lnTo>
                                <a:lnTo>
                                  <a:pt x="1235869" y="931068"/>
                                </a:lnTo>
                                <a:lnTo>
                                  <a:pt x="1212057" y="912018"/>
                                </a:lnTo>
                                <a:lnTo>
                                  <a:pt x="1195388" y="881062"/>
                                </a:lnTo>
                                <a:lnTo>
                                  <a:pt x="1157288" y="871537"/>
                                </a:lnTo>
                                <a:lnTo>
                                  <a:pt x="1119188" y="859631"/>
                                </a:lnTo>
                                <a:lnTo>
                                  <a:pt x="1119188" y="831056"/>
                                </a:lnTo>
                                <a:lnTo>
                                  <a:pt x="1135857" y="807243"/>
                                </a:lnTo>
                                <a:lnTo>
                                  <a:pt x="1197769" y="759618"/>
                                </a:lnTo>
                                <a:lnTo>
                                  <a:pt x="1247775" y="762000"/>
                                </a:lnTo>
                                <a:lnTo>
                                  <a:pt x="1278732" y="762000"/>
                                </a:lnTo>
                                <a:lnTo>
                                  <a:pt x="1271588" y="735806"/>
                                </a:lnTo>
                                <a:lnTo>
                                  <a:pt x="1378744" y="678656"/>
                                </a:lnTo>
                                <a:lnTo>
                                  <a:pt x="1331119" y="552450"/>
                                </a:lnTo>
                                <a:lnTo>
                                  <a:pt x="1278732" y="514350"/>
                                </a:lnTo>
                                <a:lnTo>
                                  <a:pt x="1252538" y="431006"/>
                                </a:lnTo>
                                <a:lnTo>
                                  <a:pt x="1181100" y="431006"/>
                                </a:lnTo>
                                <a:lnTo>
                                  <a:pt x="1166813" y="395287"/>
                                </a:lnTo>
                                <a:lnTo>
                                  <a:pt x="1107282" y="421481"/>
                                </a:lnTo>
                                <a:lnTo>
                                  <a:pt x="1054894" y="414337"/>
                                </a:lnTo>
                                <a:lnTo>
                                  <a:pt x="1028700" y="371475"/>
                                </a:lnTo>
                                <a:lnTo>
                                  <a:pt x="1023938" y="288131"/>
                                </a:lnTo>
                                <a:lnTo>
                                  <a:pt x="1012032" y="269081"/>
                                </a:lnTo>
                                <a:lnTo>
                                  <a:pt x="1012032" y="211931"/>
                                </a:lnTo>
                                <a:lnTo>
                                  <a:pt x="959644" y="190500"/>
                                </a:lnTo>
                                <a:lnTo>
                                  <a:pt x="914400" y="111918"/>
                                </a:lnTo>
                                <a:lnTo>
                                  <a:pt x="854869" y="76200"/>
                                </a:lnTo>
                                <a:lnTo>
                                  <a:pt x="873919" y="16668"/>
                                </a:lnTo>
                                <a:lnTo>
                                  <a:pt x="783432" y="0"/>
                                </a:lnTo>
                                <a:close/>
                              </a:path>
                            </a:pathLst>
                          </a:custGeom>
                          <a:solidFill>
                            <a:schemeClr val="accent2">
                              <a:lumMod val="60000"/>
                              <a:lumOff val="40000"/>
                            </a:schemeClr>
                          </a:solidFill>
                          <a:ln w="12700">
                            <a:solidFill>
                              <a:schemeClr val="accent4">
                                <a:lumMod val="50000"/>
                              </a:schemeClr>
                            </a:solidFill>
                          </a:ln>
                        </p:spPr>
                        <p:style>
                          <a:lnRef idx="2">
                            <a:schemeClr val="accent1"/>
                          </a:lnRef>
                          <a:fillRef idx="1">
                            <a:schemeClr val="lt1"/>
                          </a:fillRef>
                          <a:effectRef idx="0">
                            <a:schemeClr val="accent1"/>
                          </a:effectRef>
                          <a:fontRef idx="minor">
                            <a:schemeClr val="dk1"/>
                          </a:fontRef>
                        </p:style>
                        <p:txBody>
                          <a:bodyPr/>
                          <a:lstStyle/>
                          <a:p>
                            <a:pPr eaLnBrk="0" fontAlgn="auto" hangingPunct="0">
                              <a:spcBef>
                                <a:spcPts val="0"/>
                              </a:spcBef>
                              <a:spcAft>
                                <a:spcPts val="0"/>
                              </a:spcAft>
                              <a:defRPr/>
                            </a:pPr>
                            <a:endParaRPr lang="en-GB">
                              <a:solidFill>
                                <a:prstClr val="black"/>
                              </a:solidFill>
                            </a:endParaRPr>
                          </a:p>
                        </p:txBody>
                      </p:sp>
                      <p:sp>
                        <p:nvSpPr>
                          <p:cNvPr id="130" name="Freeform 129"/>
                          <p:cNvSpPr/>
                          <p:nvPr/>
                        </p:nvSpPr>
                        <p:spPr>
                          <a:xfrm>
                            <a:off x="4716016" y="2391011"/>
                            <a:ext cx="901191" cy="799465"/>
                          </a:xfrm>
                          <a:custGeom>
                            <a:avLst/>
                            <a:gdLst>
                              <a:gd name="connsiteX0" fmla="*/ 461963 w 973932"/>
                              <a:gd name="connsiteY0" fmla="*/ 0 h 864394"/>
                              <a:gd name="connsiteX1" fmla="*/ 454819 w 973932"/>
                              <a:gd name="connsiteY1" fmla="*/ 71438 h 864394"/>
                              <a:gd name="connsiteX2" fmla="*/ 411957 w 973932"/>
                              <a:gd name="connsiteY2" fmla="*/ 78582 h 864394"/>
                              <a:gd name="connsiteX3" fmla="*/ 395288 w 973932"/>
                              <a:gd name="connsiteY3" fmla="*/ 66675 h 864394"/>
                              <a:gd name="connsiteX4" fmla="*/ 359569 w 973932"/>
                              <a:gd name="connsiteY4" fmla="*/ 64294 h 864394"/>
                              <a:gd name="connsiteX5" fmla="*/ 333375 w 973932"/>
                              <a:gd name="connsiteY5" fmla="*/ 64294 h 864394"/>
                              <a:gd name="connsiteX6" fmla="*/ 304800 w 973932"/>
                              <a:gd name="connsiteY6" fmla="*/ 76200 h 864394"/>
                              <a:gd name="connsiteX7" fmla="*/ 271463 w 973932"/>
                              <a:gd name="connsiteY7" fmla="*/ 100013 h 864394"/>
                              <a:gd name="connsiteX8" fmla="*/ 214313 w 973932"/>
                              <a:gd name="connsiteY8" fmla="*/ 59532 h 864394"/>
                              <a:gd name="connsiteX9" fmla="*/ 142875 w 973932"/>
                              <a:gd name="connsiteY9" fmla="*/ 61913 h 864394"/>
                              <a:gd name="connsiteX10" fmla="*/ 92869 w 973932"/>
                              <a:gd name="connsiteY10" fmla="*/ 50007 h 864394"/>
                              <a:gd name="connsiteX11" fmla="*/ 33338 w 973932"/>
                              <a:gd name="connsiteY11" fmla="*/ 97632 h 864394"/>
                              <a:gd name="connsiteX12" fmla="*/ 4763 w 973932"/>
                              <a:gd name="connsiteY12" fmla="*/ 121444 h 864394"/>
                              <a:gd name="connsiteX13" fmla="*/ 0 w 973932"/>
                              <a:gd name="connsiteY13" fmla="*/ 147638 h 864394"/>
                              <a:gd name="connsiteX14" fmla="*/ 47625 w 973932"/>
                              <a:gd name="connsiteY14" fmla="*/ 200025 h 864394"/>
                              <a:gd name="connsiteX15" fmla="*/ 66675 w 973932"/>
                              <a:gd name="connsiteY15" fmla="*/ 271463 h 864394"/>
                              <a:gd name="connsiteX16" fmla="*/ 102394 w 973932"/>
                              <a:gd name="connsiteY16" fmla="*/ 300038 h 864394"/>
                              <a:gd name="connsiteX17" fmla="*/ 130969 w 973932"/>
                              <a:gd name="connsiteY17" fmla="*/ 319088 h 864394"/>
                              <a:gd name="connsiteX18" fmla="*/ 166688 w 973932"/>
                              <a:gd name="connsiteY18" fmla="*/ 333375 h 864394"/>
                              <a:gd name="connsiteX19" fmla="*/ 192882 w 973932"/>
                              <a:gd name="connsiteY19" fmla="*/ 338138 h 864394"/>
                              <a:gd name="connsiteX20" fmla="*/ 228600 w 973932"/>
                              <a:gd name="connsiteY20" fmla="*/ 326232 h 864394"/>
                              <a:gd name="connsiteX21" fmla="*/ 252413 w 973932"/>
                              <a:gd name="connsiteY21" fmla="*/ 316707 h 864394"/>
                              <a:gd name="connsiteX22" fmla="*/ 271463 w 973932"/>
                              <a:gd name="connsiteY22" fmla="*/ 304800 h 864394"/>
                              <a:gd name="connsiteX23" fmla="*/ 300038 w 973932"/>
                              <a:gd name="connsiteY23" fmla="*/ 288132 h 864394"/>
                              <a:gd name="connsiteX24" fmla="*/ 321469 w 973932"/>
                              <a:gd name="connsiteY24" fmla="*/ 309563 h 864394"/>
                              <a:gd name="connsiteX25" fmla="*/ 319088 w 973932"/>
                              <a:gd name="connsiteY25" fmla="*/ 342900 h 864394"/>
                              <a:gd name="connsiteX26" fmla="*/ 300038 w 973932"/>
                              <a:gd name="connsiteY26" fmla="*/ 381000 h 864394"/>
                              <a:gd name="connsiteX27" fmla="*/ 271463 w 973932"/>
                              <a:gd name="connsiteY27" fmla="*/ 411957 h 864394"/>
                              <a:gd name="connsiteX28" fmla="*/ 238125 w 973932"/>
                              <a:gd name="connsiteY28" fmla="*/ 423863 h 864394"/>
                              <a:gd name="connsiteX29" fmla="*/ 211932 w 973932"/>
                              <a:gd name="connsiteY29" fmla="*/ 431007 h 864394"/>
                              <a:gd name="connsiteX30" fmla="*/ 161925 w 973932"/>
                              <a:gd name="connsiteY30" fmla="*/ 433388 h 864394"/>
                              <a:gd name="connsiteX31" fmla="*/ 123825 w 973932"/>
                              <a:gd name="connsiteY31" fmla="*/ 416719 h 864394"/>
                              <a:gd name="connsiteX32" fmla="*/ 123825 w 973932"/>
                              <a:gd name="connsiteY32" fmla="*/ 395288 h 864394"/>
                              <a:gd name="connsiteX33" fmla="*/ 107157 w 973932"/>
                              <a:gd name="connsiteY33" fmla="*/ 376238 h 864394"/>
                              <a:gd name="connsiteX34" fmla="*/ 107157 w 973932"/>
                              <a:gd name="connsiteY34" fmla="*/ 376238 h 864394"/>
                              <a:gd name="connsiteX35" fmla="*/ 78582 w 973932"/>
                              <a:gd name="connsiteY35" fmla="*/ 416719 h 864394"/>
                              <a:gd name="connsiteX36" fmla="*/ 66675 w 973932"/>
                              <a:gd name="connsiteY36" fmla="*/ 461963 h 864394"/>
                              <a:gd name="connsiteX37" fmla="*/ 88107 w 973932"/>
                              <a:gd name="connsiteY37" fmla="*/ 481013 h 864394"/>
                              <a:gd name="connsiteX38" fmla="*/ 109538 w 973932"/>
                              <a:gd name="connsiteY38" fmla="*/ 511969 h 864394"/>
                              <a:gd name="connsiteX39" fmla="*/ 140494 w 973932"/>
                              <a:gd name="connsiteY39" fmla="*/ 533400 h 864394"/>
                              <a:gd name="connsiteX40" fmla="*/ 145257 w 973932"/>
                              <a:gd name="connsiteY40" fmla="*/ 557213 h 864394"/>
                              <a:gd name="connsiteX41" fmla="*/ 152400 w 973932"/>
                              <a:gd name="connsiteY41" fmla="*/ 566738 h 864394"/>
                              <a:gd name="connsiteX42" fmla="*/ 180975 w 973932"/>
                              <a:gd name="connsiteY42" fmla="*/ 595313 h 864394"/>
                              <a:gd name="connsiteX43" fmla="*/ 188119 w 973932"/>
                              <a:gd name="connsiteY43" fmla="*/ 661988 h 864394"/>
                              <a:gd name="connsiteX44" fmla="*/ 209550 w 973932"/>
                              <a:gd name="connsiteY44" fmla="*/ 681038 h 864394"/>
                              <a:gd name="connsiteX45" fmla="*/ 233363 w 973932"/>
                              <a:gd name="connsiteY45" fmla="*/ 688182 h 864394"/>
                              <a:gd name="connsiteX46" fmla="*/ 252413 w 973932"/>
                              <a:gd name="connsiteY46" fmla="*/ 702469 h 864394"/>
                              <a:gd name="connsiteX47" fmla="*/ 278607 w 973932"/>
                              <a:gd name="connsiteY47" fmla="*/ 721519 h 864394"/>
                              <a:gd name="connsiteX48" fmla="*/ 307182 w 973932"/>
                              <a:gd name="connsiteY48" fmla="*/ 766763 h 864394"/>
                              <a:gd name="connsiteX49" fmla="*/ 340519 w 973932"/>
                              <a:gd name="connsiteY49" fmla="*/ 773907 h 864394"/>
                              <a:gd name="connsiteX50" fmla="*/ 359569 w 973932"/>
                              <a:gd name="connsiteY50" fmla="*/ 759619 h 864394"/>
                              <a:gd name="connsiteX51" fmla="*/ 357188 w 973932"/>
                              <a:gd name="connsiteY51" fmla="*/ 738188 h 864394"/>
                              <a:gd name="connsiteX52" fmla="*/ 364332 w 973932"/>
                              <a:gd name="connsiteY52" fmla="*/ 716757 h 864394"/>
                              <a:gd name="connsiteX53" fmla="*/ 383382 w 973932"/>
                              <a:gd name="connsiteY53" fmla="*/ 711994 h 864394"/>
                              <a:gd name="connsiteX54" fmla="*/ 404813 w 973932"/>
                              <a:gd name="connsiteY54" fmla="*/ 721519 h 864394"/>
                              <a:gd name="connsiteX55" fmla="*/ 431007 w 973932"/>
                              <a:gd name="connsiteY55" fmla="*/ 733425 h 864394"/>
                              <a:gd name="connsiteX56" fmla="*/ 454819 w 973932"/>
                              <a:gd name="connsiteY56" fmla="*/ 740569 h 864394"/>
                              <a:gd name="connsiteX57" fmla="*/ 476250 w 973932"/>
                              <a:gd name="connsiteY57" fmla="*/ 728663 h 864394"/>
                              <a:gd name="connsiteX58" fmla="*/ 490538 w 973932"/>
                              <a:gd name="connsiteY58" fmla="*/ 704850 h 864394"/>
                              <a:gd name="connsiteX59" fmla="*/ 523875 w 973932"/>
                              <a:gd name="connsiteY59" fmla="*/ 683419 h 864394"/>
                              <a:gd name="connsiteX60" fmla="*/ 557213 w 973932"/>
                              <a:gd name="connsiteY60" fmla="*/ 685800 h 864394"/>
                              <a:gd name="connsiteX61" fmla="*/ 576263 w 973932"/>
                              <a:gd name="connsiteY61" fmla="*/ 664369 h 864394"/>
                              <a:gd name="connsiteX62" fmla="*/ 585788 w 973932"/>
                              <a:gd name="connsiteY62" fmla="*/ 626269 h 864394"/>
                              <a:gd name="connsiteX63" fmla="*/ 578644 w 973932"/>
                              <a:gd name="connsiteY63" fmla="*/ 585788 h 864394"/>
                              <a:gd name="connsiteX64" fmla="*/ 590550 w 973932"/>
                              <a:gd name="connsiteY64" fmla="*/ 533400 h 864394"/>
                              <a:gd name="connsiteX65" fmla="*/ 590550 w 973932"/>
                              <a:gd name="connsiteY65" fmla="*/ 490538 h 864394"/>
                              <a:gd name="connsiteX66" fmla="*/ 621507 w 973932"/>
                              <a:gd name="connsiteY66" fmla="*/ 473869 h 864394"/>
                              <a:gd name="connsiteX67" fmla="*/ 650082 w 973932"/>
                              <a:gd name="connsiteY67" fmla="*/ 492919 h 864394"/>
                              <a:gd name="connsiteX68" fmla="*/ 652463 w 973932"/>
                              <a:gd name="connsiteY68" fmla="*/ 523875 h 864394"/>
                              <a:gd name="connsiteX69" fmla="*/ 645319 w 973932"/>
                              <a:gd name="connsiteY69" fmla="*/ 550069 h 864394"/>
                              <a:gd name="connsiteX70" fmla="*/ 645319 w 973932"/>
                              <a:gd name="connsiteY70" fmla="*/ 581025 h 864394"/>
                              <a:gd name="connsiteX71" fmla="*/ 666750 w 973932"/>
                              <a:gd name="connsiteY71" fmla="*/ 602457 h 864394"/>
                              <a:gd name="connsiteX72" fmla="*/ 669132 w 973932"/>
                              <a:gd name="connsiteY72" fmla="*/ 654844 h 864394"/>
                              <a:gd name="connsiteX73" fmla="*/ 645319 w 973932"/>
                              <a:gd name="connsiteY73" fmla="*/ 709613 h 864394"/>
                              <a:gd name="connsiteX74" fmla="*/ 642938 w 973932"/>
                              <a:gd name="connsiteY74" fmla="*/ 771525 h 864394"/>
                              <a:gd name="connsiteX75" fmla="*/ 640557 w 973932"/>
                              <a:gd name="connsiteY75" fmla="*/ 795338 h 864394"/>
                              <a:gd name="connsiteX76" fmla="*/ 640557 w 973932"/>
                              <a:gd name="connsiteY76" fmla="*/ 814388 h 864394"/>
                              <a:gd name="connsiteX77" fmla="*/ 621507 w 973932"/>
                              <a:gd name="connsiteY77" fmla="*/ 826294 h 864394"/>
                              <a:gd name="connsiteX78" fmla="*/ 623888 w 973932"/>
                              <a:gd name="connsiteY78" fmla="*/ 845344 h 864394"/>
                              <a:gd name="connsiteX79" fmla="*/ 640557 w 973932"/>
                              <a:gd name="connsiteY79" fmla="*/ 857250 h 864394"/>
                              <a:gd name="connsiteX80" fmla="*/ 659607 w 973932"/>
                              <a:gd name="connsiteY80" fmla="*/ 850107 h 864394"/>
                              <a:gd name="connsiteX81" fmla="*/ 678657 w 973932"/>
                              <a:gd name="connsiteY81" fmla="*/ 857250 h 864394"/>
                              <a:gd name="connsiteX82" fmla="*/ 702469 w 973932"/>
                              <a:gd name="connsiteY82" fmla="*/ 862013 h 864394"/>
                              <a:gd name="connsiteX83" fmla="*/ 726282 w 973932"/>
                              <a:gd name="connsiteY83" fmla="*/ 864394 h 864394"/>
                              <a:gd name="connsiteX84" fmla="*/ 752475 w 973932"/>
                              <a:gd name="connsiteY84" fmla="*/ 852488 h 864394"/>
                              <a:gd name="connsiteX85" fmla="*/ 766763 w 973932"/>
                              <a:gd name="connsiteY85" fmla="*/ 823913 h 864394"/>
                              <a:gd name="connsiteX86" fmla="*/ 773907 w 973932"/>
                              <a:gd name="connsiteY86" fmla="*/ 792957 h 864394"/>
                              <a:gd name="connsiteX87" fmla="*/ 766763 w 973932"/>
                              <a:gd name="connsiteY87" fmla="*/ 769144 h 864394"/>
                              <a:gd name="connsiteX88" fmla="*/ 795338 w 973932"/>
                              <a:gd name="connsiteY88" fmla="*/ 764382 h 864394"/>
                              <a:gd name="connsiteX89" fmla="*/ 831057 w 973932"/>
                              <a:gd name="connsiteY89" fmla="*/ 709613 h 864394"/>
                              <a:gd name="connsiteX90" fmla="*/ 890588 w 973932"/>
                              <a:gd name="connsiteY90" fmla="*/ 688182 h 864394"/>
                              <a:gd name="connsiteX91" fmla="*/ 902494 w 973932"/>
                              <a:gd name="connsiteY91" fmla="*/ 661988 h 864394"/>
                              <a:gd name="connsiteX92" fmla="*/ 902494 w 973932"/>
                              <a:gd name="connsiteY92" fmla="*/ 661988 h 864394"/>
                              <a:gd name="connsiteX93" fmla="*/ 864394 w 973932"/>
                              <a:gd name="connsiteY93" fmla="*/ 645319 h 864394"/>
                              <a:gd name="connsiteX94" fmla="*/ 845344 w 973932"/>
                              <a:gd name="connsiteY94" fmla="*/ 600075 h 864394"/>
                              <a:gd name="connsiteX95" fmla="*/ 881063 w 973932"/>
                              <a:gd name="connsiteY95" fmla="*/ 581025 h 864394"/>
                              <a:gd name="connsiteX96" fmla="*/ 921544 w 973932"/>
                              <a:gd name="connsiteY96" fmla="*/ 538163 h 864394"/>
                              <a:gd name="connsiteX97" fmla="*/ 912019 w 973932"/>
                              <a:gd name="connsiteY97" fmla="*/ 492919 h 864394"/>
                              <a:gd name="connsiteX98" fmla="*/ 907257 w 973932"/>
                              <a:gd name="connsiteY98" fmla="*/ 466725 h 864394"/>
                              <a:gd name="connsiteX99" fmla="*/ 892969 w 973932"/>
                              <a:gd name="connsiteY99" fmla="*/ 442913 h 864394"/>
                              <a:gd name="connsiteX100" fmla="*/ 907257 w 973932"/>
                              <a:gd name="connsiteY100" fmla="*/ 421482 h 864394"/>
                              <a:gd name="connsiteX101" fmla="*/ 935832 w 973932"/>
                              <a:gd name="connsiteY101" fmla="*/ 411957 h 864394"/>
                              <a:gd name="connsiteX102" fmla="*/ 962025 w 973932"/>
                              <a:gd name="connsiteY102" fmla="*/ 402432 h 864394"/>
                              <a:gd name="connsiteX103" fmla="*/ 973932 w 973932"/>
                              <a:gd name="connsiteY103" fmla="*/ 395288 h 864394"/>
                              <a:gd name="connsiteX104" fmla="*/ 973932 w 973932"/>
                              <a:gd name="connsiteY104" fmla="*/ 361950 h 864394"/>
                              <a:gd name="connsiteX105" fmla="*/ 892969 w 973932"/>
                              <a:gd name="connsiteY105" fmla="*/ 328613 h 864394"/>
                              <a:gd name="connsiteX106" fmla="*/ 854869 w 973932"/>
                              <a:gd name="connsiteY106" fmla="*/ 257175 h 864394"/>
                              <a:gd name="connsiteX107" fmla="*/ 840582 w 973932"/>
                              <a:gd name="connsiteY107" fmla="*/ 204788 h 864394"/>
                              <a:gd name="connsiteX108" fmla="*/ 804863 w 973932"/>
                              <a:gd name="connsiteY108" fmla="*/ 190500 h 864394"/>
                              <a:gd name="connsiteX109" fmla="*/ 785813 w 973932"/>
                              <a:gd name="connsiteY109" fmla="*/ 164307 h 864394"/>
                              <a:gd name="connsiteX110" fmla="*/ 769144 w 973932"/>
                              <a:gd name="connsiteY110" fmla="*/ 102394 h 864394"/>
                              <a:gd name="connsiteX111" fmla="*/ 726282 w 973932"/>
                              <a:gd name="connsiteY111" fmla="*/ 76200 h 864394"/>
                              <a:gd name="connsiteX112" fmla="*/ 669132 w 973932"/>
                              <a:gd name="connsiteY112" fmla="*/ 71438 h 864394"/>
                              <a:gd name="connsiteX113" fmla="*/ 650082 w 973932"/>
                              <a:gd name="connsiteY113" fmla="*/ 30957 h 864394"/>
                              <a:gd name="connsiteX114" fmla="*/ 559594 w 973932"/>
                              <a:gd name="connsiteY114" fmla="*/ 4763 h 864394"/>
                              <a:gd name="connsiteX115" fmla="*/ 461963 w 973932"/>
                              <a:gd name="connsiteY115" fmla="*/ 0 h 864394"/>
                              <a:gd name="connsiteX0" fmla="*/ 461963 w 973932"/>
                              <a:gd name="connsiteY0" fmla="*/ 0 h 864394"/>
                              <a:gd name="connsiteX1" fmla="*/ 454819 w 973932"/>
                              <a:gd name="connsiteY1" fmla="*/ 71438 h 864394"/>
                              <a:gd name="connsiteX2" fmla="*/ 411957 w 973932"/>
                              <a:gd name="connsiteY2" fmla="*/ 78582 h 864394"/>
                              <a:gd name="connsiteX3" fmla="*/ 395288 w 973932"/>
                              <a:gd name="connsiteY3" fmla="*/ 66675 h 864394"/>
                              <a:gd name="connsiteX4" fmla="*/ 359569 w 973932"/>
                              <a:gd name="connsiteY4" fmla="*/ 64294 h 864394"/>
                              <a:gd name="connsiteX5" fmla="*/ 333375 w 973932"/>
                              <a:gd name="connsiteY5" fmla="*/ 64294 h 864394"/>
                              <a:gd name="connsiteX6" fmla="*/ 304800 w 973932"/>
                              <a:gd name="connsiteY6" fmla="*/ 76200 h 864394"/>
                              <a:gd name="connsiteX7" fmla="*/ 271463 w 973932"/>
                              <a:gd name="connsiteY7" fmla="*/ 100013 h 864394"/>
                              <a:gd name="connsiteX8" fmla="*/ 214313 w 973932"/>
                              <a:gd name="connsiteY8" fmla="*/ 59532 h 864394"/>
                              <a:gd name="connsiteX9" fmla="*/ 142875 w 973932"/>
                              <a:gd name="connsiteY9" fmla="*/ 61913 h 864394"/>
                              <a:gd name="connsiteX10" fmla="*/ 92869 w 973932"/>
                              <a:gd name="connsiteY10" fmla="*/ 50007 h 864394"/>
                              <a:gd name="connsiteX11" fmla="*/ 33338 w 973932"/>
                              <a:gd name="connsiteY11" fmla="*/ 97632 h 864394"/>
                              <a:gd name="connsiteX12" fmla="*/ 4763 w 973932"/>
                              <a:gd name="connsiteY12" fmla="*/ 121444 h 864394"/>
                              <a:gd name="connsiteX13" fmla="*/ 0 w 973932"/>
                              <a:gd name="connsiteY13" fmla="*/ 147638 h 864394"/>
                              <a:gd name="connsiteX14" fmla="*/ 47625 w 973932"/>
                              <a:gd name="connsiteY14" fmla="*/ 200025 h 864394"/>
                              <a:gd name="connsiteX15" fmla="*/ 66675 w 973932"/>
                              <a:gd name="connsiteY15" fmla="*/ 271463 h 864394"/>
                              <a:gd name="connsiteX16" fmla="*/ 102394 w 973932"/>
                              <a:gd name="connsiteY16" fmla="*/ 300038 h 864394"/>
                              <a:gd name="connsiteX17" fmla="*/ 130969 w 973932"/>
                              <a:gd name="connsiteY17" fmla="*/ 319088 h 864394"/>
                              <a:gd name="connsiteX18" fmla="*/ 166688 w 973932"/>
                              <a:gd name="connsiteY18" fmla="*/ 333375 h 864394"/>
                              <a:gd name="connsiteX19" fmla="*/ 192882 w 973932"/>
                              <a:gd name="connsiteY19" fmla="*/ 338138 h 864394"/>
                              <a:gd name="connsiteX20" fmla="*/ 228600 w 973932"/>
                              <a:gd name="connsiteY20" fmla="*/ 326232 h 864394"/>
                              <a:gd name="connsiteX21" fmla="*/ 252413 w 973932"/>
                              <a:gd name="connsiteY21" fmla="*/ 316707 h 864394"/>
                              <a:gd name="connsiteX22" fmla="*/ 271463 w 973932"/>
                              <a:gd name="connsiteY22" fmla="*/ 304800 h 864394"/>
                              <a:gd name="connsiteX23" fmla="*/ 300038 w 973932"/>
                              <a:gd name="connsiteY23" fmla="*/ 288132 h 864394"/>
                              <a:gd name="connsiteX24" fmla="*/ 321469 w 973932"/>
                              <a:gd name="connsiteY24" fmla="*/ 309563 h 864394"/>
                              <a:gd name="connsiteX25" fmla="*/ 319088 w 973932"/>
                              <a:gd name="connsiteY25" fmla="*/ 342900 h 864394"/>
                              <a:gd name="connsiteX26" fmla="*/ 300038 w 973932"/>
                              <a:gd name="connsiteY26" fmla="*/ 381000 h 864394"/>
                              <a:gd name="connsiteX27" fmla="*/ 271463 w 973932"/>
                              <a:gd name="connsiteY27" fmla="*/ 411957 h 864394"/>
                              <a:gd name="connsiteX28" fmla="*/ 238125 w 973932"/>
                              <a:gd name="connsiteY28" fmla="*/ 423863 h 864394"/>
                              <a:gd name="connsiteX29" fmla="*/ 211932 w 973932"/>
                              <a:gd name="connsiteY29" fmla="*/ 431007 h 864394"/>
                              <a:gd name="connsiteX30" fmla="*/ 161925 w 973932"/>
                              <a:gd name="connsiteY30" fmla="*/ 433388 h 864394"/>
                              <a:gd name="connsiteX31" fmla="*/ 123825 w 973932"/>
                              <a:gd name="connsiteY31" fmla="*/ 416719 h 864394"/>
                              <a:gd name="connsiteX32" fmla="*/ 123825 w 973932"/>
                              <a:gd name="connsiteY32" fmla="*/ 395288 h 864394"/>
                              <a:gd name="connsiteX33" fmla="*/ 107157 w 973932"/>
                              <a:gd name="connsiteY33" fmla="*/ 376238 h 864394"/>
                              <a:gd name="connsiteX34" fmla="*/ 107157 w 973932"/>
                              <a:gd name="connsiteY34" fmla="*/ 376238 h 864394"/>
                              <a:gd name="connsiteX35" fmla="*/ 78582 w 973932"/>
                              <a:gd name="connsiteY35" fmla="*/ 416719 h 864394"/>
                              <a:gd name="connsiteX36" fmla="*/ 66675 w 973932"/>
                              <a:gd name="connsiteY36" fmla="*/ 461963 h 864394"/>
                              <a:gd name="connsiteX37" fmla="*/ 88107 w 973932"/>
                              <a:gd name="connsiteY37" fmla="*/ 481013 h 864394"/>
                              <a:gd name="connsiteX38" fmla="*/ 109538 w 973932"/>
                              <a:gd name="connsiteY38" fmla="*/ 511969 h 864394"/>
                              <a:gd name="connsiteX39" fmla="*/ 140494 w 973932"/>
                              <a:gd name="connsiteY39" fmla="*/ 533400 h 864394"/>
                              <a:gd name="connsiteX40" fmla="*/ 145257 w 973932"/>
                              <a:gd name="connsiteY40" fmla="*/ 557213 h 864394"/>
                              <a:gd name="connsiteX41" fmla="*/ 152400 w 973932"/>
                              <a:gd name="connsiteY41" fmla="*/ 566738 h 864394"/>
                              <a:gd name="connsiteX42" fmla="*/ 180975 w 973932"/>
                              <a:gd name="connsiteY42" fmla="*/ 595313 h 864394"/>
                              <a:gd name="connsiteX43" fmla="*/ 188119 w 973932"/>
                              <a:gd name="connsiteY43" fmla="*/ 661988 h 864394"/>
                              <a:gd name="connsiteX44" fmla="*/ 209550 w 973932"/>
                              <a:gd name="connsiteY44" fmla="*/ 681038 h 864394"/>
                              <a:gd name="connsiteX45" fmla="*/ 233363 w 973932"/>
                              <a:gd name="connsiteY45" fmla="*/ 688182 h 864394"/>
                              <a:gd name="connsiteX46" fmla="*/ 252413 w 973932"/>
                              <a:gd name="connsiteY46" fmla="*/ 702469 h 864394"/>
                              <a:gd name="connsiteX47" fmla="*/ 278607 w 973932"/>
                              <a:gd name="connsiteY47" fmla="*/ 721519 h 864394"/>
                              <a:gd name="connsiteX48" fmla="*/ 307182 w 973932"/>
                              <a:gd name="connsiteY48" fmla="*/ 766763 h 864394"/>
                              <a:gd name="connsiteX49" fmla="*/ 340519 w 973932"/>
                              <a:gd name="connsiteY49" fmla="*/ 773907 h 864394"/>
                              <a:gd name="connsiteX50" fmla="*/ 359569 w 973932"/>
                              <a:gd name="connsiteY50" fmla="*/ 759619 h 864394"/>
                              <a:gd name="connsiteX51" fmla="*/ 357188 w 973932"/>
                              <a:gd name="connsiteY51" fmla="*/ 738188 h 864394"/>
                              <a:gd name="connsiteX52" fmla="*/ 364332 w 973932"/>
                              <a:gd name="connsiteY52" fmla="*/ 716757 h 864394"/>
                              <a:gd name="connsiteX53" fmla="*/ 383382 w 973932"/>
                              <a:gd name="connsiteY53" fmla="*/ 711994 h 864394"/>
                              <a:gd name="connsiteX54" fmla="*/ 404813 w 973932"/>
                              <a:gd name="connsiteY54" fmla="*/ 721519 h 864394"/>
                              <a:gd name="connsiteX55" fmla="*/ 431007 w 973932"/>
                              <a:gd name="connsiteY55" fmla="*/ 733425 h 864394"/>
                              <a:gd name="connsiteX56" fmla="*/ 454819 w 973932"/>
                              <a:gd name="connsiteY56" fmla="*/ 740569 h 864394"/>
                              <a:gd name="connsiteX57" fmla="*/ 476250 w 973932"/>
                              <a:gd name="connsiteY57" fmla="*/ 728663 h 864394"/>
                              <a:gd name="connsiteX58" fmla="*/ 490538 w 973932"/>
                              <a:gd name="connsiteY58" fmla="*/ 704850 h 864394"/>
                              <a:gd name="connsiteX59" fmla="*/ 523875 w 973932"/>
                              <a:gd name="connsiteY59" fmla="*/ 683419 h 864394"/>
                              <a:gd name="connsiteX60" fmla="*/ 557213 w 973932"/>
                              <a:gd name="connsiteY60" fmla="*/ 685800 h 864394"/>
                              <a:gd name="connsiteX61" fmla="*/ 576263 w 973932"/>
                              <a:gd name="connsiteY61" fmla="*/ 664369 h 864394"/>
                              <a:gd name="connsiteX62" fmla="*/ 585788 w 973932"/>
                              <a:gd name="connsiteY62" fmla="*/ 626269 h 864394"/>
                              <a:gd name="connsiteX63" fmla="*/ 578644 w 973932"/>
                              <a:gd name="connsiteY63" fmla="*/ 585788 h 864394"/>
                              <a:gd name="connsiteX64" fmla="*/ 602457 w 973932"/>
                              <a:gd name="connsiteY64" fmla="*/ 535781 h 864394"/>
                              <a:gd name="connsiteX65" fmla="*/ 590550 w 973932"/>
                              <a:gd name="connsiteY65" fmla="*/ 490538 h 864394"/>
                              <a:gd name="connsiteX66" fmla="*/ 621507 w 973932"/>
                              <a:gd name="connsiteY66" fmla="*/ 473869 h 864394"/>
                              <a:gd name="connsiteX67" fmla="*/ 650082 w 973932"/>
                              <a:gd name="connsiteY67" fmla="*/ 492919 h 864394"/>
                              <a:gd name="connsiteX68" fmla="*/ 652463 w 973932"/>
                              <a:gd name="connsiteY68" fmla="*/ 523875 h 864394"/>
                              <a:gd name="connsiteX69" fmla="*/ 645319 w 973932"/>
                              <a:gd name="connsiteY69" fmla="*/ 550069 h 864394"/>
                              <a:gd name="connsiteX70" fmla="*/ 645319 w 973932"/>
                              <a:gd name="connsiteY70" fmla="*/ 581025 h 864394"/>
                              <a:gd name="connsiteX71" fmla="*/ 666750 w 973932"/>
                              <a:gd name="connsiteY71" fmla="*/ 602457 h 864394"/>
                              <a:gd name="connsiteX72" fmla="*/ 669132 w 973932"/>
                              <a:gd name="connsiteY72" fmla="*/ 654844 h 864394"/>
                              <a:gd name="connsiteX73" fmla="*/ 645319 w 973932"/>
                              <a:gd name="connsiteY73" fmla="*/ 709613 h 864394"/>
                              <a:gd name="connsiteX74" fmla="*/ 642938 w 973932"/>
                              <a:gd name="connsiteY74" fmla="*/ 771525 h 864394"/>
                              <a:gd name="connsiteX75" fmla="*/ 640557 w 973932"/>
                              <a:gd name="connsiteY75" fmla="*/ 795338 h 864394"/>
                              <a:gd name="connsiteX76" fmla="*/ 640557 w 973932"/>
                              <a:gd name="connsiteY76" fmla="*/ 814388 h 864394"/>
                              <a:gd name="connsiteX77" fmla="*/ 621507 w 973932"/>
                              <a:gd name="connsiteY77" fmla="*/ 826294 h 864394"/>
                              <a:gd name="connsiteX78" fmla="*/ 623888 w 973932"/>
                              <a:gd name="connsiteY78" fmla="*/ 845344 h 864394"/>
                              <a:gd name="connsiteX79" fmla="*/ 640557 w 973932"/>
                              <a:gd name="connsiteY79" fmla="*/ 857250 h 864394"/>
                              <a:gd name="connsiteX80" fmla="*/ 659607 w 973932"/>
                              <a:gd name="connsiteY80" fmla="*/ 850107 h 864394"/>
                              <a:gd name="connsiteX81" fmla="*/ 678657 w 973932"/>
                              <a:gd name="connsiteY81" fmla="*/ 857250 h 864394"/>
                              <a:gd name="connsiteX82" fmla="*/ 702469 w 973932"/>
                              <a:gd name="connsiteY82" fmla="*/ 862013 h 864394"/>
                              <a:gd name="connsiteX83" fmla="*/ 726282 w 973932"/>
                              <a:gd name="connsiteY83" fmla="*/ 864394 h 864394"/>
                              <a:gd name="connsiteX84" fmla="*/ 752475 w 973932"/>
                              <a:gd name="connsiteY84" fmla="*/ 852488 h 864394"/>
                              <a:gd name="connsiteX85" fmla="*/ 766763 w 973932"/>
                              <a:gd name="connsiteY85" fmla="*/ 823913 h 864394"/>
                              <a:gd name="connsiteX86" fmla="*/ 773907 w 973932"/>
                              <a:gd name="connsiteY86" fmla="*/ 792957 h 864394"/>
                              <a:gd name="connsiteX87" fmla="*/ 766763 w 973932"/>
                              <a:gd name="connsiteY87" fmla="*/ 769144 h 864394"/>
                              <a:gd name="connsiteX88" fmla="*/ 795338 w 973932"/>
                              <a:gd name="connsiteY88" fmla="*/ 764382 h 864394"/>
                              <a:gd name="connsiteX89" fmla="*/ 831057 w 973932"/>
                              <a:gd name="connsiteY89" fmla="*/ 709613 h 864394"/>
                              <a:gd name="connsiteX90" fmla="*/ 890588 w 973932"/>
                              <a:gd name="connsiteY90" fmla="*/ 688182 h 864394"/>
                              <a:gd name="connsiteX91" fmla="*/ 902494 w 973932"/>
                              <a:gd name="connsiteY91" fmla="*/ 661988 h 864394"/>
                              <a:gd name="connsiteX92" fmla="*/ 902494 w 973932"/>
                              <a:gd name="connsiteY92" fmla="*/ 661988 h 864394"/>
                              <a:gd name="connsiteX93" fmla="*/ 864394 w 973932"/>
                              <a:gd name="connsiteY93" fmla="*/ 645319 h 864394"/>
                              <a:gd name="connsiteX94" fmla="*/ 845344 w 973932"/>
                              <a:gd name="connsiteY94" fmla="*/ 600075 h 864394"/>
                              <a:gd name="connsiteX95" fmla="*/ 881063 w 973932"/>
                              <a:gd name="connsiteY95" fmla="*/ 581025 h 864394"/>
                              <a:gd name="connsiteX96" fmla="*/ 921544 w 973932"/>
                              <a:gd name="connsiteY96" fmla="*/ 538163 h 864394"/>
                              <a:gd name="connsiteX97" fmla="*/ 912019 w 973932"/>
                              <a:gd name="connsiteY97" fmla="*/ 492919 h 864394"/>
                              <a:gd name="connsiteX98" fmla="*/ 907257 w 973932"/>
                              <a:gd name="connsiteY98" fmla="*/ 466725 h 864394"/>
                              <a:gd name="connsiteX99" fmla="*/ 892969 w 973932"/>
                              <a:gd name="connsiteY99" fmla="*/ 442913 h 864394"/>
                              <a:gd name="connsiteX100" fmla="*/ 907257 w 973932"/>
                              <a:gd name="connsiteY100" fmla="*/ 421482 h 864394"/>
                              <a:gd name="connsiteX101" fmla="*/ 935832 w 973932"/>
                              <a:gd name="connsiteY101" fmla="*/ 411957 h 864394"/>
                              <a:gd name="connsiteX102" fmla="*/ 962025 w 973932"/>
                              <a:gd name="connsiteY102" fmla="*/ 402432 h 864394"/>
                              <a:gd name="connsiteX103" fmla="*/ 973932 w 973932"/>
                              <a:gd name="connsiteY103" fmla="*/ 395288 h 864394"/>
                              <a:gd name="connsiteX104" fmla="*/ 973932 w 973932"/>
                              <a:gd name="connsiteY104" fmla="*/ 361950 h 864394"/>
                              <a:gd name="connsiteX105" fmla="*/ 892969 w 973932"/>
                              <a:gd name="connsiteY105" fmla="*/ 328613 h 864394"/>
                              <a:gd name="connsiteX106" fmla="*/ 854869 w 973932"/>
                              <a:gd name="connsiteY106" fmla="*/ 257175 h 864394"/>
                              <a:gd name="connsiteX107" fmla="*/ 840582 w 973932"/>
                              <a:gd name="connsiteY107" fmla="*/ 204788 h 864394"/>
                              <a:gd name="connsiteX108" fmla="*/ 804863 w 973932"/>
                              <a:gd name="connsiteY108" fmla="*/ 190500 h 864394"/>
                              <a:gd name="connsiteX109" fmla="*/ 785813 w 973932"/>
                              <a:gd name="connsiteY109" fmla="*/ 164307 h 864394"/>
                              <a:gd name="connsiteX110" fmla="*/ 769144 w 973932"/>
                              <a:gd name="connsiteY110" fmla="*/ 102394 h 864394"/>
                              <a:gd name="connsiteX111" fmla="*/ 726282 w 973932"/>
                              <a:gd name="connsiteY111" fmla="*/ 76200 h 864394"/>
                              <a:gd name="connsiteX112" fmla="*/ 669132 w 973932"/>
                              <a:gd name="connsiteY112" fmla="*/ 71438 h 864394"/>
                              <a:gd name="connsiteX113" fmla="*/ 650082 w 973932"/>
                              <a:gd name="connsiteY113" fmla="*/ 30957 h 864394"/>
                              <a:gd name="connsiteX114" fmla="*/ 559594 w 973932"/>
                              <a:gd name="connsiteY114" fmla="*/ 4763 h 864394"/>
                              <a:gd name="connsiteX115" fmla="*/ 461963 w 973932"/>
                              <a:gd name="connsiteY115" fmla="*/ 0 h 864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973932" h="864394">
                                <a:moveTo>
                                  <a:pt x="461963" y="0"/>
                                </a:moveTo>
                                <a:lnTo>
                                  <a:pt x="454819" y="71438"/>
                                </a:lnTo>
                                <a:lnTo>
                                  <a:pt x="411957" y="78582"/>
                                </a:lnTo>
                                <a:lnTo>
                                  <a:pt x="395288" y="66675"/>
                                </a:lnTo>
                                <a:lnTo>
                                  <a:pt x="359569" y="64294"/>
                                </a:lnTo>
                                <a:lnTo>
                                  <a:pt x="333375" y="64294"/>
                                </a:lnTo>
                                <a:lnTo>
                                  <a:pt x="304800" y="76200"/>
                                </a:lnTo>
                                <a:lnTo>
                                  <a:pt x="271463" y="100013"/>
                                </a:lnTo>
                                <a:lnTo>
                                  <a:pt x="214313" y="59532"/>
                                </a:lnTo>
                                <a:lnTo>
                                  <a:pt x="142875" y="61913"/>
                                </a:lnTo>
                                <a:lnTo>
                                  <a:pt x="92869" y="50007"/>
                                </a:lnTo>
                                <a:lnTo>
                                  <a:pt x="33338" y="97632"/>
                                </a:lnTo>
                                <a:lnTo>
                                  <a:pt x="4763" y="121444"/>
                                </a:lnTo>
                                <a:lnTo>
                                  <a:pt x="0" y="147638"/>
                                </a:lnTo>
                                <a:lnTo>
                                  <a:pt x="47625" y="200025"/>
                                </a:lnTo>
                                <a:lnTo>
                                  <a:pt x="66675" y="271463"/>
                                </a:lnTo>
                                <a:lnTo>
                                  <a:pt x="102394" y="300038"/>
                                </a:lnTo>
                                <a:lnTo>
                                  <a:pt x="130969" y="319088"/>
                                </a:lnTo>
                                <a:lnTo>
                                  <a:pt x="166688" y="333375"/>
                                </a:lnTo>
                                <a:lnTo>
                                  <a:pt x="192882" y="338138"/>
                                </a:lnTo>
                                <a:lnTo>
                                  <a:pt x="228600" y="326232"/>
                                </a:lnTo>
                                <a:lnTo>
                                  <a:pt x="252413" y="316707"/>
                                </a:lnTo>
                                <a:lnTo>
                                  <a:pt x="271463" y="304800"/>
                                </a:lnTo>
                                <a:lnTo>
                                  <a:pt x="300038" y="288132"/>
                                </a:lnTo>
                                <a:lnTo>
                                  <a:pt x="321469" y="309563"/>
                                </a:lnTo>
                                <a:lnTo>
                                  <a:pt x="319088" y="342900"/>
                                </a:lnTo>
                                <a:lnTo>
                                  <a:pt x="300038" y="381000"/>
                                </a:lnTo>
                                <a:lnTo>
                                  <a:pt x="271463" y="411957"/>
                                </a:lnTo>
                                <a:lnTo>
                                  <a:pt x="238125" y="423863"/>
                                </a:lnTo>
                                <a:lnTo>
                                  <a:pt x="211932" y="431007"/>
                                </a:lnTo>
                                <a:lnTo>
                                  <a:pt x="161925" y="433388"/>
                                </a:lnTo>
                                <a:lnTo>
                                  <a:pt x="123825" y="416719"/>
                                </a:lnTo>
                                <a:lnTo>
                                  <a:pt x="123825" y="395288"/>
                                </a:lnTo>
                                <a:lnTo>
                                  <a:pt x="107157" y="376238"/>
                                </a:lnTo>
                                <a:lnTo>
                                  <a:pt x="107157" y="376238"/>
                                </a:lnTo>
                                <a:lnTo>
                                  <a:pt x="78582" y="416719"/>
                                </a:lnTo>
                                <a:lnTo>
                                  <a:pt x="66675" y="461963"/>
                                </a:lnTo>
                                <a:lnTo>
                                  <a:pt x="88107" y="481013"/>
                                </a:lnTo>
                                <a:lnTo>
                                  <a:pt x="109538" y="511969"/>
                                </a:lnTo>
                                <a:lnTo>
                                  <a:pt x="140494" y="533400"/>
                                </a:lnTo>
                                <a:lnTo>
                                  <a:pt x="145257" y="557213"/>
                                </a:lnTo>
                                <a:lnTo>
                                  <a:pt x="152400" y="566738"/>
                                </a:lnTo>
                                <a:lnTo>
                                  <a:pt x="180975" y="595313"/>
                                </a:lnTo>
                                <a:lnTo>
                                  <a:pt x="188119" y="661988"/>
                                </a:lnTo>
                                <a:lnTo>
                                  <a:pt x="209550" y="681038"/>
                                </a:lnTo>
                                <a:lnTo>
                                  <a:pt x="233363" y="688182"/>
                                </a:lnTo>
                                <a:lnTo>
                                  <a:pt x="252413" y="702469"/>
                                </a:lnTo>
                                <a:lnTo>
                                  <a:pt x="278607" y="721519"/>
                                </a:lnTo>
                                <a:lnTo>
                                  <a:pt x="307182" y="766763"/>
                                </a:lnTo>
                                <a:lnTo>
                                  <a:pt x="340519" y="773907"/>
                                </a:lnTo>
                                <a:lnTo>
                                  <a:pt x="359569" y="759619"/>
                                </a:lnTo>
                                <a:lnTo>
                                  <a:pt x="357188" y="738188"/>
                                </a:lnTo>
                                <a:lnTo>
                                  <a:pt x="364332" y="716757"/>
                                </a:lnTo>
                                <a:lnTo>
                                  <a:pt x="383382" y="711994"/>
                                </a:lnTo>
                                <a:lnTo>
                                  <a:pt x="404813" y="721519"/>
                                </a:lnTo>
                                <a:lnTo>
                                  <a:pt x="431007" y="733425"/>
                                </a:lnTo>
                                <a:lnTo>
                                  <a:pt x="454819" y="740569"/>
                                </a:lnTo>
                                <a:lnTo>
                                  <a:pt x="476250" y="728663"/>
                                </a:lnTo>
                                <a:lnTo>
                                  <a:pt x="490538" y="704850"/>
                                </a:lnTo>
                                <a:lnTo>
                                  <a:pt x="523875" y="683419"/>
                                </a:lnTo>
                                <a:lnTo>
                                  <a:pt x="557213" y="685800"/>
                                </a:lnTo>
                                <a:lnTo>
                                  <a:pt x="576263" y="664369"/>
                                </a:lnTo>
                                <a:lnTo>
                                  <a:pt x="585788" y="626269"/>
                                </a:lnTo>
                                <a:lnTo>
                                  <a:pt x="578644" y="585788"/>
                                </a:lnTo>
                                <a:lnTo>
                                  <a:pt x="602457" y="535781"/>
                                </a:lnTo>
                                <a:lnTo>
                                  <a:pt x="590550" y="490538"/>
                                </a:lnTo>
                                <a:lnTo>
                                  <a:pt x="621507" y="473869"/>
                                </a:lnTo>
                                <a:lnTo>
                                  <a:pt x="650082" y="492919"/>
                                </a:lnTo>
                                <a:lnTo>
                                  <a:pt x="652463" y="523875"/>
                                </a:lnTo>
                                <a:lnTo>
                                  <a:pt x="645319" y="550069"/>
                                </a:lnTo>
                                <a:lnTo>
                                  <a:pt x="645319" y="581025"/>
                                </a:lnTo>
                                <a:lnTo>
                                  <a:pt x="666750" y="602457"/>
                                </a:lnTo>
                                <a:lnTo>
                                  <a:pt x="669132" y="654844"/>
                                </a:lnTo>
                                <a:lnTo>
                                  <a:pt x="645319" y="709613"/>
                                </a:lnTo>
                                <a:cubicBezTo>
                                  <a:pt x="644525" y="730250"/>
                                  <a:pt x="643732" y="750888"/>
                                  <a:pt x="642938" y="771525"/>
                                </a:cubicBezTo>
                                <a:lnTo>
                                  <a:pt x="640557" y="795338"/>
                                </a:lnTo>
                                <a:lnTo>
                                  <a:pt x="640557" y="814388"/>
                                </a:lnTo>
                                <a:lnTo>
                                  <a:pt x="621507" y="826294"/>
                                </a:lnTo>
                                <a:lnTo>
                                  <a:pt x="623888" y="845344"/>
                                </a:lnTo>
                                <a:lnTo>
                                  <a:pt x="640557" y="857250"/>
                                </a:lnTo>
                                <a:lnTo>
                                  <a:pt x="659607" y="850107"/>
                                </a:lnTo>
                                <a:lnTo>
                                  <a:pt x="678657" y="857250"/>
                                </a:lnTo>
                                <a:lnTo>
                                  <a:pt x="702469" y="862013"/>
                                </a:lnTo>
                                <a:lnTo>
                                  <a:pt x="726282" y="864394"/>
                                </a:lnTo>
                                <a:lnTo>
                                  <a:pt x="752475" y="852488"/>
                                </a:lnTo>
                                <a:lnTo>
                                  <a:pt x="766763" y="823913"/>
                                </a:lnTo>
                                <a:lnTo>
                                  <a:pt x="773907" y="792957"/>
                                </a:lnTo>
                                <a:lnTo>
                                  <a:pt x="766763" y="769144"/>
                                </a:lnTo>
                                <a:lnTo>
                                  <a:pt x="795338" y="764382"/>
                                </a:lnTo>
                                <a:lnTo>
                                  <a:pt x="831057" y="709613"/>
                                </a:lnTo>
                                <a:lnTo>
                                  <a:pt x="890588" y="688182"/>
                                </a:lnTo>
                                <a:lnTo>
                                  <a:pt x="902494" y="661988"/>
                                </a:lnTo>
                                <a:lnTo>
                                  <a:pt x="902494" y="661988"/>
                                </a:lnTo>
                                <a:lnTo>
                                  <a:pt x="864394" y="645319"/>
                                </a:lnTo>
                                <a:lnTo>
                                  <a:pt x="845344" y="600075"/>
                                </a:lnTo>
                                <a:lnTo>
                                  <a:pt x="881063" y="581025"/>
                                </a:lnTo>
                                <a:lnTo>
                                  <a:pt x="921544" y="538163"/>
                                </a:lnTo>
                                <a:lnTo>
                                  <a:pt x="912019" y="492919"/>
                                </a:lnTo>
                                <a:lnTo>
                                  <a:pt x="907257" y="466725"/>
                                </a:lnTo>
                                <a:lnTo>
                                  <a:pt x="892969" y="442913"/>
                                </a:lnTo>
                                <a:lnTo>
                                  <a:pt x="907257" y="421482"/>
                                </a:lnTo>
                                <a:lnTo>
                                  <a:pt x="935832" y="411957"/>
                                </a:lnTo>
                                <a:lnTo>
                                  <a:pt x="962025" y="402432"/>
                                </a:lnTo>
                                <a:lnTo>
                                  <a:pt x="973932" y="395288"/>
                                </a:lnTo>
                                <a:lnTo>
                                  <a:pt x="973932" y="361950"/>
                                </a:lnTo>
                                <a:lnTo>
                                  <a:pt x="892969" y="328613"/>
                                </a:lnTo>
                                <a:lnTo>
                                  <a:pt x="854869" y="257175"/>
                                </a:lnTo>
                                <a:lnTo>
                                  <a:pt x="840582" y="204788"/>
                                </a:lnTo>
                                <a:lnTo>
                                  <a:pt x="804863" y="190500"/>
                                </a:lnTo>
                                <a:lnTo>
                                  <a:pt x="785813" y="164307"/>
                                </a:lnTo>
                                <a:lnTo>
                                  <a:pt x="769144" y="102394"/>
                                </a:lnTo>
                                <a:lnTo>
                                  <a:pt x="726282" y="76200"/>
                                </a:lnTo>
                                <a:lnTo>
                                  <a:pt x="669132" y="71438"/>
                                </a:lnTo>
                                <a:lnTo>
                                  <a:pt x="650082" y="30957"/>
                                </a:lnTo>
                                <a:lnTo>
                                  <a:pt x="559594" y="4763"/>
                                </a:lnTo>
                                <a:lnTo>
                                  <a:pt x="461963" y="0"/>
                                </a:lnTo>
                                <a:close/>
                              </a:path>
                            </a:pathLst>
                          </a:custGeom>
                          <a:solidFill>
                            <a:schemeClr val="accent2">
                              <a:lumMod val="60000"/>
                              <a:lumOff val="40000"/>
                            </a:schemeClr>
                          </a:solidFill>
                          <a:ln w="12700">
                            <a:solidFill>
                              <a:schemeClr val="accent4">
                                <a:lumMod val="50000"/>
                              </a:schemeClr>
                            </a:solidFill>
                          </a:ln>
                        </p:spPr>
                        <p:style>
                          <a:lnRef idx="2">
                            <a:schemeClr val="accent1"/>
                          </a:lnRef>
                          <a:fillRef idx="1">
                            <a:schemeClr val="lt1"/>
                          </a:fillRef>
                          <a:effectRef idx="0">
                            <a:schemeClr val="accent1"/>
                          </a:effectRef>
                          <a:fontRef idx="minor">
                            <a:schemeClr val="dk1"/>
                          </a:fontRef>
                        </p:style>
                        <p:txBody>
                          <a:bodyPr/>
                          <a:lstStyle/>
                          <a:p>
                            <a:pPr eaLnBrk="0" fontAlgn="auto" hangingPunct="0">
                              <a:spcBef>
                                <a:spcPts val="0"/>
                              </a:spcBef>
                              <a:spcAft>
                                <a:spcPts val="0"/>
                              </a:spcAft>
                              <a:defRPr/>
                            </a:pPr>
                            <a:endParaRPr lang="en-GB">
                              <a:solidFill>
                                <a:prstClr val="black"/>
                              </a:solidFill>
                            </a:endParaRPr>
                          </a:p>
                        </p:txBody>
                      </p:sp>
                    </p:grpSp>
                    <p:sp>
                      <p:nvSpPr>
                        <p:cNvPr id="104" name="Freeform 103"/>
                        <p:cNvSpPr/>
                        <p:nvPr/>
                      </p:nvSpPr>
                      <p:spPr>
                        <a:xfrm>
                          <a:off x="7091881" y="2061553"/>
                          <a:ext cx="675437" cy="534991"/>
                        </a:xfrm>
                        <a:custGeom>
                          <a:avLst/>
                          <a:gdLst>
                            <a:gd name="connsiteX0" fmla="*/ 0 w 766763"/>
                            <a:gd name="connsiteY0" fmla="*/ 559594 h 592932"/>
                            <a:gd name="connsiteX1" fmla="*/ 97631 w 766763"/>
                            <a:gd name="connsiteY1" fmla="*/ 564357 h 592932"/>
                            <a:gd name="connsiteX2" fmla="*/ 111919 w 766763"/>
                            <a:gd name="connsiteY2" fmla="*/ 573882 h 592932"/>
                            <a:gd name="connsiteX3" fmla="*/ 123825 w 766763"/>
                            <a:gd name="connsiteY3" fmla="*/ 571500 h 592932"/>
                            <a:gd name="connsiteX4" fmla="*/ 154781 w 766763"/>
                            <a:gd name="connsiteY4" fmla="*/ 592932 h 592932"/>
                            <a:gd name="connsiteX5" fmla="*/ 192881 w 766763"/>
                            <a:gd name="connsiteY5" fmla="*/ 566738 h 592932"/>
                            <a:gd name="connsiteX6" fmla="*/ 192881 w 766763"/>
                            <a:gd name="connsiteY6" fmla="*/ 566738 h 592932"/>
                            <a:gd name="connsiteX7" fmla="*/ 269081 w 766763"/>
                            <a:gd name="connsiteY7" fmla="*/ 588169 h 592932"/>
                            <a:gd name="connsiteX8" fmla="*/ 290513 w 766763"/>
                            <a:gd name="connsiteY8" fmla="*/ 550069 h 592932"/>
                            <a:gd name="connsiteX9" fmla="*/ 350044 w 766763"/>
                            <a:gd name="connsiteY9" fmla="*/ 550069 h 592932"/>
                            <a:gd name="connsiteX10" fmla="*/ 385763 w 766763"/>
                            <a:gd name="connsiteY10" fmla="*/ 523875 h 592932"/>
                            <a:gd name="connsiteX11" fmla="*/ 414338 w 766763"/>
                            <a:gd name="connsiteY11" fmla="*/ 521494 h 592932"/>
                            <a:gd name="connsiteX12" fmla="*/ 464344 w 766763"/>
                            <a:gd name="connsiteY12" fmla="*/ 540544 h 592932"/>
                            <a:gd name="connsiteX13" fmla="*/ 497681 w 766763"/>
                            <a:gd name="connsiteY13" fmla="*/ 561975 h 592932"/>
                            <a:gd name="connsiteX14" fmla="*/ 550069 w 766763"/>
                            <a:gd name="connsiteY14" fmla="*/ 528638 h 592932"/>
                            <a:gd name="connsiteX15" fmla="*/ 590550 w 766763"/>
                            <a:gd name="connsiteY15" fmla="*/ 533400 h 592932"/>
                            <a:gd name="connsiteX16" fmla="*/ 604838 w 766763"/>
                            <a:gd name="connsiteY16" fmla="*/ 464344 h 592932"/>
                            <a:gd name="connsiteX17" fmla="*/ 602456 w 766763"/>
                            <a:gd name="connsiteY17" fmla="*/ 445294 h 592932"/>
                            <a:gd name="connsiteX18" fmla="*/ 688181 w 766763"/>
                            <a:gd name="connsiteY18" fmla="*/ 395288 h 592932"/>
                            <a:gd name="connsiteX19" fmla="*/ 702469 w 766763"/>
                            <a:gd name="connsiteY19" fmla="*/ 381000 h 592932"/>
                            <a:gd name="connsiteX20" fmla="*/ 762000 w 766763"/>
                            <a:gd name="connsiteY20" fmla="*/ 361950 h 592932"/>
                            <a:gd name="connsiteX21" fmla="*/ 762000 w 766763"/>
                            <a:gd name="connsiteY21" fmla="*/ 316707 h 592932"/>
                            <a:gd name="connsiteX22" fmla="*/ 733425 w 766763"/>
                            <a:gd name="connsiteY22" fmla="*/ 307182 h 592932"/>
                            <a:gd name="connsiteX23" fmla="*/ 719138 w 766763"/>
                            <a:gd name="connsiteY23" fmla="*/ 283369 h 592932"/>
                            <a:gd name="connsiteX24" fmla="*/ 726281 w 766763"/>
                            <a:gd name="connsiteY24" fmla="*/ 254794 h 592932"/>
                            <a:gd name="connsiteX25" fmla="*/ 762000 w 766763"/>
                            <a:gd name="connsiteY25" fmla="*/ 245269 h 592932"/>
                            <a:gd name="connsiteX26" fmla="*/ 766763 w 766763"/>
                            <a:gd name="connsiteY26" fmla="*/ 223838 h 592932"/>
                            <a:gd name="connsiteX27" fmla="*/ 754856 w 766763"/>
                            <a:gd name="connsiteY27" fmla="*/ 214313 h 592932"/>
                            <a:gd name="connsiteX28" fmla="*/ 754856 w 766763"/>
                            <a:gd name="connsiteY28" fmla="*/ 183357 h 592932"/>
                            <a:gd name="connsiteX29" fmla="*/ 650081 w 766763"/>
                            <a:gd name="connsiteY29" fmla="*/ 214313 h 592932"/>
                            <a:gd name="connsiteX30" fmla="*/ 631031 w 766763"/>
                            <a:gd name="connsiteY30" fmla="*/ 214313 h 592932"/>
                            <a:gd name="connsiteX31" fmla="*/ 592931 w 766763"/>
                            <a:gd name="connsiteY31" fmla="*/ 180975 h 592932"/>
                            <a:gd name="connsiteX32" fmla="*/ 561975 w 766763"/>
                            <a:gd name="connsiteY32" fmla="*/ 188119 h 592932"/>
                            <a:gd name="connsiteX33" fmla="*/ 540544 w 766763"/>
                            <a:gd name="connsiteY33" fmla="*/ 202407 h 592932"/>
                            <a:gd name="connsiteX34" fmla="*/ 509588 w 766763"/>
                            <a:gd name="connsiteY34" fmla="*/ 195263 h 592932"/>
                            <a:gd name="connsiteX35" fmla="*/ 473869 w 766763"/>
                            <a:gd name="connsiteY35" fmla="*/ 190500 h 592932"/>
                            <a:gd name="connsiteX36" fmla="*/ 414338 w 766763"/>
                            <a:gd name="connsiteY36" fmla="*/ 185738 h 592932"/>
                            <a:gd name="connsiteX37" fmla="*/ 392906 w 766763"/>
                            <a:gd name="connsiteY37" fmla="*/ 154782 h 592932"/>
                            <a:gd name="connsiteX38" fmla="*/ 371475 w 766763"/>
                            <a:gd name="connsiteY38" fmla="*/ 126207 h 592932"/>
                            <a:gd name="connsiteX39" fmla="*/ 342900 w 766763"/>
                            <a:gd name="connsiteY39" fmla="*/ 126207 h 592932"/>
                            <a:gd name="connsiteX40" fmla="*/ 311944 w 766763"/>
                            <a:gd name="connsiteY40" fmla="*/ 142875 h 592932"/>
                            <a:gd name="connsiteX41" fmla="*/ 283369 w 766763"/>
                            <a:gd name="connsiteY41" fmla="*/ 135732 h 592932"/>
                            <a:gd name="connsiteX42" fmla="*/ 259556 w 766763"/>
                            <a:gd name="connsiteY42" fmla="*/ 97632 h 592932"/>
                            <a:gd name="connsiteX43" fmla="*/ 233363 w 766763"/>
                            <a:gd name="connsiteY43" fmla="*/ 76200 h 592932"/>
                            <a:gd name="connsiteX44" fmla="*/ 221456 w 766763"/>
                            <a:gd name="connsiteY44" fmla="*/ 73819 h 592932"/>
                            <a:gd name="connsiteX45" fmla="*/ 180975 w 766763"/>
                            <a:gd name="connsiteY45" fmla="*/ 21432 h 592932"/>
                            <a:gd name="connsiteX46" fmla="*/ 159544 w 766763"/>
                            <a:gd name="connsiteY46" fmla="*/ 0 h 592932"/>
                            <a:gd name="connsiteX47" fmla="*/ 107156 w 766763"/>
                            <a:gd name="connsiteY47" fmla="*/ 2382 h 592932"/>
                            <a:gd name="connsiteX48" fmla="*/ 83344 w 766763"/>
                            <a:gd name="connsiteY48" fmla="*/ 42863 h 592932"/>
                            <a:gd name="connsiteX49" fmla="*/ 85725 w 766763"/>
                            <a:gd name="connsiteY49" fmla="*/ 69057 h 592932"/>
                            <a:gd name="connsiteX50" fmla="*/ 104775 w 766763"/>
                            <a:gd name="connsiteY50" fmla="*/ 90488 h 592932"/>
                            <a:gd name="connsiteX51" fmla="*/ 116681 w 766763"/>
                            <a:gd name="connsiteY51" fmla="*/ 102394 h 592932"/>
                            <a:gd name="connsiteX52" fmla="*/ 145256 w 766763"/>
                            <a:gd name="connsiteY52" fmla="*/ 109538 h 592932"/>
                            <a:gd name="connsiteX53" fmla="*/ 161925 w 766763"/>
                            <a:gd name="connsiteY53" fmla="*/ 121444 h 592932"/>
                            <a:gd name="connsiteX54" fmla="*/ 159544 w 766763"/>
                            <a:gd name="connsiteY54" fmla="*/ 138113 h 592932"/>
                            <a:gd name="connsiteX55" fmla="*/ 104775 w 766763"/>
                            <a:gd name="connsiteY55" fmla="*/ 200025 h 592932"/>
                            <a:gd name="connsiteX56" fmla="*/ 107156 w 766763"/>
                            <a:gd name="connsiteY56" fmla="*/ 245269 h 592932"/>
                            <a:gd name="connsiteX57" fmla="*/ 140494 w 766763"/>
                            <a:gd name="connsiteY57" fmla="*/ 300038 h 592932"/>
                            <a:gd name="connsiteX58" fmla="*/ 166688 w 766763"/>
                            <a:gd name="connsiteY58" fmla="*/ 338138 h 592932"/>
                            <a:gd name="connsiteX59" fmla="*/ 133350 w 766763"/>
                            <a:gd name="connsiteY59" fmla="*/ 381000 h 592932"/>
                            <a:gd name="connsiteX60" fmla="*/ 80963 w 766763"/>
                            <a:gd name="connsiteY60" fmla="*/ 359569 h 592932"/>
                            <a:gd name="connsiteX61" fmla="*/ 50006 w 766763"/>
                            <a:gd name="connsiteY61" fmla="*/ 404813 h 592932"/>
                            <a:gd name="connsiteX62" fmla="*/ 19050 w 766763"/>
                            <a:gd name="connsiteY62" fmla="*/ 421482 h 592932"/>
                            <a:gd name="connsiteX63" fmla="*/ 4763 w 766763"/>
                            <a:gd name="connsiteY63" fmla="*/ 457200 h 592932"/>
                            <a:gd name="connsiteX64" fmla="*/ 0 w 766763"/>
                            <a:gd name="connsiteY64" fmla="*/ 559594 h 592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766763" h="592932">
                              <a:moveTo>
                                <a:pt x="0" y="559594"/>
                              </a:moveTo>
                              <a:lnTo>
                                <a:pt x="97631" y="564357"/>
                              </a:lnTo>
                              <a:lnTo>
                                <a:pt x="111919" y="573882"/>
                              </a:lnTo>
                              <a:lnTo>
                                <a:pt x="123825" y="571500"/>
                              </a:lnTo>
                              <a:lnTo>
                                <a:pt x="154781" y="592932"/>
                              </a:lnTo>
                              <a:lnTo>
                                <a:pt x="192881" y="566738"/>
                              </a:lnTo>
                              <a:lnTo>
                                <a:pt x="192881" y="566738"/>
                              </a:lnTo>
                              <a:lnTo>
                                <a:pt x="269081" y="588169"/>
                              </a:lnTo>
                              <a:lnTo>
                                <a:pt x="290513" y="550069"/>
                              </a:lnTo>
                              <a:lnTo>
                                <a:pt x="350044" y="550069"/>
                              </a:lnTo>
                              <a:lnTo>
                                <a:pt x="385763" y="523875"/>
                              </a:lnTo>
                              <a:lnTo>
                                <a:pt x="414338" y="521494"/>
                              </a:lnTo>
                              <a:lnTo>
                                <a:pt x="464344" y="540544"/>
                              </a:lnTo>
                              <a:lnTo>
                                <a:pt x="497681" y="561975"/>
                              </a:lnTo>
                              <a:lnTo>
                                <a:pt x="550069" y="528638"/>
                              </a:lnTo>
                              <a:lnTo>
                                <a:pt x="590550" y="533400"/>
                              </a:lnTo>
                              <a:lnTo>
                                <a:pt x="604838" y="464344"/>
                              </a:lnTo>
                              <a:lnTo>
                                <a:pt x="602456" y="445294"/>
                              </a:lnTo>
                              <a:lnTo>
                                <a:pt x="688181" y="395288"/>
                              </a:lnTo>
                              <a:lnTo>
                                <a:pt x="702469" y="381000"/>
                              </a:lnTo>
                              <a:lnTo>
                                <a:pt x="762000" y="361950"/>
                              </a:lnTo>
                              <a:lnTo>
                                <a:pt x="762000" y="316707"/>
                              </a:lnTo>
                              <a:lnTo>
                                <a:pt x="733425" y="307182"/>
                              </a:lnTo>
                              <a:lnTo>
                                <a:pt x="719138" y="283369"/>
                              </a:lnTo>
                              <a:lnTo>
                                <a:pt x="726281" y="254794"/>
                              </a:lnTo>
                              <a:lnTo>
                                <a:pt x="762000" y="245269"/>
                              </a:lnTo>
                              <a:lnTo>
                                <a:pt x="766763" y="223838"/>
                              </a:lnTo>
                              <a:lnTo>
                                <a:pt x="754856" y="214313"/>
                              </a:lnTo>
                              <a:lnTo>
                                <a:pt x="754856" y="183357"/>
                              </a:lnTo>
                              <a:lnTo>
                                <a:pt x="650081" y="214313"/>
                              </a:lnTo>
                              <a:lnTo>
                                <a:pt x="631031" y="214313"/>
                              </a:lnTo>
                              <a:lnTo>
                                <a:pt x="592931" y="180975"/>
                              </a:lnTo>
                              <a:lnTo>
                                <a:pt x="561975" y="188119"/>
                              </a:lnTo>
                              <a:lnTo>
                                <a:pt x="540544" y="202407"/>
                              </a:lnTo>
                              <a:lnTo>
                                <a:pt x="509588" y="195263"/>
                              </a:lnTo>
                              <a:lnTo>
                                <a:pt x="473869" y="190500"/>
                              </a:lnTo>
                              <a:lnTo>
                                <a:pt x="414338" y="185738"/>
                              </a:lnTo>
                              <a:lnTo>
                                <a:pt x="392906" y="154782"/>
                              </a:lnTo>
                              <a:lnTo>
                                <a:pt x="371475" y="126207"/>
                              </a:lnTo>
                              <a:lnTo>
                                <a:pt x="342900" y="126207"/>
                              </a:lnTo>
                              <a:lnTo>
                                <a:pt x="311944" y="142875"/>
                              </a:lnTo>
                              <a:lnTo>
                                <a:pt x="283369" y="135732"/>
                              </a:lnTo>
                              <a:lnTo>
                                <a:pt x="259556" y="97632"/>
                              </a:lnTo>
                              <a:lnTo>
                                <a:pt x="233363" y="76200"/>
                              </a:lnTo>
                              <a:lnTo>
                                <a:pt x="221456" y="73819"/>
                              </a:lnTo>
                              <a:lnTo>
                                <a:pt x="180975" y="21432"/>
                              </a:lnTo>
                              <a:lnTo>
                                <a:pt x="159544" y="0"/>
                              </a:lnTo>
                              <a:lnTo>
                                <a:pt x="107156" y="2382"/>
                              </a:lnTo>
                              <a:lnTo>
                                <a:pt x="83344" y="42863"/>
                              </a:lnTo>
                              <a:lnTo>
                                <a:pt x="85725" y="69057"/>
                              </a:lnTo>
                              <a:lnTo>
                                <a:pt x="104775" y="90488"/>
                              </a:lnTo>
                              <a:lnTo>
                                <a:pt x="116681" y="102394"/>
                              </a:lnTo>
                              <a:lnTo>
                                <a:pt x="145256" y="109538"/>
                              </a:lnTo>
                              <a:lnTo>
                                <a:pt x="161925" y="121444"/>
                              </a:lnTo>
                              <a:lnTo>
                                <a:pt x="159544" y="138113"/>
                              </a:lnTo>
                              <a:lnTo>
                                <a:pt x="104775" y="200025"/>
                              </a:lnTo>
                              <a:lnTo>
                                <a:pt x="107156" y="245269"/>
                              </a:lnTo>
                              <a:lnTo>
                                <a:pt x="140494" y="300038"/>
                              </a:lnTo>
                              <a:lnTo>
                                <a:pt x="166688" y="338138"/>
                              </a:lnTo>
                              <a:lnTo>
                                <a:pt x="133350" y="381000"/>
                              </a:lnTo>
                              <a:lnTo>
                                <a:pt x="80963" y="359569"/>
                              </a:lnTo>
                              <a:lnTo>
                                <a:pt x="50006" y="404813"/>
                              </a:lnTo>
                              <a:lnTo>
                                <a:pt x="19050" y="421482"/>
                              </a:lnTo>
                              <a:lnTo>
                                <a:pt x="4763" y="457200"/>
                              </a:lnTo>
                              <a:lnTo>
                                <a:pt x="0" y="559594"/>
                              </a:lnTo>
                              <a:close/>
                            </a:path>
                          </a:pathLst>
                        </a:custGeom>
                        <a:solidFill>
                          <a:schemeClr val="accent2">
                            <a:lumMod val="60000"/>
                            <a:lumOff val="40000"/>
                          </a:schemeClr>
                        </a:solidFill>
                        <a:ln w="12700">
                          <a:solidFill>
                            <a:schemeClr val="accent4">
                              <a:lumMod val="50000"/>
                            </a:schemeClr>
                          </a:solidFill>
                        </a:ln>
                      </p:spPr>
                      <p:style>
                        <a:lnRef idx="2">
                          <a:schemeClr val="accent1"/>
                        </a:lnRef>
                        <a:fillRef idx="1">
                          <a:schemeClr val="lt1"/>
                        </a:fillRef>
                        <a:effectRef idx="0">
                          <a:schemeClr val="accent1"/>
                        </a:effectRef>
                        <a:fontRef idx="minor">
                          <a:schemeClr val="dk1"/>
                        </a:fontRef>
                      </p:style>
                      <p:txBody>
                        <a:bodyPr/>
                        <a:lstStyle/>
                        <a:p>
                          <a:pPr eaLnBrk="0" fontAlgn="auto" hangingPunct="0">
                            <a:spcBef>
                              <a:spcPts val="0"/>
                            </a:spcBef>
                            <a:spcAft>
                              <a:spcPts val="0"/>
                            </a:spcAft>
                            <a:defRPr/>
                          </a:pPr>
                          <a:endParaRPr lang="en-GB">
                            <a:solidFill>
                              <a:prstClr val="black"/>
                            </a:solidFill>
                          </a:endParaRPr>
                        </a:p>
                      </p:txBody>
                    </p:sp>
                    <p:sp>
                      <p:nvSpPr>
                        <p:cNvPr id="105" name="Freeform 104"/>
                        <p:cNvSpPr/>
                        <p:nvPr/>
                      </p:nvSpPr>
                      <p:spPr>
                        <a:xfrm>
                          <a:off x="5748289" y="1411706"/>
                          <a:ext cx="502482" cy="519878"/>
                        </a:xfrm>
                        <a:custGeom>
                          <a:avLst/>
                          <a:gdLst>
                            <a:gd name="connsiteX0" fmla="*/ 22797 w 542054"/>
                            <a:gd name="connsiteY0" fmla="*/ 146912 h 562318"/>
                            <a:gd name="connsiteX1" fmla="*/ 0 w 542054"/>
                            <a:gd name="connsiteY1" fmla="*/ 205170 h 562318"/>
                            <a:gd name="connsiteX2" fmla="*/ 55725 w 542054"/>
                            <a:gd name="connsiteY2" fmla="*/ 245697 h 562318"/>
                            <a:gd name="connsiteX3" fmla="*/ 96252 w 542054"/>
                            <a:gd name="connsiteY3" fmla="*/ 321686 h 562318"/>
                            <a:gd name="connsiteX4" fmla="*/ 157044 w 542054"/>
                            <a:gd name="connsiteY4" fmla="*/ 347016 h 562318"/>
                            <a:gd name="connsiteX5" fmla="*/ 151978 w 542054"/>
                            <a:gd name="connsiteY5" fmla="*/ 400208 h 562318"/>
                            <a:gd name="connsiteX6" fmla="*/ 164643 w 542054"/>
                            <a:gd name="connsiteY6" fmla="*/ 415406 h 562318"/>
                            <a:gd name="connsiteX7" fmla="*/ 164643 w 542054"/>
                            <a:gd name="connsiteY7" fmla="*/ 438203 h 562318"/>
                            <a:gd name="connsiteX8" fmla="*/ 164643 w 542054"/>
                            <a:gd name="connsiteY8" fmla="*/ 501527 h 562318"/>
                            <a:gd name="connsiteX9" fmla="*/ 197571 w 542054"/>
                            <a:gd name="connsiteY9" fmla="*/ 552186 h 562318"/>
                            <a:gd name="connsiteX10" fmla="*/ 248230 w 542054"/>
                            <a:gd name="connsiteY10" fmla="*/ 557252 h 562318"/>
                            <a:gd name="connsiteX11" fmla="*/ 298890 w 542054"/>
                            <a:gd name="connsiteY11" fmla="*/ 526857 h 562318"/>
                            <a:gd name="connsiteX12" fmla="*/ 311554 w 542054"/>
                            <a:gd name="connsiteY12" fmla="*/ 526857 h 562318"/>
                            <a:gd name="connsiteX13" fmla="*/ 324219 w 542054"/>
                            <a:gd name="connsiteY13" fmla="*/ 557252 h 562318"/>
                            <a:gd name="connsiteX14" fmla="*/ 387543 w 542054"/>
                            <a:gd name="connsiteY14" fmla="*/ 562318 h 562318"/>
                            <a:gd name="connsiteX15" fmla="*/ 440736 w 542054"/>
                            <a:gd name="connsiteY15" fmla="*/ 544587 h 562318"/>
                            <a:gd name="connsiteX16" fmla="*/ 481263 w 542054"/>
                            <a:gd name="connsiteY16" fmla="*/ 491395 h 562318"/>
                            <a:gd name="connsiteX17" fmla="*/ 488862 w 542054"/>
                            <a:gd name="connsiteY17" fmla="*/ 448335 h 562318"/>
                            <a:gd name="connsiteX18" fmla="*/ 466065 w 542054"/>
                            <a:gd name="connsiteY18" fmla="*/ 433137 h 562318"/>
                            <a:gd name="connsiteX19" fmla="*/ 453400 w 542054"/>
                            <a:gd name="connsiteY19" fmla="*/ 453401 h 562318"/>
                            <a:gd name="connsiteX20" fmla="*/ 438203 w 542054"/>
                            <a:gd name="connsiteY20" fmla="*/ 458466 h 562318"/>
                            <a:gd name="connsiteX21" fmla="*/ 402741 w 542054"/>
                            <a:gd name="connsiteY21" fmla="*/ 440736 h 562318"/>
                            <a:gd name="connsiteX22" fmla="*/ 382477 w 542054"/>
                            <a:gd name="connsiteY22" fmla="*/ 428071 h 562318"/>
                            <a:gd name="connsiteX23" fmla="*/ 395142 w 542054"/>
                            <a:gd name="connsiteY23" fmla="*/ 407807 h 562318"/>
                            <a:gd name="connsiteX24" fmla="*/ 387543 w 542054"/>
                            <a:gd name="connsiteY24" fmla="*/ 397675 h 562318"/>
                            <a:gd name="connsiteX25" fmla="*/ 407807 w 542054"/>
                            <a:gd name="connsiteY25" fmla="*/ 359681 h 562318"/>
                            <a:gd name="connsiteX26" fmla="*/ 445802 w 542054"/>
                            <a:gd name="connsiteY26" fmla="*/ 362214 h 562318"/>
                            <a:gd name="connsiteX27" fmla="*/ 468598 w 542054"/>
                            <a:gd name="connsiteY27" fmla="*/ 354615 h 562318"/>
                            <a:gd name="connsiteX28" fmla="*/ 493928 w 542054"/>
                            <a:gd name="connsiteY28" fmla="*/ 316620 h 562318"/>
                            <a:gd name="connsiteX29" fmla="*/ 491395 w 542054"/>
                            <a:gd name="connsiteY29" fmla="*/ 293824 h 562318"/>
                            <a:gd name="connsiteX30" fmla="*/ 460999 w 542054"/>
                            <a:gd name="connsiteY30" fmla="*/ 263428 h 562318"/>
                            <a:gd name="connsiteX31" fmla="*/ 481263 w 542054"/>
                            <a:gd name="connsiteY31" fmla="*/ 220368 h 562318"/>
                            <a:gd name="connsiteX32" fmla="*/ 483796 w 542054"/>
                            <a:gd name="connsiteY32" fmla="*/ 205170 h 562318"/>
                            <a:gd name="connsiteX33" fmla="*/ 476197 w 542054"/>
                            <a:gd name="connsiteY33" fmla="*/ 169709 h 562318"/>
                            <a:gd name="connsiteX34" fmla="*/ 491395 w 542054"/>
                            <a:gd name="connsiteY34" fmla="*/ 144379 h 562318"/>
                            <a:gd name="connsiteX35" fmla="*/ 542054 w 542054"/>
                            <a:gd name="connsiteY35" fmla="*/ 113983 h 562318"/>
                            <a:gd name="connsiteX36" fmla="*/ 506593 w 542054"/>
                            <a:gd name="connsiteY36" fmla="*/ 58258 h 562318"/>
                            <a:gd name="connsiteX37" fmla="*/ 471131 w 542054"/>
                            <a:gd name="connsiteY37" fmla="*/ 60791 h 562318"/>
                            <a:gd name="connsiteX38" fmla="*/ 466065 w 542054"/>
                            <a:gd name="connsiteY38" fmla="*/ 20264 h 562318"/>
                            <a:gd name="connsiteX39" fmla="*/ 466065 w 542054"/>
                            <a:gd name="connsiteY39" fmla="*/ 12665 h 562318"/>
                            <a:gd name="connsiteX40" fmla="*/ 433137 w 542054"/>
                            <a:gd name="connsiteY40" fmla="*/ 0 h 562318"/>
                            <a:gd name="connsiteX41" fmla="*/ 420472 w 542054"/>
                            <a:gd name="connsiteY41" fmla="*/ 45593 h 562318"/>
                            <a:gd name="connsiteX42" fmla="*/ 435670 w 542054"/>
                            <a:gd name="connsiteY42" fmla="*/ 68390 h 562318"/>
                            <a:gd name="connsiteX43" fmla="*/ 435670 w 542054"/>
                            <a:gd name="connsiteY43" fmla="*/ 91187 h 562318"/>
                            <a:gd name="connsiteX44" fmla="*/ 407807 w 542054"/>
                            <a:gd name="connsiteY44" fmla="*/ 81055 h 562318"/>
                            <a:gd name="connsiteX45" fmla="*/ 344483 w 542054"/>
                            <a:gd name="connsiteY45" fmla="*/ 98786 h 562318"/>
                            <a:gd name="connsiteX46" fmla="*/ 278626 w 542054"/>
                            <a:gd name="connsiteY46" fmla="*/ 174775 h 562318"/>
                            <a:gd name="connsiteX47" fmla="*/ 210236 w 542054"/>
                            <a:gd name="connsiteY47" fmla="*/ 182373 h 562318"/>
                            <a:gd name="connsiteX48" fmla="*/ 162110 w 542054"/>
                            <a:gd name="connsiteY48" fmla="*/ 210236 h 562318"/>
                            <a:gd name="connsiteX49" fmla="*/ 88654 w 542054"/>
                            <a:gd name="connsiteY49" fmla="*/ 136780 h 562318"/>
                            <a:gd name="connsiteX50" fmla="*/ 22797 w 542054"/>
                            <a:gd name="connsiteY50" fmla="*/ 146912 h 562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42054" h="562318">
                              <a:moveTo>
                                <a:pt x="22797" y="146912"/>
                              </a:moveTo>
                              <a:lnTo>
                                <a:pt x="0" y="205170"/>
                              </a:lnTo>
                              <a:lnTo>
                                <a:pt x="55725" y="245697"/>
                              </a:lnTo>
                              <a:lnTo>
                                <a:pt x="96252" y="321686"/>
                              </a:lnTo>
                              <a:lnTo>
                                <a:pt x="157044" y="347016"/>
                              </a:lnTo>
                              <a:lnTo>
                                <a:pt x="151978" y="400208"/>
                              </a:lnTo>
                              <a:lnTo>
                                <a:pt x="164643" y="415406"/>
                              </a:lnTo>
                              <a:lnTo>
                                <a:pt x="164643" y="438203"/>
                              </a:lnTo>
                              <a:lnTo>
                                <a:pt x="164643" y="501527"/>
                              </a:lnTo>
                              <a:lnTo>
                                <a:pt x="197571" y="552186"/>
                              </a:lnTo>
                              <a:lnTo>
                                <a:pt x="248230" y="557252"/>
                              </a:lnTo>
                              <a:lnTo>
                                <a:pt x="298890" y="526857"/>
                              </a:lnTo>
                              <a:lnTo>
                                <a:pt x="311554" y="526857"/>
                              </a:lnTo>
                              <a:lnTo>
                                <a:pt x="324219" y="557252"/>
                              </a:lnTo>
                              <a:lnTo>
                                <a:pt x="387543" y="562318"/>
                              </a:lnTo>
                              <a:lnTo>
                                <a:pt x="440736" y="544587"/>
                              </a:lnTo>
                              <a:lnTo>
                                <a:pt x="481263" y="491395"/>
                              </a:lnTo>
                              <a:lnTo>
                                <a:pt x="488862" y="448335"/>
                              </a:lnTo>
                              <a:lnTo>
                                <a:pt x="466065" y="433137"/>
                              </a:lnTo>
                              <a:lnTo>
                                <a:pt x="453400" y="453401"/>
                              </a:lnTo>
                              <a:lnTo>
                                <a:pt x="438203" y="458466"/>
                              </a:lnTo>
                              <a:lnTo>
                                <a:pt x="402741" y="440736"/>
                              </a:lnTo>
                              <a:lnTo>
                                <a:pt x="382477" y="428071"/>
                              </a:lnTo>
                              <a:lnTo>
                                <a:pt x="395142" y="407807"/>
                              </a:lnTo>
                              <a:lnTo>
                                <a:pt x="387543" y="397675"/>
                              </a:lnTo>
                              <a:lnTo>
                                <a:pt x="407807" y="359681"/>
                              </a:lnTo>
                              <a:lnTo>
                                <a:pt x="445802" y="362214"/>
                              </a:lnTo>
                              <a:lnTo>
                                <a:pt x="468598" y="354615"/>
                              </a:lnTo>
                              <a:lnTo>
                                <a:pt x="493928" y="316620"/>
                              </a:lnTo>
                              <a:lnTo>
                                <a:pt x="491395" y="293824"/>
                              </a:lnTo>
                              <a:lnTo>
                                <a:pt x="460999" y="263428"/>
                              </a:lnTo>
                              <a:lnTo>
                                <a:pt x="481263" y="220368"/>
                              </a:lnTo>
                              <a:lnTo>
                                <a:pt x="483796" y="205170"/>
                              </a:lnTo>
                              <a:lnTo>
                                <a:pt x="476197" y="169709"/>
                              </a:lnTo>
                              <a:lnTo>
                                <a:pt x="491395" y="144379"/>
                              </a:lnTo>
                              <a:lnTo>
                                <a:pt x="542054" y="113983"/>
                              </a:lnTo>
                              <a:lnTo>
                                <a:pt x="506593" y="58258"/>
                              </a:lnTo>
                              <a:lnTo>
                                <a:pt x="471131" y="60791"/>
                              </a:lnTo>
                              <a:lnTo>
                                <a:pt x="466065" y="20264"/>
                              </a:lnTo>
                              <a:lnTo>
                                <a:pt x="466065" y="12665"/>
                              </a:lnTo>
                              <a:lnTo>
                                <a:pt x="433137" y="0"/>
                              </a:lnTo>
                              <a:lnTo>
                                <a:pt x="420472" y="45593"/>
                              </a:lnTo>
                              <a:lnTo>
                                <a:pt x="435670" y="68390"/>
                              </a:lnTo>
                              <a:lnTo>
                                <a:pt x="435670" y="91187"/>
                              </a:lnTo>
                              <a:lnTo>
                                <a:pt x="407807" y="81055"/>
                              </a:lnTo>
                              <a:lnTo>
                                <a:pt x="344483" y="98786"/>
                              </a:lnTo>
                              <a:lnTo>
                                <a:pt x="278626" y="174775"/>
                              </a:lnTo>
                              <a:lnTo>
                                <a:pt x="210236" y="182373"/>
                              </a:lnTo>
                              <a:lnTo>
                                <a:pt x="162110" y="210236"/>
                              </a:lnTo>
                              <a:lnTo>
                                <a:pt x="88654" y="136780"/>
                              </a:lnTo>
                              <a:lnTo>
                                <a:pt x="22797" y="146912"/>
                              </a:lnTo>
                              <a:close/>
                            </a:path>
                          </a:pathLst>
                        </a:custGeom>
                        <a:solidFill>
                          <a:schemeClr val="accent2">
                            <a:lumMod val="60000"/>
                            <a:lumOff val="40000"/>
                          </a:schemeClr>
                        </a:solidFill>
                        <a:ln w="12700">
                          <a:solidFill>
                            <a:schemeClr val="accent4">
                              <a:lumMod val="50000"/>
                            </a:schemeClr>
                          </a:solidFill>
                        </a:ln>
                      </p:spPr>
                      <p:style>
                        <a:lnRef idx="2">
                          <a:schemeClr val="accent1"/>
                        </a:lnRef>
                        <a:fillRef idx="1">
                          <a:schemeClr val="lt1"/>
                        </a:fillRef>
                        <a:effectRef idx="0">
                          <a:schemeClr val="accent1"/>
                        </a:effectRef>
                        <a:fontRef idx="minor">
                          <a:schemeClr val="dk1"/>
                        </a:fontRef>
                      </p:style>
                      <p:txBody>
                        <a:bodyPr/>
                        <a:lstStyle/>
                        <a:p>
                          <a:pPr eaLnBrk="0" fontAlgn="auto" hangingPunct="0">
                            <a:spcBef>
                              <a:spcPts val="0"/>
                            </a:spcBef>
                            <a:spcAft>
                              <a:spcPts val="0"/>
                            </a:spcAft>
                            <a:defRPr/>
                          </a:pPr>
                          <a:endParaRPr lang="en-GB">
                            <a:solidFill>
                              <a:prstClr val="black"/>
                            </a:solidFill>
                          </a:endParaRPr>
                        </a:p>
                      </p:txBody>
                    </p:sp>
                    <p:sp>
                      <p:nvSpPr>
                        <p:cNvPr id="106" name="Freeform 105"/>
                        <p:cNvSpPr/>
                        <p:nvPr/>
                      </p:nvSpPr>
                      <p:spPr>
                        <a:xfrm>
                          <a:off x="6252591" y="1354277"/>
                          <a:ext cx="471532" cy="476052"/>
                        </a:xfrm>
                        <a:custGeom>
                          <a:avLst/>
                          <a:gdLst>
                            <a:gd name="connsiteX0" fmla="*/ 0 w 509588"/>
                            <a:gd name="connsiteY0" fmla="*/ 180975 h 514350"/>
                            <a:gd name="connsiteX1" fmla="*/ 54769 w 509588"/>
                            <a:gd name="connsiteY1" fmla="*/ 264319 h 514350"/>
                            <a:gd name="connsiteX2" fmla="*/ 80963 w 509588"/>
                            <a:gd name="connsiteY2" fmla="*/ 271463 h 514350"/>
                            <a:gd name="connsiteX3" fmla="*/ 88107 w 509588"/>
                            <a:gd name="connsiteY3" fmla="*/ 326231 h 514350"/>
                            <a:gd name="connsiteX4" fmla="*/ 66675 w 509588"/>
                            <a:gd name="connsiteY4" fmla="*/ 426244 h 514350"/>
                            <a:gd name="connsiteX5" fmla="*/ 111919 w 509588"/>
                            <a:gd name="connsiteY5" fmla="*/ 433388 h 514350"/>
                            <a:gd name="connsiteX6" fmla="*/ 178594 w 509588"/>
                            <a:gd name="connsiteY6" fmla="*/ 414338 h 514350"/>
                            <a:gd name="connsiteX7" fmla="*/ 221457 w 509588"/>
                            <a:gd name="connsiteY7" fmla="*/ 433388 h 514350"/>
                            <a:gd name="connsiteX8" fmla="*/ 330994 w 509588"/>
                            <a:gd name="connsiteY8" fmla="*/ 509588 h 514350"/>
                            <a:gd name="connsiteX9" fmla="*/ 395288 w 509588"/>
                            <a:gd name="connsiteY9" fmla="*/ 514350 h 514350"/>
                            <a:gd name="connsiteX10" fmla="*/ 414338 w 509588"/>
                            <a:gd name="connsiteY10" fmla="*/ 495300 h 514350"/>
                            <a:gd name="connsiteX11" fmla="*/ 385763 w 509588"/>
                            <a:gd name="connsiteY11" fmla="*/ 473869 h 514350"/>
                            <a:gd name="connsiteX12" fmla="*/ 385763 w 509588"/>
                            <a:gd name="connsiteY12" fmla="*/ 440531 h 514350"/>
                            <a:gd name="connsiteX13" fmla="*/ 423863 w 509588"/>
                            <a:gd name="connsiteY13" fmla="*/ 419100 h 514350"/>
                            <a:gd name="connsiteX14" fmla="*/ 431007 w 509588"/>
                            <a:gd name="connsiteY14" fmla="*/ 376238 h 514350"/>
                            <a:gd name="connsiteX15" fmla="*/ 435769 w 509588"/>
                            <a:gd name="connsiteY15" fmla="*/ 335756 h 514350"/>
                            <a:gd name="connsiteX16" fmla="*/ 497682 w 509588"/>
                            <a:gd name="connsiteY16" fmla="*/ 278606 h 514350"/>
                            <a:gd name="connsiteX17" fmla="*/ 509588 w 509588"/>
                            <a:gd name="connsiteY17" fmla="*/ 200025 h 514350"/>
                            <a:gd name="connsiteX18" fmla="*/ 390525 w 509588"/>
                            <a:gd name="connsiteY18" fmla="*/ 95250 h 514350"/>
                            <a:gd name="connsiteX19" fmla="*/ 323850 w 509588"/>
                            <a:gd name="connsiteY19" fmla="*/ 100013 h 514350"/>
                            <a:gd name="connsiteX20" fmla="*/ 295275 w 509588"/>
                            <a:gd name="connsiteY20" fmla="*/ 76200 h 514350"/>
                            <a:gd name="connsiteX21" fmla="*/ 283369 w 509588"/>
                            <a:gd name="connsiteY21" fmla="*/ 42863 h 514350"/>
                            <a:gd name="connsiteX22" fmla="*/ 266700 w 509588"/>
                            <a:gd name="connsiteY22" fmla="*/ 16669 h 514350"/>
                            <a:gd name="connsiteX23" fmla="*/ 192882 w 509588"/>
                            <a:gd name="connsiteY23" fmla="*/ 0 h 514350"/>
                            <a:gd name="connsiteX24" fmla="*/ 195263 w 509588"/>
                            <a:gd name="connsiteY24" fmla="*/ 21431 h 514350"/>
                            <a:gd name="connsiteX25" fmla="*/ 159544 w 509588"/>
                            <a:gd name="connsiteY25" fmla="*/ 33338 h 514350"/>
                            <a:gd name="connsiteX26" fmla="*/ 100013 w 509588"/>
                            <a:gd name="connsiteY26" fmla="*/ 16669 h 514350"/>
                            <a:gd name="connsiteX27" fmla="*/ 38100 w 509588"/>
                            <a:gd name="connsiteY27" fmla="*/ 52388 h 514350"/>
                            <a:gd name="connsiteX28" fmla="*/ 42863 w 509588"/>
                            <a:gd name="connsiteY28" fmla="*/ 109538 h 514350"/>
                            <a:gd name="connsiteX29" fmla="*/ 0 w 509588"/>
                            <a:gd name="connsiteY29" fmla="*/ 180975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9588" h="514350">
                              <a:moveTo>
                                <a:pt x="0" y="180975"/>
                              </a:moveTo>
                              <a:lnTo>
                                <a:pt x="54769" y="264319"/>
                              </a:lnTo>
                              <a:lnTo>
                                <a:pt x="80963" y="271463"/>
                              </a:lnTo>
                              <a:lnTo>
                                <a:pt x="88107" y="326231"/>
                              </a:lnTo>
                              <a:lnTo>
                                <a:pt x="66675" y="426244"/>
                              </a:lnTo>
                              <a:lnTo>
                                <a:pt x="111919" y="433388"/>
                              </a:lnTo>
                              <a:lnTo>
                                <a:pt x="178594" y="414338"/>
                              </a:lnTo>
                              <a:lnTo>
                                <a:pt x="221457" y="433388"/>
                              </a:lnTo>
                              <a:lnTo>
                                <a:pt x="330994" y="509588"/>
                              </a:lnTo>
                              <a:lnTo>
                                <a:pt x="395288" y="514350"/>
                              </a:lnTo>
                              <a:lnTo>
                                <a:pt x="414338" y="495300"/>
                              </a:lnTo>
                              <a:lnTo>
                                <a:pt x="385763" y="473869"/>
                              </a:lnTo>
                              <a:lnTo>
                                <a:pt x="385763" y="440531"/>
                              </a:lnTo>
                              <a:lnTo>
                                <a:pt x="423863" y="419100"/>
                              </a:lnTo>
                              <a:lnTo>
                                <a:pt x="431007" y="376238"/>
                              </a:lnTo>
                              <a:lnTo>
                                <a:pt x="435769" y="335756"/>
                              </a:lnTo>
                              <a:lnTo>
                                <a:pt x="497682" y="278606"/>
                              </a:lnTo>
                              <a:lnTo>
                                <a:pt x="509588" y="200025"/>
                              </a:lnTo>
                              <a:lnTo>
                                <a:pt x="390525" y="95250"/>
                              </a:lnTo>
                              <a:lnTo>
                                <a:pt x="323850" y="100013"/>
                              </a:lnTo>
                              <a:lnTo>
                                <a:pt x="295275" y="76200"/>
                              </a:lnTo>
                              <a:lnTo>
                                <a:pt x="283369" y="42863"/>
                              </a:lnTo>
                              <a:lnTo>
                                <a:pt x="266700" y="16669"/>
                              </a:lnTo>
                              <a:lnTo>
                                <a:pt x="192882" y="0"/>
                              </a:lnTo>
                              <a:lnTo>
                                <a:pt x="195263" y="21431"/>
                              </a:lnTo>
                              <a:lnTo>
                                <a:pt x="159544" y="33338"/>
                              </a:lnTo>
                              <a:lnTo>
                                <a:pt x="100013" y="16669"/>
                              </a:lnTo>
                              <a:lnTo>
                                <a:pt x="38100" y="52388"/>
                              </a:lnTo>
                              <a:lnTo>
                                <a:pt x="42863" y="109538"/>
                              </a:lnTo>
                              <a:lnTo>
                                <a:pt x="0" y="180975"/>
                              </a:lnTo>
                              <a:close/>
                            </a:path>
                          </a:pathLst>
                        </a:custGeom>
                        <a:solidFill>
                          <a:schemeClr val="accent2">
                            <a:lumMod val="20000"/>
                            <a:lumOff val="80000"/>
                          </a:schemeClr>
                        </a:solidFill>
                        <a:ln w="12700">
                          <a:solidFill>
                            <a:schemeClr val="accent4">
                              <a:lumMod val="50000"/>
                            </a:schemeClr>
                          </a:solidFill>
                        </a:ln>
                      </p:spPr>
                      <p:style>
                        <a:lnRef idx="2">
                          <a:schemeClr val="accent1"/>
                        </a:lnRef>
                        <a:fillRef idx="1">
                          <a:schemeClr val="lt1"/>
                        </a:fillRef>
                        <a:effectRef idx="0">
                          <a:schemeClr val="accent1"/>
                        </a:effectRef>
                        <a:fontRef idx="minor">
                          <a:schemeClr val="dk1"/>
                        </a:fontRef>
                      </p:style>
                      <p:txBody>
                        <a:bodyPr/>
                        <a:lstStyle/>
                        <a:p>
                          <a:pPr eaLnBrk="0" fontAlgn="auto" hangingPunct="0">
                            <a:spcBef>
                              <a:spcPts val="0"/>
                            </a:spcBef>
                            <a:spcAft>
                              <a:spcPts val="0"/>
                            </a:spcAft>
                            <a:defRPr/>
                          </a:pPr>
                          <a:endParaRPr lang="en-GB">
                            <a:solidFill>
                              <a:prstClr val="black"/>
                            </a:solidFill>
                          </a:endParaRPr>
                        </a:p>
                      </p:txBody>
                    </p:sp>
                    <p:sp>
                      <p:nvSpPr>
                        <p:cNvPr id="107" name="Freeform 106"/>
                        <p:cNvSpPr/>
                        <p:nvPr/>
                      </p:nvSpPr>
                      <p:spPr>
                        <a:xfrm>
                          <a:off x="5808368" y="3299287"/>
                          <a:ext cx="1447367" cy="1215064"/>
                        </a:xfrm>
                        <a:custGeom>
                          <a:avLst/>
                          <a:gdLst>
                            <a:gd name="connsiteX0" fmla="*/ 688181 w 1562100"/>
                            <a:gd name="connsiteY0" fmla="*/ 1000125 h 1126331"/>
                            <a:gd name="connsiteX1" fmla="*/ 688181 w 1562100"/>
                            <a:gd name="connsiteY1" fmla="*/ 914400 h 1126331"/>
                            <a:gd name="connsiteX2" fmla="*/ 692944 w 1562100"/>
                            <a:gd name="connsiteY2" fmla="*/ 871537 h 1126331"/>
                            <a:gd name="connsiteX3" fmla="*/ 692944 w 1562100"/>
                            <a:gd name="connsiteY3" fmla="*/ 826294 h 1126331"/>
                            <a:gd name="connsiteX4" fmla="*/ 676275 w 1562100"/>
                            <a:gd name="connsiteY4" fmla="*/ 802481 h 1126331"/>
                            <a:gd name="connsiteX5" fmla="*/ 690563 w 1562100"/>
                            <a:gd name="connsiteY5" fmla="*/ 750094 h 1126331"/>
                            <a:gd name="connsiteX6" fmla="*/ 685800 w 1562100"/>
                            <a:gd name="connsiteY6" fmla="*/ 723900 h 1126331"/>
                            <a:gd name="connsiteX7" fmla="*/ 697706 w 1562100"/>
                            <a:gd name="connsiteY7" fmla="*/ 678656 h 1126331"/>
                            <a:gd name="connsiteX8" fmla="*/ 714375 w 1562100"/>
                            <a:gd name="connsiteY8" fmla="*/ 654844 h 1126331"/>
                            <a:gd name="connsiteX9" fmla="*/ 721519 w 1562100"/>
                            <a:gd name="connsiteY9" fmla="*/ 621506 h 1126331"/>
                            <a:gd name="connsiteX10" fmla="*/ 735806 w 1562100"/>
                            <a:gd name="connsiteY10" fmla="*/ 602456 h 1126331"/>
                            <a:gd name="connsiteX11" fmla="*/ 792956 w 1562100"/>
                            <a:gd name="connsiteY11" fmla="*/ 592931 h 1126331"/>
                            <a:gd name="connsiteX12" fmla="*/ 838200 w 1562100"/>
                            <a:gd name="connsiteY12" fmla="*/ 576262 h 1126331"/>
                            <a:gd name="connsiteX13" fmla="*/ 876300 w 1562100"/>
                            <a:gd name="connsiteY13" fmla="*/ 535781 h 1126331"/>
                            <a:gd name="connsiteX14" fmla="*/ 923925 w 1562100"/>
                            <a:gd name="connsiteY14" fmla="*/ 521494 h 1126331"/>
                            <a:gd name="connsiteX15" fmla="*/ 995363 w 1562100"/>
                            <a:gd name="connsiteY15" fmla="*/ 516731 h 1126331"/>
                            <a:gd name="connsiteX16" fmla="*/ 1040606 w 1562100"/>
                            <a:gd name="connsiteY16" fmla="*/ 507206 h 1126331"/>
                            <a:gd name="connsiteX17" fmla="*/ 1119188 w 1562100"/>
                            <a:gd name="connsiteY17" fmla="*/ 400050 h 1126331"/>
                            <a:gd name="connsiteX18" fmla="*/ 1126331 w 1562100"/>
                            <a:gd name="connsiteY18" fmla="*/ 366712 h 1126331"/>
                            <a:gd name="connsiteX19" fmla="*/ 1152525 w 1562100"/>
                            <a:gd name="connsiteY19" fmla="*/ 338137 h 1126331"/>
                            <a:gd name="connsiteX20" fmla="*/ 1197769 w 1562100"/>
                            <a:gd name="connsiteY20" fmla="*/ 328612 h 1126331"/>
                            <a:gd name="connsiteX21" fmla="*/ 1290638 w 1562100"/>
                            <a:gd name="connsiteY21" fmla="*/ 252412 h 1126331"/>
                            <a:gd name="connsiteX22" fmla="*/ 1314450 w 1562100"/>
                            <a:gd name="connsiteY22" fmla="*/ 250031 h 1126331"/>
                            <a:gd name="connsiteX23" fmla="*/ 1409700 w 1562100"/>
                            <a:gd name="connsiteY23" fmla="*/ 169069 h 1126331"/>
                            <a:gd name="connsiteX24" fmla="*/ 1414463 w 1562100"/>
                            <a:gd name="connsiteY24" fmla="*/ 150019 h 1126331"/>
                            <a:gd name="connsiteX25" fmla="*/ 1507331 w 1562100"/>
                            <a:gd name="connsiteY25" fmla="*/ 95250 h 1126331"/>
                            <a:gd name="connsiteX26" fmla="*/ 1543050 w 1562100"/>
                            <a:gd name="connsiteY26" fmla="*/ 50006 h 1126331"/>
                            <a:gd name="connsiteX27" fmla="*/ 1562100 w 1562100"/>
                            <a:gd name="connsiteY27" fmla="*/ 11906 h 1126331"/>
                            <a:gd name="connsiteX28" fmla="*/ 1512094 w 1562100"/>
                            <a:gd name="connsiteY28" fmla="*/ 30956 h 1126331"/>
                            <a:gd name="connsiteX29" fmla="*/ 1478756 w 1562100"/>
                            <a:gd name="connsiteY29" fmla="*/ 30956 h 1126331"/>
                            <a:gd name="connsiteX30" fmla="*/ 1452563 w 1562100"/>
                            <a:gd name="connsiteY30" fmla="*/ 69056 h 1126331"/>
                            <a:gd name="connsiteX31" fmla="*/ 1421606 w 1562100"/>
                            <a:gd name="connsiteY31" fmla="*/ 66675 h 1126331"/>
                            <a:gd name="connsiteX32" fmla="*/ 1366838 w 1562100"/>
                            <a:gd name="connsiteY32" fmla="*/ 35719 h 1126331"/>
                            <a:gd name="connsiteX33" fmla="*/ 1323975 w 1562100"/>
                            <a:gd name="connsiteY33" fmla="*/ 23812 h 1126331"/>
                            <a:gd name="connsiteX34" fmla="*/ 1238250 w 1562100"/>
                            <a:gd name="connsiteY34" fmla="*/ 59531 h 1126331"/>
                            <a:gd name="connsiteX35" fmla="*/ 1223963 w 1562100"/>
                            <a:gd name="connsiteY35" fmla="*/ 97631 h 1126331"/>
                            <a:gd name="connsiteX36" fmla="*/ 1195388 w 1562100"/>
                            <a:gd name="connsiteY36" fmla="*/ 154781 h 1126331"/>
                            <a:gd name="connsiteX37" fmla="*/ 1109663 w 1562100"/>
                            <a:gd name="connsiteY37" fmla="*/ 116681 h 1126331"/>
                            <a:gd name="connsiteX38" fmla="*/ 1097756 w 1562100"/>
                            <a:gd name="connsiteY38" fmla="*/ 159544 h 1126331"/>
                            <a:gd name="connsiteX39" fmla="*/ 1083469 w 1562100"/>
                            <a:gd name="connsiteY39" fmla="*/ 192881 h 1126331"/>
                            <a:gd name="connsiteX40" fmla="*/ 959644 w 1562100"/>
                            <a:gd name="connsiteY40" fmla="*/ 223837 h 1126331"/>
                            <a:gd name="connsiteX41" fmla="*/ 945356 w 1562100"/>
                            <a:gd name="connsiteY41" fmla="*/ 219075 h 1126331"/>
                            <a:gd name="connsiteX42" fmla="*/ 926306 w 1562100"/>
                            <a:gd name="connsiteY42" fmla="*/ 240506 h 1126331"/>
                            <a:gd name="connsiteX43" fmla="*/ 890588 w 1562100"/>
                            <a:gd name="connsiteY43" fmla="*/ 247650 h 1126331"/>
                            <a:gd name="connsiteX44" fmla="*/ 854869 w 1562100"/>
                            <a:gd name="connsiteY44" fmla="*/ 197644 h 1126331"/>
                            <a:gd name="connsiteX45" fmla="*/ 835819 w 1562100"/>
                            <a:gd name="connsiteY45" fmla="*/ 185737 h 1126331"/>
                            <a:gd name="connsiteX46" fmla="*/ 826294 w 1562100"/>
                            <a:gd name="connsiteY46" fmla="*/ 140494 h 1126331"/>
                            <a:gd name="connsiteX47" fmla="*/ 792956 w 1562100"/>
                            <a:gd name="connsiteY47" fmla="*/ 123825 h 1126331"/>
                            <a:gd name="connsiteX48" fmla="*/ 759619 w 1562100"/>
                            <a:gd name="connsiteY48" fmla="*/ 116681 h 1126331"/>
                            <a:gd name="connsiteX49" fmla="*/ 740569 w 1562100"/>
                            <a:gd name="connsiteY49" fmla="*/ 111919 h 1126331"/>
                            <a:gd name="connsiteX50" fmla="*/ 728663 w 1562100"/>
                            <a:gd name="connsiteY50" fmla="*/ 102394 h 1126331"/>
                            <a:gd name="connsiteX51" fmla="*/ 735806 w 1562100"/>
                            <a:gd name="connsiteY51" fmla="*/ 76200 h 1126331"/>
                            <a:gd name="connsiteX52" fmla="*/ 742950 w 1562100"/>
                            <a:gd name="connsiteY52" fmla="*/ 52387 h 1126331"/>
                            <a:gd name="connsiteX53" fmla="*/ 700088 w 1562100"/>
                            <a:gd name="connsiteY53" fmla="*/ 2381 h 1126331"/>
                            <a:gd name="connsiteX54" fmla="*/ 328613 w 1562100"/>
                            <a:gd name="connsiteY54" fmla="*/ 0 h 1126331"/>
                            <a:gd name="connsiteX55" fmla="*/ 292894 w 1562100"/>
                            <a:gd name="connsiteY55" fmla="*/ 102394 h 1126331"/>
                            <a:gd name="connsiteX56" fmla="*/ 264319 w 1562100"/>
                            <a:gd name="connsiteY56" fmla="*/ 109537 h 1126331"/>
                            <a:gd name="connsiteX57" fmla="*/ 261938 w 1562100"/>
                            <a:gd name="connsiteY57" fmla="*/ 123825 h 1126331"/>
                            <a:gd name="connsiteX58" fmla="*/ 261938 w 1562100"/>
                            <a:gd name="connsiteY58" fmla="*/ 157162 h 1126331"/>
                            <a:gd name="connsiteX59" fmla="*/ 228600 w 1562100"/>
                            <a:gd name="connsiteY59" fmla="*/ 200025 h 1126331"/>
                            <a:gd name="connsiteX60" fmla="*/ 271463 w 1562100"/>
                            <a:gd name="connsiteY60" fmla="*/ 216694 h 1126331"/>
                            <a:gd name="connsiteX61" fmla="*/ 278606 w 1562100"/>
                            <a:gd name="connsiteY61" fmla="*/ 235744 h 1126331"/>
                            <a:gd name="connsiteX62" fmla="*/ 257175 w 1562100"/>
                            <a:gd name="connsiteY62" fmla="*/ 271462 h 1126331"/>
                            <a:gd name="connsiteX63" fmla="*/ 221456 w 1562100"/>
                            <a:gd name="connsiteY63" fmla="*/ 280987 h 1126331"/>
                            <a:gd name="connsiteX64" fmla="*/ 221456 w 1562100"/>
                            <a:gd name="connsiteY64" fmla="*/ 321469 h 1126331"/>
                            <a:gd name="connsiteX65" fmla="*/ 254794 w 1562100"/>
                            <a:gd name="connsiteY65" fmla="*/ 359569 h 1126331"/>
                            <a:gd name="connsiteX66" fmla="*/ 226219 w 1562100"/>
                            <a:gd name="connsiteY66" fmla="*/ 423862 h 1126331"/>
                            <a:gd name="connsiteX67" fmla="*/ 180975 w 1562100"/>
                            <a:gd name="connsiteY67" fmla="*/ 452437 h 1126331"/>
                            <a:gd name="connsiteX68" fmla="*/ 183356 w 1562100"/>
                            <a:gd name="connsiteY68" fmla="*/ 469106 h 1126331"/>
                            <a:gd name="connsiteX69" fmla="*/ 204788 w 1562100"/>
                            <a:gd name="connsiteY69" fmla="*/ 478631 h 1126331"/>
                            <a:gd name="connsiteX70" fmla="*/ 219075 w 1562100"/>
                            <a:gd name="connsiteY70" fmla="*/ 488156 h 1126331"/>
                            <a:gd name="connsiteX71" fmla="*/ 223838 w 1562100"/>
                            <a:gd name="connsiteY71" fmla="*/ 507206 h 1126331"/>
                            <a:gd name="connsiteX72" fmla="*/ 195263 w 1562100"/>
                            <a:gd name="connsiteY72" fmla="*/ 533400 h 1126331"/>
                            <a:gd name="connsiteX73" fmla="*/ 123825 w 1562100"/>
                            <a:gd name="connsiteY73" fmla="*/ 578644 h 1126331"/>
                            <a:gd name="connsiteX74" fmla="*/ 123825 w 1562100"/>
                            <a:gd name="connsiteY74" fmla="*/ 614362 h 1126331"/>
                            <a:gd name="connsiteX75" fmla="*/ 135731 w 1562100"/>
                            <a:gd name="connsiteY75" fmla="*/ 645319 h 1126331"/>
                            <a:gd name="connsiteX76" fmla="*/ 123825 w 1562100"/>
                            <a:gd name="connsiteY76" fmla="*/ 685800 h 1126331"/>
                            <a:gd name="connsiteX77" fmla="*/ 76200 w 1562100"/>
                            <a:gd name="connsiteY77" fmla="*/ 681037 h 1126331"/>
                            <a:gd name="connsiteX78" fmla="*/ 52388 w 1562100"/>
                            <a:gd name="connsiteY78" fmla="*/ 626269 h 1126331"/>
                            <a:gd name="connsiteX79" fmla="*/ 33338 w 1562100"/>
                            <a:gd name="connsiteY79" fmla="*/ 619125 h 1126331"/>
                            <a:gd name="connsiteX80" fmla="*/ 23813 w 1562100"/>
                            <a:gd name="connsiteY80" fmla="*/ 657225 h 1126331"/>
                            <a:gd name="connsiteX81" fmla="*/ 21431 w 1562100"/>
                            <a:gd name="connsiteY81" fmla="*/ 666750 h 1126331"/>
                            <a:gd name="connsiteX82" fmla="*/ 7144 w 1562100"/>
                            <a:gd name="connsiteY82" fmla="*/ 683419 h 1126331"/>
                            <a:gd name="connsiteX83" fmla="*/ 0 w 1562100"/>
                            <a:gd name="connsiteY83" fmla="*/ 740569 h 1126331"/>
                            <a:gd name="connsiteX84" fmla="*/ 23813 w 1562100"/>
                            <a:gd name="connsiteY84" fmla="*/ 769144 h 1126331"/>
                            <a:gd name="connsiteX85" fmla="*/ 16669 w 1562100"/>
                            <a:gd name="connsiteY85" fmla="*/ 809625 h 1126331"/>
                            <a:gd name="connsiteX86" fmla="*/ 35719 w 1562100"/>
                            <a:gd name="connsiteY86" fmla="*/ 814387 h 1126331"/>
                            <a:gd name="connsiteX87" fmla="*/ 69056 w 1562100"/>
                            <a:gd name="connsiteY87" fmla="*/ 814387 h 1126331"/>
                            <a:gd name="connsiteX88" fmla="*/ 85725 w 1562100"/>
                            <a:gd name="connsiteY88" fmla="*/ 804862 h 1126331"/>
                            <a:gd name="connsiteX89" fmla="*/ 135731 w 1562100"/>
                            <a:gd name="connsiteY89" fmla="*/ 862012 h 1126331"/>
                            <a:gd name="connsiteX90" fmla="*/ 123825 w 1562100"/>
                            <a:gd name="connsiteY90" fmla="*/ 881062 h 1126331"/>
                            <a:gd name="connsiteX91" fmla="*/ 133350 w 1562100"/>
                            <a:gd name="connsiteY91" fmla="*/ 909637 h 1126331"/>
                            <a:gd name="connsiteX92" fmla="*/ 164306 w 1562100"/>
                            <a:gd name="connsiteY92" fmla="*/ 928687 h 1126331"/>
                            <a:gd name="connsiteX93" fmla="*/ 190500 w 1562100"/>
                            <a:gd name="connsiteY93" fmla="*/ 938212 h 1126331"/>
                            <a:gd name="connsiteX94" fmla="*/ 216694 w 1562100"/>
                            <a:gd name="connsiteY94" fmla="*/ 945356 h 1126331"/>
                            <a:gd name="connsiteX95" fmla="*/ 228600 w 1562100"/>
                            <a:gd name="connsiteY95" fmla="*/ 947737 h 1126331"/>
                            <a:gd name="connsiteX96" fmla="*/ 240506 w 1562100"/>
                            <a:gd name="connsiteY96" fmla="*/ 909637 h 1126331"/>
                            <a:gd name="connsiteX97" fmla="*/ 269081 w 1562100"/>
                            <a:gd name="connsiteY97" fmla="*/ 914400 h 1126331"/>
                            <a:gd name="connsiteX98" fmla="*/ 288131 w 1562100"/>
                            <a:gd name="connsiteY98" fmla="*/ 902494 h 1126331"/>
                            <a:gd name="connsiteX99" fmla="*/ 307181 w 1562100"/>
                            <a:gd name="connsiteY99" fmla="*/ 952500 h 1126331"/>
                            <a:gd name="connsiteX100" fmla="*/ 330994 w 1562100"/>
                            <a:gd name="connsiteY100" fmla="*/ 966787 h 1126331"/>
                            <a:gd name="connsiteX101" fmla="*/ 340519 w 1562100"/>
                            <a:gd name="connsiteY101" fmla="*/ 995362 h 1126331"/>
                            <a:gd name="connsiteX102" fmla="*/ 357188 w 1562100"/>
                            <a:gd name="connsiteY102" fmla="*/ 1004887 h 1126331"/>
                            <a:gd name="connsiteX103" fmla="*/ 364331 w 1562100"/>
                            <a:gd name="connsiteY103" fmla="*/ 1035844 h 1126331"/>
                            <a:gd name="connsiteX104" fmla="*/ 335756 w 1562100"/>
                            <a:gd name="connsiteY104" fmla="*/ 1062037 h 1126331"/>
                            <a:gd name="connsiteX105" fmla="*/ 309563 w 1562100"/>
                            <a:gd name="connsiteY105" fmla="*/ 1078706 h 1126331"/>
                            <a:gd name="connsiteX106" fmla="*/ 297656 w 1562100"/>
                            <a:gd name="connsiteY106" fmla="*/ 1102519 h 1126331"/>
                            <a:gd name="connsiteX107" fmla="*/ 302419 w 1562100"/>
                            <a:gd name="connsiteY107" fmla="*/ 1126331 h 1126331"/>
                            <a:gd name="connsiteX108" fmla="*/ 342900 w 1562100"/>
                            <a:gd name="connsiteY108" fmla="*/ 1126331 h 1126331"/>
                            <a:gd name="connsiteX109" fmla="*/ 390525 w 1562100"/>
                            <a:gd name="connsiteY109" fmla="*/ 1121569 h 1126331"/>
                            <a:gd name="connsiteX110" fmla="*/ 428625 w 1562100"/>
                            <a:gd name="connsiteY110" fmla="*/ 1112044 h 1126331"/>
                            <a:gd name="connsiteX111" fmla="*/ 454819 w 1562100"/>
                            <a:gd name="connsiteY111" fmla="*/ 1119187 h 1126331"/>
                            <a:gd name="connsiteX112" fmla="*/ 473869 w 1562100"/>
                            <a:gd name="connsiteY112" fmla="*/ 1097756 h 1126331"/>
                            <a:gd name="connsiteX113" fmla="*/ 492919 w 1562100"/>
                            <a:gd name="connsiteY113" fmla="*/ 1097756 h 1126331"/>
                            <a:gd name="connsiteX114" fmla="*/ 507206 w 1562100"/>
                            <a:gd name="connsiteY114" fmla="*/ 1066800 h 1126331"/>
                            <a:gd name="connsiteX115" fmla="*/ 557213 w 1562100"/>
                            <a:gd name="connsiteY115" fmla="*/ 1052512 h 1126331"/>
                            <a:gd name="connsiteX116" fmla="*/ 583406 w 1562100"/>
                            <a:gd name="connsiteY116" fmla="*/ 1033462 h 1126331"/>
                            <a:gd name="connsiteX117" fmla="*/ 590550 w 1562100"/>
                            <a:gd name="connsiteY117" fmla="*/ 995362 h 1126331"/>
                            <a:gd name="connsiteX118" fmla="*/ 607219 w 1562100"/>
                            <a:gd name="connsiteY118" fmla="*/ 969169 h 1126331"/>
                            <a:gd name="connsiteX119" fmla="*/ 688181 w 1562100"/>
                            <a:gd name="connsiteY119" fmla="*/ 1000125 h 1126331"/>
                            <a:gd name="connsiteX0" fmla="*/ 688181 w 1562100"/>
                            <a:gd name="connsiteY0" fmla="*/ 1000125 h 1126331"/>
                            <a:gd name="connsiteX1" fmla="*/ 688181 w 1562100"/>
                            <a:gd name="connsiteY1" fmla="*/ 914400 h 1126331"/>
                            <a:gd name="connsiteX2" fmla="*/ 692944 w 1562100"/>
                            <a:gd name="connsiteY2" fmla="*/ 871537 h 1126331"/>
                            <a:gd name="connsiteX3" fmla="*/ 692944 w 1562100"/>
                            <a:gd name="connsiteY3" fmla="*/ 826294 h 1126331"/>
                            <a:gd name="connsiteX4" fmla="*/ 676275 w 1562100"/>
                            <a:gd name="connsiteY4" fmla="*/ 802481 h 1126331"/>
                            <a:gd name="connsiteX5" fmla="*/ 690563 w 1562100"/>
                            <a:gd name="connsiteY5" fmla="*/ 750094 h 1126331"/>
                            <a:gd name="connsiteX6" fmla="*/ 685800 w 1562100"/>
                            <a:gd name="connsiteY6" fmla="*/ 723900 h 1126331"/>
                            <a:gd name="connsiteX7" fmla="*/ 697706 w 1562100"/>
                            <a:gd name="connsiteY7" fmla="*/ 678656 h 1126331"/>
                            <a:gd name="connsiteX8" fmla="*/ 714375 w 1562100"/>
                            <a:gd name="connsiteY8" fmla="*/ 654844 h 1126331"/>
                            <a:gd name="connsiteX9" fmla="*/ 721519 w 1562100"/>
                            <a:gd name="connsiteY9" fmla="*/ 621506 h 1126331"/>
                            <a:gd name="connsiteX10" fmla="*/ 735806 w 1562100"/>
                            <a:gd name="connsiteY10" fmla="*/ 602456 h 1126331"/>
                            <a:gd name="connsiteX11" fmla="*/ 792956 w 1562100"/>
                            <a:gd name="connsiteY11" fmla="*/ 592931 h 1126331"/>
                            <a:gd name="connsiteX12" fmla="*/ 838200 w 1562100"/>
                            <a:gd name="connsiteY12" fmla="*/ 576262 h 1126331"/>
                            <a:gd name="connsiteX13" fmla="*/ 876300 w 1562100"/>
                            <a:gd name="connsiteY13" fmla="*/ 535781 h 1126331"/>
                            <a:gd name="connsiteX14" fmla="*/ 923925 w 1562100"/>
                            <a:gd name="connsiteY14" fmla="*/ 521494 h 1126331"/>
                            <a:gd name="connsiteX15" fmla="*/ 995363 w 1562100"/>
                            <a:gd name="connsiteY15" fmla="*/ 516731 h 1126331"/>
                            <a:gd name="connsiteX16" fmla="*/ 1040606 w 1562100"/>
                            <a:gd name="connsiteY16" fmla="*/ 507206 h 1126331"/>
                            <a:gd name="connsiteX17" fmla="*/ 1119188 w 1562100"/>
                            <a:gd name="connsiteY17" fmla="*/ 400050 h 1126331"/>
                            <a:gd name="connsiteX18" fmla="*/ 1126331 w 1562100"/>
                            <a:gd name="connsiteY18" fmla="*/ 366712 h 1126331"/>
                            <a:gd name="connsiteX19" fmla="*/ 1152525 w 1562100"/>
                            <a:gd name="connsiteY19" fmla="*/ 338137 h 1126331"/>
                            <a:gd name="connsiteX20" fmla="*/ 1197769 w 1562100"/>
                            <a:gd name="connsiteY20" fmla="*/ 328612 h 1126331"/>
                            <a:gd name="connsiteX21" fmla="*/ 1290638 w 1562100"/>
                            <a:gd name="connsiteY21" fmla="*/ 252412 h 1126331"/>
                            <a:gd name="connsiteX22" fmla="*/ 1314450 w 1562100"/>
                            <a:gd name="connsiteY22" fmla="*/ 250031 h 1126331"/>
                            <a:gd name="connsiteX23" fmla="*/ 1409700 w 1562100"/>
                            <a:gd name="connsiteY23" fmla="*/ 169069 h 1126331"/>
                            <a:gd name="connsiteX24" fmla="*/ 1414463 w 1562100"/>
                            <a:gd name="connsiteY24" fmla="*/ 150019 h 1126331"/>
                            <a:gd name="connsiteX25" fmla="*/ 1507331 w 1562100"/>
                            <a:gd name="connsiteY25" fmla="*/ 95250 h 1126331"/>
                            <a:gd name="connsiteX26" fmla="*/ 1543050 w 1562100"/>
                            <a:gd name="connsiteY26" fmla="*/ 50006 h 1126331"/>
                            <a:gd name="connsiteX27" fmla="*/ 1562100 w 1562100"/>
                            <a:gd name="connsiteY27" fmla="*/ 11906 h 1126331"/>
                            <a:gd name="connsiteX28" fmla="*/ 1512094 w 1562100"/>
                            <a:gd name="connsiteY28" fmla="*/ 30956 h 1126331"/>
                            <a:gd name="connsiteX29" fmla="*/ 1478756 w 1562100"/>
                            <a:gd name="connsiteY29" fmla="*/ 30956 h 1126331"/>
                            <a:gd name="connsiteX30" fmla="*/ 1452563 w 1562100"/>
                            <a:gd name="connsiteY30" fmla="*/ 69056 h 1126331"/>
                            <a:gd name="connsiteX31" fmla="*/ 1421606 w 1562100"/>
                            <a:gd name="connsiteY31" fmla="*/ 66675 h 1126331"/>
                            <a:gd name="connsiteX32" fmla="*/ 1366838 w 1562100"/>
                            <a:gd name="connsiteY32" fmla="*/ 35719 h 1126331"/>
                            <a:gd name="connsiteX33" fmla="*/ 1323975 w 1562100"/>
                            <a:gd name="connsiteY33" fmla="*/ 23812 h 1126331"/>
                            <a:gd name="connsiteX34" fmla="*/ 1238250 w 1562100"/>
                            <a:gd name="connsiteY34" fmla="*/ 59531 h 1126331"/>
                            <a:gd name="connsiteX35" fmla="*/ 1223963 w 1562100"/>
                            <a:gd name="connsiteY35" fmla="*/ 97631 h 1126331"/>
                            <a:gd name="connsiteX36" fmla="*/ 1195388 w 1562100"/>
                            <a:gd name="connsiteY36" fmla="*/ 154781 h 1126331"/>
                            <a:gd name="connsiteX37" fmla="*/ 1109663 w 1562100"/>
                            <a:gd name="connsiteY37" fmla="*/ 116681 h 1126331"/>
                            <a:gd name="connsiteX38" fmla="*/ 1097756 w 1562100"/>
                            <a:gd name="connsiteY38" fmla="*/ 159544 h 1126331"/>
                            <a:gd name="connsiteX39" fmla="*/ 1083469 w 1562100"/>
                            <a:gd name="connsiteY39" fmla="*/ 192881 h 1126331"/>
                            <a:gd name="connsiteX40" fmla="*/ 959644 w 1562100"/>
                            <a:gd name="connsiteY40" fmla="*/ 223837 h 1126331"/>
                            <a:gd name="connsiteX41" fmla="*/ 945356 w 1562100"/>
                            <a:gd name="connsiteY41" fmla="*/ 219075 h 1126331"/>
                            <a:gd name="connsiteX42" fmla="*/ 926306 w 1562100"/>
                            <a:gd name="connsiteY42" fmla="*/ 240506 h 1126331"/>
                            <a:gd name="connsiteX43" fmla="*/ 890588 w 1562100"/>
                            <a:gd name="connsiteY43" fmla="*/ 247650 h 1126331"/>
                            <a:gd name="connsiteX44" fmla="*/ 854869 w 1562100"/>
                            <a:gd name="connsiteY44" fmla="*/ 197644 h 1126331"/>
                            <a:gd name="connsiteX45" fmla="*/ 835819 w 1562100"/>
                            <a:gd name="connsiteY45" fmla="*/ 185737 h 1126331"/>
                            <a:gd name="connsiteX46" fmla="*/ 826294 w 1562100"/>
                            <a:gd name="connsiteY46" fmla="*/ 140494 h 1126331"/>
                            <a:gd name="connsiteX47" fmla="*/ 792956 w 1562100"/>
                            <a:gd name="connsiteY47" fmla="*/ 123825 h 1126331"/>
                            <a:gd name="connsiteX48" fmla="*/ 759619 w 1562100"/>
                            <a:gd name="connsiteY48" fmla="*/ 116681 h 1126331"/>
                            <a:gd name="connsiteX49" fmla="*/ 740569 w 1562100"/>
                            <a:gd name="connsiteY49" fmla="*/ 111919 h 1126331"/>
                            <a:gd name="connsiteX50" fmla="*/ 728663 w 1562100"/>
                            <a:gd name="connsiteY50" fmla="*/ 102394 h 1126331"/>
                            <a:gd name="connsiteX51" fmla="*/ 735806 w 1562100"/>
                            <a:gd name="connsiteY51" fmla="*/ 76200 h 1126331"/>
                            <a:gd name="connsiteX52" fmla="*/ 742950 w 1562100"/>
                            <a:gd name="connsiteY52" fmla="*/ 52387 h 1126331"/>
                            <a:gd name="connsiteX53" fmla="*/ 700088 w 1562100"/>
                            <a:gd name="connsiteY53" fmla="*/ 2381 h 1126331"/>
                            <a:gd name="connsiteX54" fmla="*/ 378619 w 1562100"/>
                            <a:gd name="connsiteY54" fmla="*/ 2381 h 1126331"/>
                            <a:gd name="connsiteX55" fmla="*/ 328613 w 1562100"/>
                            <a:gd name="connsiteY55" fmla="*/ 0 h 1126331"/>
                            <a:gd name="connsiteX56" fmla="*/ 292894 w 1562100"/>
                            <a:gd name="connsiteY56" fmla="*/ 102394 h 1126331"/>
                            <a:gd name="connsiteX57" fmla="*/ 264319 w 1562100"/>
                            <a:gd name="connsiteY57" fmla="*/ 109537 h 1126331"/>
                            <a:gd name="connsiteX58" fmla="*/ 261938 w 1562100"/>
                            <a:gd name="connsiteY58" fmla="*/ 123825 h 1126331"/>
                            <a:gd name="connsiteX59" fmla="*/ 261938 w 1562100"/>
                            <a:gd name="connsiteY59" fmla="*/ 157162 h 1126331"/>
                            <a:gd name="connsiteX60" fmla="*/ 228600 w 1562100"/>
                            <a:gd name="connsiteY60" fmla="*/ 200025 h 1126331"/>
                            <a:gd name="connsiteX61" fmla="*/ 271463 w 1562100"/>
                            <a:gd name="connsiteY61" fmla="*/ 216694 h 1126331"/>
                            <a:gd name="connsiteX62" fmla="*/ 278606 w 1562100"/>
                            <a:gd name="connsiteY62" fmla="*/ 235744 h 1126331"/>
                            <a:gd name="connsiteX63" fmla="*/ 257175 w 1562100"/>
                            <a:gd name="connsiteY63" fmla="*/ 271462 h 1126331"/>
                            <a:gd name="connsiteX64" fmla="*/ 221456 w 1562100"/>
                            <a:gd name="connsiteY64" fmla="*/ 280987 h 1126331"/>
                            <a:gd name="connsiteX65" fmla="*/ 221456 w 1562100"/>
                            <a:gd name="connsiteY65" fmla="*/ 321469 h 1126331"/>
                            <a:gd name="connsiteX66" fmla="*/ 254794 w 1562100"/>
                            <a:gd name="connsiteY66" fmla="*/ 359569 h 1126331"/>
                            <a:gd name="connsiteX67" fmla="*/ 226219 w 1562100"/>
                            <a:gd name="connsiteY67" fmla="*/ 423862 h 1126331"/>
                            <a:gd name="connsiteX68" fmla="*/ 180975 w 1562100"/>
                            <a:gd name="connsiteY68" fmla="*/ 452437 h 1126331"/>
                            <a:gd name="connsiteX69" fmla="*/ 183356 w 1562100"/>
                            <a:gd name="connsiteY69" fmla="*/ 469106 h 1126331"/>
                            <a:gd name="connsiteX70" fmla="*/ 204788 w 1562100"/>
                            <a:gd name="connsiteY70" fmla="*/ 478631 h 1126331"/>
                            <a:gd name="connsiteX71" fmla="*/ 219075 w 1562100"/>
                            <a:gd name="connsiteY71" fmla="*/ 488156 h 1126331"/>
                            <a:gd name="connsiteX72" fmla="*/ 223838 w 1562100"/>
                            <a:gd name="connsiteY72" fmla="*/ 507206 h 1126331"/>
                            <a:gd name="connsiteX73" fmla="*/ 195263 w 1562100"/>
                            <a:gd name="connsiteY73" fmla="*/ 533400 h 1126331"/>
                            <a:gd name="connsiteX74" fmla="*/ 123825 w 1562100"/>
                            <a:gd name="connsiteY74" fmla="*/ 578644 h 1126331"/>
                            <a:gd name="connsiteX75" fmla="*/ 123825 w 1562100"/>
                            <a:gd name="connsiteY75" fmla="*/ 614362 h 1126331"/>
                            <a:gd name="connsiteX76" fmla="*/ 135731 w 1562100"/>
                            <a:gd name="connsiteY76" fmla="*/ 645319 h 1126331"/>
                            <a:gd name="connsiteX77" fmla="*/ 123825 w 1562100"/>
                            <a:gd name="connsiteY77" fmla="*/ 685800 h 1126331"/>
                            <a:gd name="connsiteX78" fmla="*/ 76200 w 1562100"/>
                            <a:gd name="connsiteY78" fmla="*/ 681037 h 1126331"/>
                            <a:gd name="connsiteX79" fmla="*/ 52388 w 1562100"/>
                            <a:gd name="connsiteY79" fmla="*/ 626269 h 1126331"/>
                            <a:gd name="connsiteX80" fmla="*/ 33338 w 1562100"/>
                            <a:gd name="connsiteY80" fmla="*/ 619125 h 1126331"/>
                            <a:gd name="connsiteX81" fmla="*/ 23813 w 1562100"/>
                            <a:gd name="connsiteY81" fmla="*/ 657225 h 1126331"/>
                            <a:gd name="connsiteX82" fmla="*/ 21431 w 1562100"/>
                            <a:gd name="connsiteY82" fmla="*/ 666750 h 1126331"/>
                            <a:gd name="connsiteX83" fmla="*/ 7144 w 1562100"/>
                            <a:gd name="connsiteY83" fmla="*/ 683419 h 1126331"/>
                            <a:gd name="connsiteX84" fmla="*/ 0 w 1562100"/>
                            <a:gd name="connsiteY84" fmla="*/ 740569 h 1126331"/>
                            <a:gd name="connsiteX85" fmla="*/ 23813 w 1562100"/>
                            <a:gd name="connsiteY85" fmla="*/ 769144 h 1126331"/>
                            <a:gd name="connsiteX86" fmla="*/ 16669 w 1562100"/>
                            <a:gd name="connsiteY86" fmla="*/ 809625 h 1126331"/>
                            <a:gd name="connsiteX87" fmla="*/ 35719 w 1562100"/>
                            <a:gd name="connsiteY87" fmla="*/ 814387 h 1126331"/>
                            <a:gd name="connsiteX88" fmla="*/ 69056 w 1562100"/>
                            <a:gd name="connsiteY88" fmla="*/ 814387 h 1126331"/>
                            <a:gd name="connsiteX89" fmla="*/ 85725 w 1562100"/>
                            <a:gd name="connsiteY89" fmla="*/ 804862 h 1126331"/>
                            <a:gd name="connsiteX90" fmla="*/ 135731 w 1562100"/>
                            <a:gd name="connsiteY90" fmla="*/ 862012 h 1126331"/>
                            <a:gd name="connsiteX91" fmla="*/ 123825 w 1562100"/>
                            <a:gd name="connsiteY91" fmla="*/ 881062 h 1126331"/>
                            <a:gd name="connsiteX92" fmla="*/ 133350 w 1562100"/>
                            <a:gd name="connsiteY92" fmla="*/ 909637 h 1126331"/>
                            <a:gd name="connsiteX93" fmla="*/ 164306 w 1562100"/>
                            <a:gd name="connsiteY93" fmla="*/ 928687 h 1126331"/>
                            <a:gd name="connsiteX94" fmla="*/ 190500 w 1562100"/>
                            <a:gd name="connsiteY94" fmla="*/ 938212 h 1126331"/>
                            <a:gd name="connsiteX95" fmla="*/ 216694 w 1562100"/>
                            <a:gd name="connsiteY95" fmla="*/ 945356 h 1126331"/>
                            <a:gd name="connsiteX96" fmla="*/ 228600 w 1562100"/>
                            <a:gd name="connsiteY96" fmla="*/ 947737 h 1126331"/>
                            <a:gd name="connsiteX97" fmla="*/ 240506 w 1562100"/>
                            <a:gd name="connsiteY97" fmla="*/ 909637 h 1126331"/>
                            <a:gd name="connsiteX98" fmla="*/ 269081 w 1562100"/>
                            <a:gd name="connsiteY98" fmla="*/ 914400 h 1126331"/>
                            <a:gd name="connsiteX99" fmla="*/ 288131 w 1562100"/>
                            <a:gd name="connsiteY99" fmla="*/ 902494 h 1126331"/>
                            <a:gd name="connsiteX100" fmla="*/ 307181 w 1562100"/>
                            <a:gd name="connsiteY100" fmla="*/ 952500 h 1126331"/>
                            <a:gd name="connsiteX101" fmla="*/ 330994 w 1562100"/>
                            <a:gd name="connsiteY101" fmla="*/ 966787 h 1126331"/>
                            <a:gd name="connsiteX102" fmla="*/ 340519 w 1562100"/>
                            <a:gd name="connsiteY102" fmla="*/ 995362 h 1126331"/>
                            <a:gd name="connsiteX103" fmla="*/ 357188 w 1562100"/>
                            <a:gd name="connsiteY103" fmla="*/ 1004887 h 1126331"/>
                            <a:gd name="connsiteX104" fmla="*/ 364331 w 1562100"/>
                            <a:gd name="connsiteY104" fmla="*/ 1035844 h 1126331"/>
                            <a:gd name="connsiteX105" fmla="*/ 335756 w 1562100"/>
                            <a:gd name="connsiteY105" fmla="*/ 1062037 h 1126331"/>
                            <a:gd name="connsiteX106" fmla="*/ 309563 w 1562100"/>
                            <a:gd name="connsiteY106" fmla="*/ 1078706 h 1126331"/>
                            <a:gd name="connsiteX107" fmla="*/ 297656 w 1562100"/>
                            <a:gd name="connsiteY107" fmla="*/ 1102519 h 1126331"/>
                            <a:gd name="connsiteX108" fmla="*/ 302419 w 1562100"/>
                            <a:gd name="connsiteY108" fmla="*/ 1126331 h 1126331"/>
                            <a:gd name="connsiteX109" fmla="*/ 342900 w 1562100"/>
                            <a:gd name="connsiteY109" fmla="*/ 1126331 h 1126331"/>
                            <a:gd name="connsiteX110" fmla="*/ 390525 w 1562100"/>
                            <a:gd name="connsiteY110" fmla="*/ 1121569 h 1126331"/>
                            <a:gd name="connsiteX111" fmla="*/ 428625 w 1562100"/>
                            <a:gd name="connsiteY111" fmla="*/ 1112044 h 1126331"/>
                            <a:gd name="connsiteX112" fmla="*/ 454819 w 1562100"/>
                            <a:gd name="connsiteY112" fmla="*/ 1119187 h 1126331"/>
                            <a:gd name="connsiteX113" fmla="*/ 473869 w 1562100"/>
                            <a:gd name="connsiteY113" fmla="*/ 1097756 h 1126331"/>
                            <a:gd name="connsiteX114" fmla="*/ 492919 w 1562100"/>
                            <a:gd name="connsiteY114" fmla="*/ 1097756 h 1126331"/>
                            <a:gd name="connsiteX115" fmla="*/ 507206 w 1562100"/>
                            <a:gd name="connsiteY115" fmla="*/ 1066800 h 1126331"/>
                            <a:gd name="connsiteX116" fmla="*/ 557213 w 1562100"/>
                            <a:gd name="connsiteY116" fmla="*/ 1052512 h 1126331"/>
                            <a:gd name="connsiteX117" fmla="*/ 583406 w 1562100"/>
                            <a:gd name="connsiteY117" fmla="*/ 1033462 h 1126331"/>
                            <a:gd name="connsiteX118" fmla="*/ 590550 w 1562100"/>
                            <a:gd name="connsiteY118" fmla="*/ 995362 h 1126331"/>
                            <a:gd name="connsiteX119" fmla="*/ 607219 w 1562100"/>
                            <a:gd name="connsiteY119" fmla="*/ 969169 h 1126331"/>
                            <a:gd name="connsiteX120" fmla="*/ 688181 w 1562100"/>
                            <a:gd name="connsiteY120" fmla="*/ 1000125 h 1126331"/>
                            <a:gd name="connsiteX0" fmla="*/ 688181 w 1562100"/>
                            <a:gd name="connsiteY0" fmla="*/ 1078707 h 1204913"/>
                            <a:gd name="connsiteX1" fmla="*/ 688181 w 1562100"/>
                            <a:gd name="connsiteY1" fmla="*/ 992982 h 1204913"/>
                            <a:gd name="connsiteX2" fmla="*/ 692944 w 1562100"/>
                            <a:gd name="connsiteY2" fmla="*/ 950119 h 1204913"/>
                            <a:gd name="connsiteX3" fmla="*/ 692944 w 1562100"/>
                            <a:gd name="connsiteY3" fmla="*/ 904876 h 1204913"/>
                            <a:gd name="connsiteX4" fmla="*/ 676275 w 1562100"/>
                            <a:gd name="connsiteY4" fmla="*/ 881063 h 1204913"/>
                            <a:gd name="connsiteX5" fmla="*/ 690563 w 1562100"/>
                            <a:gd name="connsiteY5" fmla="*/ 828676 h 1204913"/>
                            <a:gd name="connsiteX6" fmla="*/ 685800 w 1562100"/>
                            <a:gd name="connsiteY6" fmla="*/ 802482 h 1204913"/>
                            <a:gd name="connsiteX7" fmla="*/ 697706 w 1562100"/>
                            <a:gd name="connsiteY7" fmla="*/ 757238 h 1204913"/>
                            <a:gd name="connsiteX8" fmla="*/ 714375 w 1562100"/>
                            <a:gd name="connsiteY8" fmla="*/ 733426 h 1204913"/>
                            <a:gd name="connsiteX9" fmla="*/ 721519 w 1562100"/>
                            <a:gd name="connsiteY9" fmla="*/ 700088 h 1204913"/>
                            <a:gd name="connsiteX10" fmla="*/ 735806 w 1562100"/>
                            <a:gd name="connsiteY10" fmla="*/ 681038 h 1204913"/>
                            <a:gd name="connsiteX11" fmla="*/ 792956 w 1562100"/>
                            <a:gd name="connsiteY11" fmla="*/ 671513 h 1204913"/>
                            <a:gd name="connsiteX12" fmla="*/ 838200 w 1562100"/>
                            <a:gd name="connsiteY12" fmla="*/ 654844 h 1204913"/>
                            <a:gd name="connsiteX13" fmla="*/ 876300 w 1562100"/>
                            <a:gd name="connsiteY13" fmla="*/ 614363 h 1204913"/>
                            <a:gd name="connsiteX14" fmla="*/ 923925 w 1562100"/>
                            <a:gd name="connsiteY14" fmla="*/ 600076 h 1204913"/>
                            <a:gd name="connsiteX15" fmla="*/ 995363 w 1562100"/>
                            <a:gd name="connsiteY15" fmla="*/ 595313 h 1204913"/>
                            <a:gd name="connsiteX16" fmla="*/ 1040606 w 1562100"/>
                            <a:gd name="connsiteY16" fmla="*/ 585788 h 1204913"/>
                            <a:gd name="connsiteX17" fmla="*/ 1119188 w 1562100"/>
                            <a:gd name="connsiteY17" fmla="*/ 478632 h 1204913"/>
                            <a:gd name="connsiteX18" fmla="*/ 1126331 w 1562100"/>
                            <a:gd name="connsiteY18" fmla="*/ 445294 h 1204913"/>
                            <a:gd name="connsiteX19" fmla="*/ 1152525 w 1562100"/>
                            <a:gd name="connsiteY19" fmla="*/ 416719 h 1204913"/>
                            <a:gd name="connsiteX20" fmla="*/ 1197769 w 1562100"/>
                            <a:gd name="connsiteY20" fmla="*/ 407194 h 1204913"/>
                            <a:gd name="connsiteX21" fmla="*/ 1290638 w 1562100"/>
                            <a:gd name="connsiteY21" fmla="*/ 330994 h 1204913"/>
                            <a:gd name="connsiteX22" fmla="*/ 1314450 w 1562100"/>
                            <a:gd name="connsiteY22" fmla="*/ 328613 h 1204913"/>
                            <a:gd name="connsiteX23" fmla="*/ 1409700 w 1562100"/>
                            <a:gd name="connsiteY23" fmla="*/ 247651 h 1204913"/>
                            <a:gd name="connsiteX24" fmla="*/ 1414463 w 1562100"/>
                            <a:gd name="connsiteY24" fmla="*/ 228601 h 1204913"/>
                            <a:gd name="connsiteX25" fmla="*/ 1507331 w 1562100"/>
                            <a:gd name="connsiteY25" fmla="*/ 173832 h 1204913"/>
                            <a:gd name="connsiteX26" fmla="*/ 1543050 w 1562100"/>
                            <a:gd name="connsiteY26" fmla="*/ 128588 h 1204913"/>
                            <a:gd name="connsiteX27" fmla="*/ 1562100 w 1562100"/>
                            <a:gd name="connsiteY27" fmla="*/ 90488 h 1204913"/>
                            <a:gd name="connsiteX28" fmla="*/ 1512094 w 1562100"/>
                            <a:gd name="connsiteY28" fmla="*/ 109538 h 1204913"/>
                            <a:gd name="connsiteX29" fmla="*/ 1478756 w 1562100"/>
                            <a:gd name="connsiteY29" fmla="*/ 109538 h 1204913"/>
                            <a:gd name="connsiteX30" fmla="*/ 1452563 w 1562100"/>
                            <a:gd name="connsiteY30" fmla="*/ 147638 h 1204913"/>
                            <a:gd name="connsiteX31" fmla="*/ 1421606 w 1562100"/>
                            <a:gd name="connsiteY31" fmla="*/ 145257 h 1204913"/>
                            <a:gd name="connsiteX32" fmla="*/ 1366838 w 1562100"/>
                            <a:gd name="connsiteY32" fmla="*/ 114301 h 1204913"/>
                            <a:gd name="connsiteX33" fmla="*/ 1323975 w 1562100"/>
                            <a:gd name="connsiteY33" fmla="*/ 102394 h 1204913"/>
                            <a:gd name="connsiteX34" fmla="*/ 1238250 w 1562100"/>
                            <a:gd name="connsiteY34" fmla="*/ 138113 h 1204913"/>
                            <a:gd name="connsiteX35" fmla="*/ 1223963 w 1562100"/>
                            <a:gd name="connsiteY35" fmla="*/ 176213 h 1204913"/>
                            <a:gd name="connsiteX36" fmla="*/ 1195388 w 1562100"/>
                            <a:gd name="connsiteY36" fmla="*/ 233363 h 1204913"/>
                            <a:gd name="connsiteX37" fmla="*/ 1109663 w 1562100"/>
                            <a:gd name="connsiteY37" fmla="*/ 195263 h 1204913"/>
                            <a:gd name="connsiteX38" fmla="*/ 1097756 w 1562100"/>
                            <a:gd name="connsiteY38" fmla="*/ 238126 h 1204913"/>
                            <a:gd name="connsiteX39" fmla="*/ 1083469 w 1562100"/>
                            <a:gd name="connsiteY39" fmla="*/ 271463 h 1204913"/>
                            <a:gd name="connsiteX40" fmla="*/ 959644 w 1562100"/>
                            <a:gd name="connsiteY40" fmla="*/ 302419 h 1204913"/>
                            <a:gd name="connsiteX41" fmla="*/ 945356 w 1562100"/>
                            <a:gd name="connsiteY41" fmla="*/ 297657 h 1204913"/>
                            <a:gd name="connsiteX42" fmla="*/ 926306 w 1562100"/>
                            <a:gd name="connsiteY42" fmla="*/ 319088 h 1204913"/>
                            <a:gd name="connsiteX43" fmla="*/ 890588 w 1562100"/>
                            <a:gd name="connsiteY43" fmla="*/ 326232 h 1204913"/>
                            <a:gd name="connsiteX44" fmla="*/ 854869 w 1562100"/>
                            <a:gd name="connsiteY44" fmla="*/ 276226 h 1204913"/>
                            <a:gd name="connsiteX45" fmla="*/ 835819 w 1562100"/>
                            <a:gd name="connsiteY45" fmla="*/ 264319 h 1204913"/>
                            <a:gd name="connsiteX46" fmla="*/ 826294 w 1562100"/>
                            <a:gd name="connsiteY46" fmla="*/ 219076 h 1204913"/>
                            <a:gd name="connsiteX47" fmla="*/ 792956 w 1562100"/>
                            <a:gd name="connsiteY47" fmla="*/ 202407 h 1204913"/>
                            <a:gd name="connsiteX48" fmla="*/ 759619 w 1562100"/>
                            <a:gd name="connsiteY48" fmla="*/ 195263 h 1204913"/>
                            <a:gd name="connsiteX49" fmla="*/ 740569 w 1562100"/>
                            <a:gd name="connsiteY49" fmla="*/ 190501 h 1204913"/>
                            <a:gd name="connsiteX50" fmla="*/ 728663 w 1562100"/>
                            <a:gd name="connsiteY50" fmla="*/ 180976 h 1204913"/>
                            <a:gd name="connsiteX51" fmla="*/ 735806 w 1562100"/>
                            <a:gd name="connsiteY51" fmla="*/ 154782 h 1204913"/>
                            <a:gd name="connsiteX52" fmla="*/ 742950 w 1562100"/>
                            <a:gd name="connsiteY52" fmla="*/ 130969 h 1204913"/>
                            <a:gd name="connsiteX53" fmla="*/ 700088 w 1562100"/>
                            <a:gd name="connsiteY53" fmla="*/ 80963 h 1204913"/>
                            <a:gd name="connsiteX54" fmla="*/ 314326 w 1562100"/>
                            <a:gd name="connsiteY54" fmla="*/ 0 h 1204913"/>
                            <a:gd name="connsiteX55" fmla="*/ 328613 w 1562100"/>
                            <a:gd name="connsiteY55" fmla="*/ 78582 h 1204913"/>
                            <a:gd name="connsiteX56" fmla="*/ 292894 w 1562100"/>
                            <a:gd name="connsiteY56" fmla="*/ 180976 h 1204913"/>
                            <a:gd name="connsiteX57" fmla="*/ 264319 w 1562100"/>
                            <a:gd name="connsiteY57" fmla="*/ 188119 h 1204913"/>
                            <a:gd name="connsiteX58" fmla="*/ 261938 w 1562100"/>
                            <a:gd name="connsiteY58" fmla="*/ 202407 h 1204913"/>
                            <a:gd name="connsiteX59" fmla="*/ 261938 w 1562100"/>
                            <a:gd name="connsiteY59" fmla="*/ 235744 h 1204913"/>
                            <a:gd name="connsiteX60" fmla="*/ 228600 w 1562100"/>
                            <a:gd name="connsiteY60" fmla="*/ 278607 h 1204913"/>
                            <a:gd name="connsiteX61" fmla="*/ 271463 w 1562100"/>
                            <a:gd name="connsiteY61" fmla="*/ 295276 h 1204913"/>
                            <a:gd name="connsiteX62" fmla="*/ 278606 w 1562100"/>
                            <a:gd name="connsiteY62" fmla="*/ 314326 h 1204913"/>
                            <a:gd name="connsiteX63" fmla="*/ 257175 w 1562100"/>
                            <a:gd name="connsiteY63" fmla="*/ 350044 h 1204913"/>
                            <a:gd name="connsiteX64" fmla="*/ 221456 w 1562100"/>
                            <a:gd name="connsiteY64" fmla="*/ 359569 h 1204913"/>
                            <a:gd name="connsiteX65" fmla="*/ 221456 w 1562100"/>
                            <a:gd name="connsiteY65" fmla="*/ 400051 h 1204913"/>
                            <a:gd name="connsiteX66" fmla="*/ 254794 w 1562100"/>
                            <a:gd name="connsiteY66" fmla="*/ 438151 h 1204913"/>
                            <a:gd name="connsiteX67" fmla="*/ 226219 w 1562100"/>
                            <a:gd name="connsiteY67" fmla="*/ 502444 h 1204913"/>
                            <a:gd name="connsiteX68" fmla="*/ 180975 w 1562100"/>
                            <a:gd name="connsiteY68" fmla="*/ 531019 h 1204913"/>
                            <a:gd name="connsiteX69" fmla="*/ 183356 w 1562100"/>
                            <a:gd name="connsiteY69" fmla="*/ 547688 h 1204913"/>
                            <a:gd name="connsiteX70" fmla="*/ 204788 w 1562100"/>
                            <a:gd name="connsiteY70" fmla="*/ 557213 h 1204913"/>
                            <a:gd name="connsiteX71" fmla="*/ 219075 w 1562100"/>
                            <a:gd name="connsiteY71" fmla="*/ 566738 h 1204913"/>
                            <a:gd name="connsiteX72" fmla="*/ 223838 w 1562100"/>
                            <a:gd name="connsiteY72" fmla="*/ 585788 h 1204913"/>
                            <a:gd name="connsiteX73" fmla="*/ 195263 w 1562100"/>
                            <a:gd name="connsiteY73" fmla="*/ 611982 h 1204913"/>
                            <a:gd name="connsiteX74" fmla="*/ 123825 w 1562100"/>
                            <a:gd name="connsiteY74" fmla="*/ 657226 h 1204913"/>
                            <a:gd name="connsiteX75" fmla="*/ 123825 w 1562100"/>
                            <a:gd name="connsiteY75" fmla="*/ 692944 h 1204913"/>
                            <a:gd name="connsiteX76" fmla="*/ 135731 w 1562100"/>
                            <a:gd name="connsiteY76" fmla="*/ 723901 h 1204913"/>
                            <a:gd name="connsiteX77" fmla="*/ 123825 w 1562100"/>
                            <a:gd name="connsiteY77" fmla="*/ 764382 h 1204913"/>
                            <a:gd name="connsiteX78" fmla="*/ 76200 w 1562100"/>
                            <a:gd name="connsiteY78" fmla="*/ 759619 h 1204913"/>
                            <a:gd name="connsiteX79" fmla="*/ 52388 w 1562100"/>
                            <a:gd name="connsiteY79" fmla="*/ 704851 h 1204913"/>
                            <a:gd name="connsiteX80" fmla="*/ 33338 w 1562100"/>
                            <a:gd name="connsiteY80" fmla="*/ 697707 h 1204913"/>
                            <a:gd name="connsiteX81" fmla="*/ 23813 w 1562100"/>
                            <a:gd name="connsiteY81" fmla="*/ 735807 h 1204913"/>
                            <a:gd name="connsiteX82" fmla="*/ 21431 w 1562100"/>
                            <a:gd name="connsiteY82" fmla="*/ 745332 h 1204913"/>
                            <a:gd name="connsiteX83" fmla="*/ 7144 w 1562100"/>
                            <a:gd name="connsiteY83" fmla="*/ 762001 h 1204913"/>
                            <a:gd name="connsiteX84" fmla="*/ 0 w 1562100"/>
                            <a:gd name="connsiteY84" fmla="*/ 819151 h 1204913"/>
                            <a:gd name="connsiteX85" fmla="*/ 23813 w 1562100"/>
                            <a:gd name="connsiteY85" fmla="*/ 847726 h 1204913"/>
                            <a:gd name="connsiteX86" fmla="*/ 16669 w 1562100"/>
                            <a:gd name="connsiteY86" fmla="*/ 888207 h 1204913"/>
                            <a:gd name="connsiteX87" fmla="*/ 35719 w 1562100"/>
                            <a:gd name="connsiteY87" fmla="*/ 892969 h 1204913"/>
                            <a:gd name="connsiteX88" fmla="*/ 69056 w 1562100"/>
                            <a:gd name="connsiteY88" fmla="*/ 892969 h 1204913"/>
                            <a:gd name="connsiteX89" fmla="*/ 85725 w 1562100"/>
                            <a:gd name="connsiteY89" fmla="*/ 883444 h 1204913"/>
                            <a:gd name="connsiteX90" fmla="*/ 135731 w 1562100"/>
                            <a:gd name="connsiteY90" fmla="*/ 940594 h 1204913"/>
                            <a:gd name="connsiteX91" fmla="*/ 123825 w 1562100"/>
                            <a:gd name="connsiteY91" fmla="*/ 959644 h 1204913"/>
                            <a:gd name="connsiteX92" fmla="*/ 133350 w 1562100"/>
                            <a:gd name="connsiteY92" fmla="*/ 988219 h 1204913"/>
                            <a:gd name="connsiteX93" fmla="*/ 164306 w 1562100"/>
                            <a:gd name="connsiteY93" fmla="*/ 1007269 h 1204913"/>
                            <a:gd name="connsiteX94" fmla="*/ 190500 w 1562100"/>
                            <a:gd name="connsiteY94" fmla="*/ 1016794 h 1204913"/>
                            <a:gd name="connsiteX95" fmla="*/ 216694 w 1562100"/>
                            <a:gd name="connsiteY95" fmla="*/ 1023938 h 1204913"/>
                            <a:gd name="connsiteX96" fmla="*/ 228600 w 1562100"/>
                            <a:gd name="connsiteY96" fmla="*/ 1026319 h 1204913"/>
                            <a:gd name="connsiteX97" fmla="*/ 240506 w 1562100"/>
                            <a:gd name="connsiteY97" fmla="*/ 988219 h 1204913"/>
                            <a:gd name="connsiteX98" fmla="*/ 269081 w 1562100"/>
                            <a:gd name="connsiteY98" fmla="*/ 992982 h 1204913"/>
                            <a:gd name="connsiteX99" fmla="*/ 288131 w 1562100"/>
                            <a:gd name="connsiteY99" fmla="*/ 981076 h 1204913"/>
                            <a:gd name="connsiteX100" fmla="*/ 307181 w 1562100"/>
                            <a:gd name="connsiteY100" fmla="*/ 1031082 h 1204913"/>
                            <a:gd name="connsiteX101" fmla="*/ 330994 w 1562100"/>
                            <a:gd name="connsiteY101" fmla="*/ 1045369 h 1204913"/>
                            <a:gd name="connsiteX102" fmla="*/ 340519 w 1562100"/>
                            <a:gd name="connsiteY102" fmla="*/ 1073944 h 1204913"/>
                            <a:gd name="connsiteX103" fmla="*/ 357188 w 1562100"/>
                            <a:gd name="connsiteY103" fmla="*/ 1083469 h 1204913"/>
                            <a:gd name="connsiteX104" fmla="*/ 364331 w 1562100"/>
                            <a:gd name="connsiteY104" fmla="*/ 1114426 h 1204913"/>
                            <a:gd name="connsiteX105" fmla="*/ 335756 w 1562100"/>
                            <a:gd name="connsiteY105" fmla="*/ 1140619 h 1204913"/>
                            <a:gd name="connsiteX106" fmla="*/ 309563 w 1562100"/>
                            <a:gd name="connsiteY106" fmla="*/ 1157288 h 1204913"/>
                            <a:gd name="connsiteX107" fmla="*/ 297656 w 1562100"/>
                            <a:gd name="connsiteY107" fmla="*/ 1181101 h 1204913"/>
                            <a:gd name="connsiteX108" fmla="*/ 302419 w 1562100"/>
                            <a:gd name="connsiteY108" fmla="*/ 1204913 h 1204913"/>
                            <a:gd name="connsiteX109" fmla="*/ 342900 w 1562100"/>
                            <a:gd name="connsiteY109" fmla="*/ 1204913 h 1204913"/>
                            <a:gd name="connsiteX110" fmla="*/ 390525 w 1562100"/>
                            <a:gd name="connsiteY110" fmla="*/ 1200151 h 1204913"/>
                            <a:gd name="connsiteX111" fmla="*/ 428625 w 1562100"/>
                            <a:gd name="connsiteY111" fmla="*/ 1190626 h 1204913"/>
                            <a:gd name="connsiteX112" fmla="*/ 454819 w 1562100"/>
                            <a:gd name="connsiteY112" fmla="*/ 1197769 h 1204913"/>
                            <a:gd name="connsiteX113" fmla="*/ 473869 w 1562100"/>
                            <a:gd name="connsiteY113" fmla="*/ 1176338 h 1204913"/>
                            <a:gd name="connsiteX114" fmla="*/ 492919 w 1562100"/>
                            <a:gd name="connsiteY114" fmla="*/ 1176338 h 1204913"/>
                            <a:gd name="connsiteX115" fmla="*/ 507206 w 1562100"/>
                            <a:gd name="connsiteY115" fmla="*/ 1145382 h 1204913"/>
                            <a:gd name="connsiteX116" fmla="*/ 557213 w 1562100"/>
                            <a:gd name="connsiteY116" fmla="*/ 1131094 h 1204913"/>
                            <a:gd name="connsiteX117" fmla="*/ 583406 w 1562100"/>
                            <a:gd name="connsiteY117" fmla="*/ 1112044 h 1204913"/>
                            <a:gd name="connsiteX118" fmla="*/ 590550 w 1562100"/>
                            <a:gd name="connsiteY118" fmla="*/ 1073944 h 1204913"/>
                            <a:gd name="connsiteX119" fmla="*/ 607219 w 1562100"/>
                            <a:gd name="connsiteY119" fmla="*/ 1047751 h 1204913"/>
                            <a:gd name="connsiteX120" fmla="*/ 688181 w 1562100"/>
                            <a:gd name="connsiteY120" fmla="*/ 1078707 h 1204913"/>
                            <a:gd name="connsiteX0" fmla="*/ 688181 w 1562100"/>
                            <a:gd name="connsiteY0" fmla="*/ 1078707 h 1204913"/>
                            <a:gd name="connsiteX1" fmla="*/ 688181 w 1562100"/>
                            <a:gd name="connsiteY1" fmla="*/ 992982 h 1204913"/>
                            <a:gd name="connsiteX2" fmla="*/ 692944 w 1562100"/>
                            <a:gd name="connsiteY2" fmla="*/ 950119 h 1204913"/>
                            <a:gd name="connsiteX3" fmla="*/ 692944 w 1562100"/>
                            <a:gd name="connsiteY3" fmla="*/ 904876 h 1204913"/>
                            <a:gd name="connsiteX4" fmla="*/ 676275 w 1562100"/>
                            <a:gd name="connsiteY4" fmla="*/ 881063 h 1204913"/>
                            <a:gd name="connsiteX5" fmla="*/ 690563 w 1562100"/>
                            <a:gd name="connsiteY5" fmla="*/ 828676 h 1204913"/>
                            <a:gd name="connsiteX6" fmla="*/ 685800 w 1562100"/>
                            <a:gd name="connsiteY6" fmla="*/ 802482 h 1204913"/>
                            <a:gd name="connsiteX7" fmla="*/ 697706 w 1562100"/>
                            <a:gd name="connsiteY7" fmla="*/ 757238 h 1204913"/>
                            <a:gd name="connsiteX8" fmla="*/ 714375 w 1562100"/>
                            <a:gd name="connsiteY8" fmla="*/ 733426 h 1204913"/>
                            <a:gd name="connsiteX9" fmla="*/ 721519 w 1562100"/>
                            <a:gd name="connsiteY9" fmla="*/ 700088 h 1204913"/>
                            <a:gd name="connsiteX10" fmla="*/ 735806 w 1562100"/>
                            <a:gd name="connsiteY10" fmla="*/ 681038 h 1204913"/>
                            <a:gd name="connsiteX11" fmla="*/ 792956 w 1562100"/>
                            <a:gd name="connsiteY11" fmla="*/ 671513 h 1204913"/>
                            <a:gd name="connsiteX12" fmla="*/ 838200 w 1562100"/>
                            <a:gd name="connsiteY12" fmla="*/ 654844 h 1204913"/>
                            <a:gd name="connsiteX13" fmla="*/ 876300 w 1562100"/>
                            <a:gd name="connsiteY13" fmla="*/ 614363 h 1204913"/>
                            <a:gd name="connsiteX14" fmla="*/ 923925 w 1562100"/>
                            <a:gd name="connsiteY14" fmla="*/ 600076 h 1204913"/>
                            <a:gd name="connsiteX15" fmla="*/ 995363 w 1562100"/>
                            <a:gd name="connsiteY15" fmla="*/ 595313 h 1204913"/>
                            <a:gd name="connsiteX16" fmla="*/ 1040606 w 1562100"/>
                            <a:gd name="connsiteY16" fmla="*/ 585788 h 1204913"/>
                            <a:gd name="connsiteX17" fmla="*/ 1119188 w 1562100"/>
                            <a:gd name="connsiteY17" fmla="*/ 478632 h 1204913"/>
                            <a:gd name="connsiteX18" fmla="*/ 1126331 w 1562100"/>
                            <a:gd name="connsiteY18" fmla="*/ 445294 h 1204913"/>
                            <a:gd name="connsiteX19" fmla="*/ 1152525 w 1562100"/>
                            <a:gd name="connsiteY19" fmla="*/ 416719 h 1204913"/>
                            <a:gd name="connsiteX20" fmla="*/ 1197769 w 1562100"/>
                            <a:gd name="connsiteY20" fmla="*/ 407194 h 1204913"/>
                            <a:gd name="connsiteX21" fmla="*/ 1290638 w 1562100"/>
                            <a:gd name="connsiteY21" fmla="*/ 330994 h 1204913"/>
                            <a:gd name="connsiteX22" fmla="*/ 1314450 w 1562100"/>
                            <a:gd name="connsiteY22" fmla="*/ 328613 h 1204913"/>
                            <a:gd name="connsiteX23" fmla="*/ 1409700 w 1562100"/>
                            <a:gd name="connsiteY23" fmla="*/ 247651 h 1204913"/>
                            <a:gd name="connsiteX24" fmla="*/ 1414463 w 1562100"/>
                            <a:gd name="connsiteY24" fmla="*/ 228601 h 1204913"/>
                            <a:gd name="connsiteX25" fmla="*/ 1507331 w 1562100"/>
                            <a:gd name="connsiteY25" fmla="*/ 173832 h 1204913"/>
                            <a:gd name="connsiteX26" fmla="*/ 1543050 w 1562100"/>
                            <a:gd name="connsiteY26" fmla="*/ 128588 h 1204913"/>
                            <a:gd name="connsiteX27" fmla="*/ 1562100 w 1562100"/>
                            <a:gd name="connsiteY27" fmla="*/ 90488 h 1204913"/>
                            <a:gd name="connsiteX28" fmla="*/ 1512094 w 1562100"/>
                            <a:gd name="connsiteY28" fmla="*/ 109538 h 1204913"/>
                            <a:gd name="connsiteX29" fmla="*/ 1478756 w 1562100"/>
                            <a:gd name="connsiteY29" fmla="*/ 109538 h 1204913"/>
                            <a:gd name="connsiteX30" fmla="*/ 1452563 w 1562100"/>
                            <a:gd name="connsiteY30" fmla="*/ 147638 h 1204913"/>
                            <a:gd name="connsiteX31" fmla="*/ 1421606 w 1562100"/>
                            <a:gd name="connsiteY31" fmla="*/ 145257 h 1204913"/>
                            <a:gd name="connsiteX32" fmla="*/ 1366838 w 1562100"/>
                            <a:gd name="connsiteY32" fmla="*/ 114301 h 1204913"/>
                            <a:gd name="connsiteX33" fmla="*/ 1323975 w 1562100"/>
                            <a:gd name="connsiteY33" fmla="*/ 102394 h 1204913"/>
                            <a:gd name="connsiteX34" fmla="*/ 1238250 w 1562100"/>
                            <a:gd name="connsiteY34" fmla="*/ 138113 h 1204913"/>
                            <a:gd name="connsiteX35" fmla="*/ 1223963 w 1562100"/>
                            <a:gd name="connsiteY35" fmla="*/ 176213 h 1204913"/>
                            <a:gd name="connsiteX36" fmla="*/ 1195388 w 1562100"/>
                            <a:gd name="connsiteY36" fmla="*/ 233363 h 1204913"/>
                            <a:gd name="connsiteX37" fmla="*/ 1109663 w 1562100"/>
                            <a:gd name="connsiteY37" fmla="*/ 195263 h 1204913"/>
                            <a:gd name="connsiteX38" fmla="*/ 1097756 w 1562100"/>
                            <a:gd name="connsiteY38" fmla="*/ 238126 h 1204913"/>
                            <a:gd name="connsiteX39" fmla="*/ 1083469 w 1562100"/>
                            <a:gd name="connsiteY39" fmla="*/ 271463 h 1204913"/>
                            <a:gd name="connsiteX40" fmla="*/ 959644 w 1562100"/>
                            <a:gd name="connsiteY40" fmla="*/ 302419 h 1204913"/>
                            <a:gd name="connsiteX41" fmla="*/ 945356 w 1562100"/>
                            <a:gd name="connsiteY41" fmla="*/ 297657 h 1204913"/>
                            <a:gd name="connsiteX42" fmla="*/ 926306 w 1562100"/>
                            <a:gd name="connsiteY42" fmla="*/ 319088 h 1204913"/>
                            <a:gd name="connsiteX43" fmla="*/ 890588 w 1562100"/>
                            <a:gd name="connsiteY43" fmla="*/ 326232 h 1204913"/>
                            <a:gd name="connsiteX44" fmla="*/ 854869 w 1562100"/>
                            <a:gd name="connsiteY44" fmla="*/ 276226 h 1204913"/>
                            <a:gd name="connsiteX45" fmla="*/ 835819 w 1562100"/>
                            <a:gd name="connsiteY45" fmla="*/ 264319 h 1204913"/>
                            <a:gd name="connsiteX46" fmla="*/ 826294 w 1562100"/>
                            <a:gd name="connsiteY46" fmla="*/ 219076 h 1204913"/>
                            <a:gd name="connsiteX47" fmla="*/ 792956 w 1562100"/>
                            <a:gd name="connsiteY47" fmla="*/ 202407 h 1204913"/>
                            <a:gd name="connsiteX48" fmla="*/ 759619 w 1562100"/>
                            <a:gd name="connsiteY48" fmla="*/ 195263 h 1204913"/>
                            <a:gd name="connsiteX49" fmla="*/ 740569 w 1562100"/>
                            <a:gd name="connsiteY49" fmla="*/ 190501 h 1204913"/>
                            <a:gd name="connsiteX50" fmla="*/ 728663 w 1562100"/>
                            <a:gd name="connsiteY50" fmla="*/ 180976 h 1204913"/>
                            <a:gd name="connsiteX51" fmla="*/ 735806 w 1562100"/>
                            <a:gd name="connsiteY51" fmla="*/ 154782 h 1204913"/>
                            <a:gd name="connsiteX52" fmla="*/ 742950 w 1562100"/>
                            <a:gd name="connsiteY52" fmla="*/ 130969 h 1204913"/>
                            <a:gd name="connsiteX53" fmla="*/ 700088 w 1562100"/>
                            <a:gd name="connsiteY53" fmla="*/ 80963 h 1204913"/>
                            <a:gd name="connsiteX54" fmla="*/ 392906 w 1562100"/>
                            <a:gd name="connsiteY54" fmla="*/ 19051 h 1204913"/>
                            <a:gd name="connsiteX55" fmla="*/ 314326 w 1562100"/>
                            <a:gd name="connsiteY55" fmla="*/ 0 h 1204913"/>
                            <a:gd name="connsiteX56" fmla="*/ 328613 w 1562100"/>
                            <a:gd name="connsiteY56" fmla="*/ 78582 h 1204913"/>
                            <a:gd name="connsiteX57" fmla="*/ 292894 w 1562100"/>
                            <a:gd name="connsiteY57" fmla="*/ 180976 h 1204913"/>
                            <a:gd name="connsiteX58" fmla="*/ 264319 w 1562100"/>
                            <a:gd name="connsiteY58" fmla="*/ 188119 h 1204913"/>
                            <a:gd name="connsiteX59" fmla="*/ 261938 w 1562100"/>
                            <a:gd name="connsiteY59" fmla="*/ 202407 h 1204913"/>
                            <a:gd name="connsiteX60" fmla="*/ 261938 w 1562100"/>
                            <a:gd name="connsiteY60" fmla="*/ 235744 h 1204913"/>
                            <a:gd name="connsiteX61" fmla="*/ 228600 w 1562100"/>
                            <a:gd name="connsiteY61" fmla="*/ 278607 h 1204913"/>
                            <a:gd name="connsiteX62" fmla="*/ 271463 w 1562100"/>
                            <a:gd name="connsiteY62" fmla="*/ 295276 h 1204913"/>
                            <a:gd name="connsiteX63" fmla="*/ 278606 w 1562100"/>
                            <a:gd name="connsiteY63" fmla="*/ 314326 h 1204913"/>
                            <a:gd name="connsiteX64" fmla="*/ 257175 w 1562100"/>
                            <a:gd name="connsiteY64" fmla="*/ 350044 h 1204913"/>
                            <a:gd name="connsiteX65" fmla="*/ 221456 w 1562100"/>
                            <a:gd name="connsiteY65" fmla="*/ 359569 h 1204913"/>
                            <a:gd name="connsiteX66" fmla="*/ 221456 w 1562100"/>
                            <a:gd name="connsiteY66" fmla="*/ 400051 h 1204913"/>
                            <a:gd name="connsiteX67" fmla="*/ 254794 w 1562100"/>
                            <a:gd name="connsiteY67" fmla="*/ 438151 h 1204913"/>
                            <a:gd name="connsiteX68" fmla="*/ 226219 w 1562100"/>
                            <a:gd name="connsiteY68" fmla="*/ 502444 h 1204913"/>
                            <a:gd name="connsiteX69" fmla="*/ 180975 w 1562100"/>
                            <a:gd name="connsiteY69" fmla="*/ 531019 h 1204913"/>
                            <a:gd name="connsiteX70" fmla="*/ 183356 w 1562100"/>
                            <a:gd name="connsiteY70" fmla="*/ 547688 h 1204913"/>
                            <a:gd name="connsiteX71" fmla="*/ 204788 w 1562100"/>
                            <a:gd name="connsiteY71" fmla="*/ 557213 h 1204913"/>
                            <a:gd name="connsiteX72" fmla="*/ 219075 w 1562100"/>
                            <a:gd name="connsiteY72" fmla="*/ 566738 h 1204913"/>
                            <a:gd name="connsiteX73" fmla="*/ 223838 w 1562100"/>
                            <a:gd name="connsiteY73" fmla="*/ 585788 h 1204913"/>
                            <a:gd name="connsiteX74" fmla="*/ 195263 w 1562100"/>
                            <a:gd name="connsiteY74" fmla="*/ 611982 h 1204913"/>
                            <a:gd name="connsiteX75" fmla="*/ 123825 w 1562100"/>
                            <a:gd name="connsiteY75" fmla="*/ 657226 h 1204913"/>
                            <a:gd name="connsiteX76" fmla="*/ 123825 w 1562100"/>
                            <a:gd name="connsiteY76" fmla="*/ 692944 h 1204913"/>
                            <a:gd name="connsiteX77" fmla="*/ 135731 w 1562100"/>
                            <a:gd name="connsiteY77" fmla="*/ 723901 h 1204913"/>
                            <a:gd name="connsiteX78" fmla="*/ 123825 w 1562100"/>
                            <a:gd name="connsiteY78" fmla="*/ 764382 h 1204913"/>
                            <a:gd name="connsiteX79" fmla="*/ 76200 w 1562100"/>
                            <a:gd name="connsiteY79" fmla="*/ 759619 h 1204913"/>
                            <a:gd name="connsiteX80" fmla="*/ 52388 w 1562100"/>
                            <a:gd name="connsiteY80" fmla="*/ 704851 h 1204913"/>
                            <a:gd name="connsiteX81" fmla="*/ 33338 w 1562100"/>
                            <a:gd name="connsiteY81" fmla="*/ 697707 h 1204913"/>
                            <a:gd name="connsiteX82" fmla="*/ 23813 w 1562100"/>
                            <a:gd name="connsiteY82" fmla="*/ 735807 h 1204913"/>
                            <a:gd name="connsiteX83" fmla="*/ 21431 w 1562100"/>
                            <a:gd name="connsiteY83" fmla="*/ 745332 h 1204913"/>
                            <a:gd name="connsiteX84" fmla="*/ 7144 w 1562100"/>
                            <a:gd name="connsiteY84" fmla="*/ 762001 h 1204913"/>
                            <a:gd name="connsiteX85" fmla="*/ 0 w 1562100"/>
                            <a:gd name="connsiteY85" fmla="*/ 819151 h 1204913"/>
                            <a:gd name="connsiteX86" fmla="*/ 23813 w 1562100"/>
                            <a:gd name="connsiteY86" fmla="*/ 847726 h 1204913"/>
                            <a:gd name="connsiteX87" fmla="*/ 16669 w 1562100"/>
                            <a:gd name="connsiteY87" fmla="*/ 888207 h 1204913"/>
                            <a:gd name="connsiteX88" fmla="*/ 35719 w 1562100"/>
                            <a:gd name="connsiteY88" fmla="*/ 892969 h 1204913"/>
                            <a:gd name="connsiteX89" fmla="*/ 69056 w 1562100"/>
                            <a:gd name="connsiteY89" fmla="*/ 892969 h 1204913"/>
                            <a:gd name="connsiteX90" fmla="*/ 85725 w 1562100"/>
                            <a:gd name="connsiteY90" fmla="*/ 883444 h 1204913"/>
                            <a:gd name="connsiteX91" fmla="*/ 135731 w 1562100"/>
                            <a:gd name="connsiteY91" fmla="*/ 940594 h 1204913"/>
                            <a:gd name="connsiteX92" fmla="*/ 123825 w 1562100"/>
                            <a:gd name="connsiteY92" fmla="*/ 959644 h 1204913"/>
                            <a:gd name="connsiteX93" fmla="*/ 133350 w 1562100"/>
                            <a:gd name="connsiteY93" fmla="*/ 988219 h 1204913"/>
                            <a:gd name="connsiteX94" fmla="*/ 164306 w 1562100"/>
                            <a:gd name="connsiteY94" fmla="*/ 1007269 h 1204913"/>
                            <a:gd name="connsiteX95" fmla="*/ 190500 w 1562100"/>
                            <a:gd name="connsiteY95" fmla="*/ 1016794 h 1204913"/>
                            <a:gd name="connsiteX96" fmla="*/ 216694 w 1562100"/>
                            <a:gd name="connsiteY96" fmla="*/ 1023938 h 1204913"/>
                            <a:gd name="connsiteX97" fmla="*/ 228600 w 1562100"/>
                            <a:gd name="connsiteY97" fmla="*/ 1026319 h 1204913"/>
                            <a:gd name="connsiteX98" fmla="*/ 240506 w 1562100"/>
                            <a:gd name="connsiteY98" fmla="*/ 988219 h 1204913"/>
                            <a:gd name="connsiteX99" fmla="*/ 269081 w 1562100"/>
                            <a:gd name="connsiteY99" fmla="*/ 992982 h 1204913"/>
                            <a:gd name="connsiteX100" fmla="*/ 288131 w 1562100"/>
                            <a:gd name="connsiteY100" fmla="*/ 981076 h 1204913"/>
                            <a:gd name="connsiteX101" fmla="*/ 307181 w 1562100"/>
                            <a:gd name="connsiteY101" fmla="*/ 1031082 h 1204913"/>
                            <a:gd name="connsiteX102" fmla="*/ 330994 w 1562100"/>
                            <a:gd name="connsiteY102" fmla="*/ 1045369 h 1204913"/>
                            <a:gd name="connsiteX103" fmla="*/ 340519 w 1562100"/>
                            <a:gd name="connsiteY103" fmla="*/ 1073944 h 1204913"/>
                            <a:gd name="connsiteX104" fmla="*/ 357188 w 1562100"/>
                            <a:gd name="connsiteY104" fmla="*/ 1083469 h 1204913"/>
                            <a:gd name="connsiteX105" fmla="*/ 364331 w 1562100"/>
                            <a:gd name="connsiteY105" fmla="*/ 1114426 h 1204913"/>
                            <a:gd name="connsiteX106" fmla="*/ 335756 w 1562100"/>
                            <a:gd name="connsiteY106" fmla="*/ 1140619 h 1204913"/>
                            <a:gd name="connsiteX107" fmla="*/ 309563 w 1562100"/>
                            <a:gd name="connsiteY107" fmla="*/ 1157288 h 1204913"/>
                            <a:gd name="connsiteX108" fmla="*/ 297656 w 1562100"/>
                            <a:gd name="connsiteY108" fmla="*/ 1181101 h 1204913"/>
                            <a:gd name="connsiteX109" fmla="*/ 302419 w 1562100"/>
                            <a:gd name="connsiteY109" fmla="*/ 1204913 h 1204913"/>
                            <a:gd name="connsiteX110" fmla="*/ 342900 w 1562100"/>
                            <a:gd name="connsiteY110" fmla="*/ 1204913 h 1204913"/>
                            <a:gd name="connsiteX111" fmla="*/ 390525 w 1562100"/>
                            <a:gd name="connsiteY111" fmla="*/ 1200151 h 1204913"/>
                            <a:gd name="connsiteX112" fmla="*/ 428625 w 1562100"/>
                            <a:gd name="connsiteY112" fmla="*/ 1190626 h 1204913"/>
                            <a:gd name="connsiteX113" fmla="*/ 454819 w 1562100"/>
                            <a:gd name="connsiteY113" fmla="*/ 1197769 h 1204913"/>
                            <a:gd name="connsiteX114" fmla="*/ 473869 w 1562100"/>
                            <a:gd name="connsiteY114" fmla="*/ 1176338 h 1204913"/>
                            <a:gd name="connsiteX115" fmla="*/ 492919 w 1562100"/>
                            <a:gd name="connsiteY115" fmla="*/ 1176338 h 1204913"/>
                            <a:gd name="connsiteX116" fmla="*/ 507206 w 1562100"/>
                            <a:gd name="connsiteY116" fmla="*/ 1145382 h 1204913"/>
                            <a:gd name="connsiteX117" fmla="*/ 557213 w 1562100"/>
                            <a:gd name="connsiteY117" fmla="*/ 1131094 h 1204913"/>
                            <a:gd name="connsiteX118" fmla="*/ 583406 w 1562100"/>
                            <a:gd name="connsiteY118" fmla="*/ 1112044 h 1204913"/>
                            <a:gd name="connsiteX119" fmla="*/ 590550 w 1562100"/>
                            <a:gd name="connsiteY119" fmla="*/ 1073944 h 1204913"/>
                            <a:gd name="connsiteX120" fmla="*/ 607219 w 1562100"/>
                            <a:gd name="connsiteY120" fmla="*/ 1047751 h 1204913"/>
                            <a:gd name="connsiteX121" fmla="*/ 688181 w 1562100"/>
                            <a:gd name="connsiteY121" fmla="*/ 1078707 h 1204913"/>
                            <a:gd name="connsiteX0" fmla="*/ 688181 w 1562100"/>
                            <a:gd name="connsiteY0" fmla="*/ 1078707 h 1204913"/>
                            <a:gd name="connsiteX1" fmla="*/ 688181 w 1562100"/>
                            <a:gd name="connsiteY1" fmla="*/ 992982 h 1204913"/>
                            <a:gd name="connsiteX2" fmla="*/ 692944 w 1562100"/>
                            <a:gd name="connsiteY2" fmla="*/ 950119 h 1204913"/>
                            <a:gd name="connsiteX3" fmla="*/ 692944 w 1562100"/>
                            <a:gd name="connsiteY3" fmla="*/ 904876 h 1204913"/>
                            <a:gd name="connsiteX4" fmla="*/ 676275 w 1562100"/>
                            <a:gd name="connsiteY4" fmla="*/ 881063 h 1204913"/>
                            <a:gd name="connsiteX5" fmla="*/ 690563 w 1562100"/>
                            <a:gd name="connsiteY5" fmla="*/ 828676 h 1204913"/>
                            <a:gd name="connsiteX6" fmla="*/ 685800 w 1562100"/>
                            <a:gd name="connsiteY6" fmla="*/ 802482 h 1204913"/>
                            <a:gd name="connsiteX7" fmla="*/ 697706 w 1562100"/>
                            <a:gd name="connsiteY7" fmla="*/ 757238 h 1204913"/>
                            <a:gd name="connsiteX8" fmla="*/ 714375 w 1562100"/>
                            <a:gd name="connsiteY8" fmla="*/ 733426 h 1204913"/>
                            <a:gd name="connsiteX9" fmla="*/ 721519 w 1562100"/>
                            <a:gd name="connsiteY9" fmla="*/ 700088 h 1204913"/>
                            <a:gd name="connsiteX10" fmla="*/ 735806 w 1562100"/>
                            <a:gd name="connsiteY10" fmla="*/ 681038 h 1204913"/>
                            <a:gd name="connsiteX11" fmla="*/ 792956 w 1562100"/>
                            <a:gd name="connsiteY11" fmla="*/ 671513 h 1204913"/>
                            <a:gd name="connsiteX12" fmla="*/ 838200 w 1562100"/>
                            <a:gd name="connsiteY12" fmla="*/ 654844 h 1204913"/>
                            <a:gd name="connsiteX13" fmla="*/ 876300 w 1562100"/>
                            <a:gd name="connsiteY13" fmla="*/ 614363 h 1204913"/>
                            <a:gd name="connsiteX14" fmla="*/ 923925 w 1562100"/>
                            <a:gd name="connsiteY14" fmla="*/ 600076 h 1204913"/>
                            <a:gd name="connsiteX15" fmla="*/ 995363 w 1562100"/>
                            <a:gd name="connsiteY15" fmla="*/ 595313 h 1204913"/>
                            <a:gd name="connsiteX16" fmla="*/ 1040606 w 1562100"/>
                            <a:gd name="connsiteY16" fmla="*/ 585788 h 1204913"/>
                            <a:gd name="connsiteX17" fmla="*/ 1119188 w 1562100"/>
                            <a:gd name="connsiteY17" fmla="*/ 478632 h 1204913"/>
                            <a:gd name="connsiteX18" fmla="*/ 1126331 w 1562100"/>
                            <a:gd name="connsiteY18" fmla="*/ 445294 h 1204913"/>
                            <a:gd name="connsiteX19" fmla="*/ 1152525 w 1562100"/>
                            <a:gd name="connsiteY19" fmla="*/ 416719 h 1204913"/>
                            <a:gd name="connsiteX20" fmla="*/ 1197769 w 1562100"/>
                            <a:gd name="connsiteY20" fmla="*/ 407194 h 1204913"/>
                            <a:gd name="connsiteX21" fmla="*/ 1290638 w 1562100"/>
                            <a:gd name="connsiteY21" fmla="*/ 330994 h 1204913"/>
                            <a:gd name="connsiteX22" fmla="*/ 1314450 w 1562100"/>
                            <a:gd name="connsiteY22" fmla="*/ 328613 h 1204913"/>
                            <a:gd name="connsiteX23" fmla="*/ 1409700 w 1562100"/>
                            <a:gd name="connsiteY23" fmla="*/ 247651 h 1204913"/>
                            <a:gd name="connsiteX24" fmla="*/ 1414463 w 1562100"/>
                            <a:gd name="connsiteY24" fmla="*/ 228601 h 1204913"/>
                            <a:gd name="connsiteX25" fmla="*/ 1507331 w 1562100"/>
                            <a:gd name="connsiteY25" fmla="*/ 173832 h 1204913"/>
                            <a:gd name="connsiteX26" fmla="*/ 1543050 w 1562100"/>
                            <a:gd name="connsiteY26" fmla="*/ 128588 h 1204913"/>
                            <a:gd name="connsiteX27" fmla="*/ 1562100 w 1562100"/>
                            <a:gd name="connsiteY27" fmla="*/ 90488 h 1204913"/>
                            <a:gd name="connsiteX28" fmla="*/ 1512094 w 1562100"/>
                            <a:gd name="connsiteY28" fmla="*/ 109538 h 1204913"/>
                            <a:gd name="connsiteX29" fmla="*/ 1478756 w 1562100"/>
                            <a:gd name="connsiteY29" fmla="*/ 109538 h 1204913"/>
                            <a:gd name="connsiteX30" fmla="*/ 1452563 w 1562100"/>
                            <a:gd name="connsiteY30" fmla="*/ 147638 h 1204913"/>
                            <a:gd name="connsiteX31" fmla="*/ 1421606 w 1562100"/>
                            <a:gd name="connsiteY31" fmla="*/ 145257 h 1204913"/>
                            <a:gd name="connsiteX32" fmla="*/ 1366838 w 1562100"/>
                            <a:gd name="connsiteY32" fmla="*/ 114301 h 1204913"/>
                            <a:gd name="connsiteX33" fmla="*/ 1323975 w 1562100"/>
                            <a:gd name="connsiteY33" fmla="*/ 102394 h 1204913"/>
                            <a:gd name="connsiteX34" fmla="*/ 1238250 w 1562100"/>
                            <a:gd name="connsiteY34" fmla="*/ 138113 h 1204913"/>
                            <a:gd name="connsiteX35" fmla="*/ 1223963 w 1562100"/>
                            <a:gd name="connsiteY35" fmla="*/ 176213 h 1204913"/>
                            <a:gd name="connsiteX36" fmla="*/ 1195388 w 1562100"/>
                            <a:gd name="connsiteY36" fmla="*/ 233363 h 1204913"/>
                            <a:gd name="connsiteX37" fmla="*/ 1109663 w 1562100"/>
                            <a:gd name="connsiteY37" fmla="*/ 195263 h 1204913"/>
                            <a:gd name="connsiteX38" fmla="*/ 1097756 w 1562100"/>
                            <a:gd name="connsiteY38" fmla="*/ 238126 h 1204913"/>
                            <a:gd name="connsiteX39" fmla="*/ 1083469 w 1562100"/>
                            <a:gd name="connsiteY39" fmla="*/ 271463 h 1204913"/>
                            <a:gd name="connsiteX40" fmla="*/ 959644 w 1562100"/>
                            <a:gd name="connsiteY40" fmla="*/ 302419 h 1204913"/>
                            <a:gd name="connsiteX41" fmla="*/ 945356 w 1562100"/>
                            <a:gd name="connsiteY41" fmla="*/ 297657 h 1204913"/>
                            <a:gd name="connsiteX42" fmla="*/ 926306 w 1562100"/>
                            <a:gd name="connsiteY42" fmla="*/ 319088 h 1204913"/>
                            <a:gd name="connsiteX43" fmla="*/ 890588 w 1562100"/>
                            <a:gd name="connsiteY43" fmla="*/ 326232 h 1204913"/>
                            <a:gd name="connsiteX44" fmla="*/ 854869 w 1562100"/>
                            <a:gd name="connsiteY44" fmla="*/ 276226 h 1204913"/>
                            <a:gd name="connsiteX45" fmla="*/ 835819 w 1562100"/>
                            <a:gd name="connsiteY45" fmla="*/ 264319 h 1204913"/>
                            <a:gd name="connsiteX46" fmla="*/ 826294 w 1562100"/>
                            <a:gd name="connsiteY46" fmla="*/ 219076 h 1204913"/>
                            <a:gd name="connsiteX47" fmla="*/ 792956 w 1562100"/>
                            <a:gd name="connsiteY47" fmla="*/ 202407 h 1204913"/>
                            <a:gd name="connsiteX48" fmla="*/ 759619 w 1562100"/>
                            <a:gd name="connsiteY48" fmla="*/ 195263 h 1204913"/>
                            <a:gd name="connsiteX49" fmla="*/ 740569 w 1562100"/>
                            <a:gd name="connsiteY49" fmla="*/ 190501 h 1204913"/>
                            <a:gd name="connsiteX50" fmla="*/ 728663 w 1562100"/>
                            <a:gd name="connsiteY50" fmla="*/ 180976 h 1204913"/>
                            <a:gd name="connsiteX51" fmla="*/ 735806 w 1562100"/>
                            <a:gd name="connsiteY51" fmla="*/ 154782 h 1204913"/>
                            <a:gd name="connsiteX52" fmla="*/ 742950 w 1562100"/>
                            <a:gd name="connsiteY52" fmla="*/ 130969 h 1204913"/>
                            <a:gd name="connsiteX53" fmla="*/ 700088 w 1562100"/>
                            <a:gd name="connsiteY53" fmla="*/ 80963 h 1204913"/>
                            <a:gd name="connsiteX54" fmla="*/ 392906 w 1562100"/>
                            <a:gd name="connsiteY54" fmla="*/ 19051 h 1204913"/>
                            <a:gd name="connsiteX55" fmla="*/ 314326 w 1562100"/>
                            <a:gd name="connsiteY55" fmla="*/ 0 h 1204913"/>
                            <a:gd name="connsiteX56" fmla="*/ 328613 w 1562100"/>
                            <a:gd name="connsiteY56" fmla="*/ 78582 h 1204913"/>
                            <a:gd name="connsiteX57" fmla="*/ 292894 w 1562100"/>
                            <a:gd name="connsiteY57" fmla="*/ 180976 h 1204913"/>
                            <a:gd name="connsiteX58" fmla="*/ 264319 w 1562100"/>
                            <a:gd name="connsiteY58" fmla="*/ 188119 h 1204913"/>
                            <a:gd name="connsiteX59" fmla="*/ 261938 w 1562100"/>
                            <a:gd name="connsiteY59" fmla="*/ 202407 h 1204913"/>
                            <a:gd name="connsiteX60" fmla="*/ 261938 w 1562100"/>
                            <a:gd name="connsiteY60" fmla="*/ 235744 h 1204913"/>
                            <a:gd name="connsiteX61" fmla="*/ 228600 w 1562100"/>
                            <a:gd name="connsiteY61" fmla="*/ 278607 h 1204913"/>
                            <a:gd name="connsiteX62" fmla="*/ 271463 w 1562100"/>
                            <a:gd name="connsiteY62" fmla="*/ 295276 h 1204913"/>
                            <a:gd name="connsiteX63" fmla="*/ 278606 w 1562100"/>
                            <a:gd name="connsiteY63" fmla="*/ 314326 h 1204913"/>
                            <a:gd name="connsiteX64" fmla="*/ 257175 w 1562100"/>
                            <a:gd name="connsiteY64" fmla="*/ 350044 h 1204913"/>
                            <a:gd name="connsiteX65" fmla="*/ 221456 w 1562100"/>
                            <a:gd name="connsiteY65" fmla="*/ 359569 h 1204913"/>
                            <a:gd name="connsiteX66" fmla="*/ 221456 w 1562100"/>
                            <a:gd name="connsiteY66" fmla="*/ 400051 h 1204913"/>
                            <a:gd name="connsiteX67" fmla="*/ 254794 w 1562100"/>
                            <a:gd name="connsiteY67" fmla="*/ 438151 h 1204913"/>
                            <a:gd name="connsiteX68" fmla="*/ 226219 w 1562100"/>
                            <a:gd name="connsiteY68" fmla="*/ 502444 h 1204913"/>
                            <a:gd name="connsiteX69" fmla="*/ 180975 w 1562100"/>
                            <a:gd name="connsiteY69" fmla="*/ 531019 h 1204913"/>
                            <a:gd name="connsiteX70" fmla="*/ 183356 w 1562100"/>
                            <a:gd name="connsiteY70" fmla="*/ 547688 h 1204913"/>
                            <a:gd name="connsiteX71" fmla="*/ 204788 w 1562100"/>
                            <a:gd name="connsiteY71" fmla="*/ 557213 h 1204913"/>
                            <a:gd name="connsiteX72" fmla="*/ 219075 w 1562100"/>
                            <a:gd name="connsiteY72" fmla="*/ 566738 h 1204913"/>
                            <a:gd name="connsiteX73" fmla="*/ 223838 w 1562100"/>
                            <a:gd name="connsiteY73" fmla="*/ 585788 h 1204913"/>
                            <a:gd name="connsiteX74" fmla="*/ 195263 w 1562100"/>
                            <a:gd name="connsiteY74" fmla="*/ 611982 h 1204913"/>
                            <a:gd name="connsiteX75" fmla="*/ 123825 w 1562100"/>
                            <a:gd name="connsiteY75" fmla="*/ 657226 h 1204913"/>
                            <a:gd name="connsiteX76" fmla="*/ 123825 w 1562100"/>
                            <a:gd name="connsiteY76" fmla="*/ 692944 h 1204913"/>
                            <a:gd name="connsiteX77" fmla="*/ 135731 w 1562100"/>
                            <a:gd name="connsiteY77" fmla="*/ 723901 h 1204913"/>
                            <a:gd name="connsiteX78" fmla="*/ 123825 w 1562100"/>
                            <a:gd name="connsiteY78" fmla="*/ 764382 h 1204913"/>
                            <a:gd name="connsiteX79" fmla="*/ 76200 w 1562100"/>
                            <a:gd name="connsiteY79" fmla="*/ 759619 h 1204913"/>
                            <a:gd name="connsiteX80" fmla="*/ 52388 w 1562100"/>
                            <a:gd name="connsiteY80" fmla="*/ 704851 h 1204913"/>
                            <a:gd name="connsiteX81" fmla="*/ 33338 w 1562100"/>
                            <a:gd name="connsiteY81" fmla="*/ 697707 h 1204913"/>
                            <a:gd name="connsiteX82" fmla="*/ 23813 w 1562100"/>
                            <a:gd name="connsiteY82" fmla="*/ 735807 h 1204913"/>
                            <a:gd name="connsiteX83" fmla="*/ 21431 w 1562100"/>
                            <a:gd name="connsiteY83" fmla="*/ 745332 h 1204913"/>
                            <a:gd name="connsiteX84" fmla="*/ 7144 w 1562100"/>
                            <a:gd name="connsiteY84" fmla="*/ 762001 h 1204913"/>
                            <a:gd name="connsiteX85" fmla="*/ 0 w 1562100"/>
                            <a:gd name="connsiteY85" fmla="*/ 819151 h 1204913"/>
                            <a:gd name="connsiteX86" fmla="*/ 23813 w 1562100"/>
                            <a:gd name="connsiteY86" fmla="*/ 847726 h 1204913"/>
                            <a:gd name="connsiteX87" fmla="*/ 16669 w 1562100"/>
                            <a:gd name="connsiteY87" fmla="*/ 888207 h 1204913"/>
                            <a:gd name="connsiteX88" fmla="*/ 35719 w 1562100"/>
                            <a:gd name="connsiteY88" fmla="*/ 892969 h 1204913"/>
                            <a:gd name="connsiteX89" fmla="*/ 69056 w 1562100"/>
                            <a:gd name="connsiteY89" fmla="*/ 892969 h 1204913"/>
                            <a:gd name="connsiteX90" fmla="*/ 85725 w 1562100"/>
                            <a:gd name="connsiteY90" fmla="*/ 883444 h 1204913"/>
                            <a:gd name="connsiteX91" fmla="*/ 135731 w 1562100"/>
                            <a:gd name="connsiteY91" fmla="*/ 940594 h 1204913"/>
                            <a:gd name="connsiteX92" fmla="*/ 123825 w 1562100"/>
                            <a:gd name="connsiteY92" fmla="*/ 959644 h 1204913"/>
                            <a:gd name="connsiteX93" fmla="*/ 133350 w 1562100"/>
                            <a:gd name="connsiteY93" fmla="*/ 988219 h 1204913"/>
                            <a:gd name="connsiteX94" fmla="*/ 164306 w 1562100"/>
                            <a:gd name="connsiteY94" fmla="*/ 1007269 h 1204913"/>
                            <a:gd name="connsiteX95" fmla="*/ 190500 w 1562100"/>
                            <a:gd name="connsiteY95" fmla="*/ 1016794 h 1204913"/>
                            <a:gd name="connsiteX96" fmla="*/ 216694 w 1562100"/>
                            <a:gd name="connsiteY96" fmla="*/ 1023938 h 1204913"/>
                            <a:gd name="connsiteX97" fmla="*/ 228600 w 1562100"/>
                            <a:gd name="connsiteY97" fmla="*/ 1026319 h 1204913"/>
                            <a:gd name="connsiteX98" fmla="*/ 240506 w 1562100"/>
                            <a:gd name="connsiteY98" fmla="*/ 988219 h 1204913"/>
                            <a:gd name="connsiteX99" fmla="*/ 269081 w 1562100"/>
                            <a:gd name="connsiteY99" fmla="*/ 992982 h 1204913"/>
                            <a:gd name="connsiteX100" fmla="*/ 288131 w 1562100"/>
                            <a:gd name="connsiteY100" fmla="*/ 981076 h 1204913"/>
                            <a:gd name="connsiteX101" fmla="*/ 307181 w 1562100"/>
                            <a:gd name="connsiteY101" fmla="*/ 1031082 h 1204913"/>
                            <a:gd name="connsiteX102" fmla="*/ 330994 w 1562100"/>
                            <a:gd name="connsiteY102" fmla="*/ 1045369 h 1204913"/>
                            <a:gd name="connsiteX103" fmla="*/ 340519 w 1562100"/>
                            <a:gd name="connsiteY103" fmla="*/ 1073944 h 1204913"/>
                            <a:gd name="connsiteX104" fmla="*/ 357188 w 1562100"/>
                            <a:gd name="connsiteY104" fmla="*/ 1083469 h 1204913"/>
                            <a:gd name="connsiteX105" fmla="*/ 364331 w 1562100"/>
                            <a:gd name="connsiteY105" fmla="*/ 1114426 h 1204913"/>
                            <a:gd name="connsiteX106" fmla="*/ 335756 w 1562100"/>
                            <a:gd name="connsiteY106" fmla="*/ 1140619 h 1204913"/>
                            <a:gd name="connsiteX107" fmla="*/ 309563 w 1562100"/>
                            <a:gd name="connsiteY107" fmla="*/ 1157288 h 1204913"/>
                            <a:gd name="connsiteX108" fmla="*/ 297656 w 1562100"/>
                            <a:gd name="connsiteY108" fmla="*/ 1181101 h 1204913"/>
                            <a:gd name="connsiteX109" fmla="*/ 302419 w 1562100"/>
                            <a:gd name="connsiteY109" fmla="*/ 1204913 h 1204913"/>
                            <a:gd name="connsiteX110" fmla="*/ 342900 w 1562100"/>
                            <a:gd name="connsiteY110" fmla="*/ 1204913 h 1204913"/>
                            <a:gd name="connsiteX111" fmla="*/ 390525 w 1562100"/>
                            <a:gd name="connsiteY111" fmla="*/ 1200151 h 1204913"/>
                            <a:gd name="connsiteX112" fmla="*/ 428625 w 1562100"/>
                            <a:gd name="connsiteY112" fmla="*/ 1190626 h 1204913"/>
                            <a:gd name="connsiteX113" fmla="*/ 454819 w 1562100"/>
                            <a:gd name="connsiteY113" fmla="*/ 1197769 h 1204913"/>
                            <a:gd name="connsiteX114" fmla="*/ 473869 w 1562100"/>
                            <a:gd name="connsiteY114" fmla="*/ 1176338 h 1204913"/>
                            <a:gd name="connsiteX115" fmla="*/ 492919 w 1562100"/>
                            <a:gd name="connsiteY115" fmla="*/ 1176338 h 1204913"/>
                            <a:gd name="connsiteX116" fmla="*/ 507206 w 1562100"/>
                            <a:gd name="connsiteY116" fmla="*/ 1145382 h 1204913"/>
                            <a:gd name="connsiteX117" fmla="*/ 557213 w 1562100"/>
                            <a:gd name="connsiteY117" fmla="*/ 1131094 h 1204913"/>
                            <a:gd name="connsiteX118" fmla="*/ 583406 w 1562100"/>
                            <a:gd name="connsiteY118" fmla="*/ 1112044 h 1204913"/>
                            <a:gd name="connsiteX119" fmla="*/ 590550 w 1562100"/>
                            <a:gd name="connsiteY119" fmla="*/ 1073944 h 1204913"/>
                            <a:gd name="connsiteX120" fmla="*/ 607219 w 1562100"/>
                            <a:gd name="connsiteY120" fmla="*/ 1047751 h 1204913"/>
                            <a:gd name="connsiteX121" fmla="*/ 688181 w 1562100"/>
                            <a:gd name="connsiteY121" fmla="*/ 1078707 h 1204913"/>
                            <a:gd name="connsiteX0" fmla="*/ 688181 w 1562100"/>
                            <a:gd name="connsiteY0" fmla="*/ 1089758 h 1215964"/>
                            <a:gd name="connsiteX1" fmla="*/ 688181 w 1562100"/>
                            <a:gd name="connsiteY1" fmla="*/ 1004033 h 1215964"/>
                            <a:gd name="connsiteX2" fmla="*/ 692944 w 1562100"/>
                            <a:gd name="connsiteY2" fmla="*/ 961170 h 1215964"/>
                            <a:gd name="connsiteX3" fmla="*/ 692944 w 1562100"/>
                            <a:gd name="connsiteY3" fmla="*/ 915927 h 1215964"/>
                            <a:gd name="connsiteX4" fmla="*/ 676275 w 1562100"/>
                            <a:gd name="connsiteY4" fmla="*/ 892114 h 1215964"/>
                            <a:gd name="connsiteX5" fmla="*/ 690563 w 1562100"/>
                            <a:gd name="connsiteY5" fmla="*/ 839727 h 1215964"/>
                            <a:gd name="connsiteX6" fmla="*/ 685800 w 1562100"/>
                            <a:gd name="connsiteY6" fmla="*/ 813533 h 1215964"/>
                            <a:gd name="connsiteX7" fmla="*/ 697706 w 1562100"/>
                            <a:gd name="connsiteY7" fmla="*/ 768289 h 1215964"/>
                            <a:gd name="connsiteX8" fmla="*/ 714375 w 1562100"/>
                            <a:gd name="connsiteY8" fmla="*/ 744477 h 1215964"/>
                            <a:gd name="connsiteX9" fmla="*/ 721519 w 1562100"/>
                            <a:gd name="connsiteY9" fmla="*/ 711139 h 1215964"/>
                            <a:gd name="connsiteX10" fmla="*/ 735806 w 1562100"/>
                            <a:gd name="connsiteY10" fmla="*/ 692089 h 1215964"/>
                            <a:gd name="connsiteX11" fmla="*/ 792956 w 1562100"/>
                            <a:gd name="connsiteY11" fmla="*/ 682564 h 1215964"/>
                            <a:gd name="connsiteX12" fmla="*/ 838200 w 1562100"/>
                            <a:gd name="connsiteY12" fmla="*/ 665895 h 1215964"/>
                            <a:gd name="connsiteX13" fmla="*/ 876300 w 1562100"/>
                            <a:gd name="connsiteY13" fmla="*/ 625414 h 1215964"/>
                            <a:gd name="connsiteX14" fmla="*/ 923925 w 1562100"/>
                            <a:gd name="connsiteY14" fmla="*/ 611127 h 1215964"/>
                            <a:gd name="connsiteX15" fmla="*/ 995363 w 1562100"/>
                            <a:gd name="connsiteY15" fmla="*/ 606364 h 1215964"/>
                            <a:gd name="connsiteX16" fmla="*/ 1040606 w 1562100"/>
                            <a:gd name="connsiteY16" fmla="*/ 596839 h 1215964"/>
                            <a:gd name="connsiteX17" fmla="*/ 1119188 w 1562100"/>
                            <a:gd name="connsiteY17" fmla="*/ 489683 h 1215964"/>
                            <a:gd name="connsiteX18" fmla="*/ 1126331 w 1562100"/>
                            <a:gd name="connsiteY18" fmla="*/ 456345 h 1215964"/>
                            <a:gd name="connsiteX19" fmla="*/ 1152525 w 1562100"/>
                            <a:gd name="connsiteY19" fmla="*/ 427770 h 1215964"/>
                            <a:gd name="connsiteX20" fmla="*/ 1197769 w 1562100"/>
                            <a:gd name="connsiteY20" fmla="*/ 418245 h 1215964"/>
                            <a:gd name="connsiteX21" fmla="*/ 1290638 w 1562100"/>
                            <a:gd name="connsiteY21" fmla="*/ 342045 h 1215964"/>
                            <a:gd name="connsiteX22" fmla="*/ 1314450 w 1562100"/>
                            <a:gd name="connsiteY22" fmla="*/ 339664 h 1215964"/>
                            <a:gd name="connsiteX23" fmla="*/ 1409700 w 1562100"/>
                            <a:gd name="connsiteY23" fmla="*/ 258702 h 1215964"/>
                            <a:gd name="connsiteX24" fmla="*/ 1414463 w 1562100"/>
                            <a:gd name="connsiteY24" fmla="*/ 239652 h 1215964"/>
                            <a:gd name="connsiteX25" fmla="*/ 1507331 w 1562100"/>
                            <a:gd name="connsiteY25" fmla="*/ 184883 h 1215964"/>
                            <a:gd name="connsiteX26" fmla="*/ 1543050 w 1562100"/>
                            <a:gd name="connsiteY26" fmla="*/ 139639 h 1215964"/>
                            <a:gd name="connsiteX27" fmla="*/ 1562100 w 1562100"/>
                            <a:gd name="connsiteY27" fmla="*/ 101539 h 1215964"/>
                            <a:gd name="connsiteX28" fmla="*/ 1512094 w 1562100"/>
                            <a:gd name="connsiteY28" fmla="*/ 120589 h 1215964"/>
                            <a:gd name="connsiteX29" fmla="*/ 1478756 w 1562100"/>
                            <a:gd name="connsiteY29" fmla="*/ 120589 h 1215964"/>
                            <a:gd name="connsiteX30" fmla="*/ 1452563 w 1562100"/>
                            <a:gd name="connsiteY30" fmla="*/ 158689 h 1215964"/>
                            <a:gd name="connsiteX31" fmla="*/ 1421606 w 1562100"/>
                            <a:gd name="connsiteY31" fmla="*/ 156308 h 1215964"/>
                            <a:gd name="connsiteX32" fmla="*/ 1366838 w 1562100"/>
                            <a:gd name="connsiteY32" fmla="*/ 125352 h 1215964"/>
                            <a:gd name="connsiteX33" fmla="*/ 1323975 w 1562100"/>
                            <a:gd name="connsiteY33" fmla="*/ 113445 h 1215964"/>
                            <a:gd name="connsiteX34" fmla="*/ 1238250 w 1562100"/>
                            <a:gd name="connsiteY34" fmla="*/ 149164 h 1215964"/>
                            <a:gd name="connsiteX35" fmla="*/ 1223963 w 1562100"/>
                            <a:gd name="connsiteY35" fmla="*/ 187264 h 1215964"/>
                            <a:gd name="connsiteX36" fmla="*/ 1195388 w 1562100"/>
                            <a:gd name="connsiteY36" fmla="*/ 244414 h 1215964"/>
                            <a:gd name="connsiteX37" fmla="*/ 1109663 w 1562100"/>
                            <a:gd name="connsiteY37" fmla="*/ 206314 h 1215964"/>
                            <a:gd name="connsiteX38" fmla="*/ 1097756 w 1562100"/>
                            <a:gd name="connsiteY38" fmla="*/ 249177 h 1215964"/>
                            <a:gd name="connsiteX39" fmla="*/ 1083469 w 1562100"/>
                            <a:gd name="connsiteY39" fmla="*/ 282514 h 1215964"/>
                            <a:gd name="connsiteX40" fmla="*/ 959644 w 1562100"/>
                            <a:gd name="connsiteY40" fmla="*/ 313470 h 1215964"/>
                            <a:gd name="connsiteX41" fmla="*/ 945356 w 1562100"/>
                            <a:gd name="connsiteY41" fmla="*/ 308708 h 1215964"/>
                            <a:gd name="connsiteX42" fmla="*/ 926306 w 1562100"/>
                            <a:gd name="connsiteY42" fmla="*/ 330139 h 1215964"/>
                            <a:gd name="connsiteX43" fmla="*/ 890588 w 1562100"/>
                            <a:gd name="connsiteY43" fmla="*/ 337283 h 1215964"/>
                            <a:gd name="connsiteX44" fmla="*/ 854869 w 1562100"/>
                            <a:gd name="connsiteY44" fmla="*/ 287277 h 1215964"/>
                            <a:gd name="connsiteX45" fmla="*/ 835819 w 1562100"/>
                            <a:gd name="connsiteY45" fmla="*/ 275370 h 1215964"/>
                            <a:gd name="connsiteX46" fmla="*/ 826294 w 1562100"/>
                            <a:gd name="connsiteY46" fmla="*/ 230127 h 1215964"/>
                            <a:gd name="connsiteX47" fmla="*/ 792956 w 1562100"/>
                            <a:gd name="connsiteY47" fmla="*/ 213458 h 1215964"/>
                            <a:gd name="connsiteX48" fmla="*/ 759619 w 1562100"/>
                            <a:gd name="connsiteY48" fmla="*/ 206314 h 1215964"/>
                            <a:gd name="connsiteX49" fmla="*/ 740569 w 1562100"/>
                            <a:gd name="connsiteY49" fmla="*/ 201552 h 1215964"/>
                            <a:gd name="connsiteX50" fmla="*/ 728663 w 1562100"/>
                            <a:gd name="connsiteY50" fmla="*/ 192027 h 1215964"/>
                            <a:gd name="connsiteX51" fmla="*/ 735806 w 1562100"/>
                            <a:gd name="connsiteY51" fmla="*/ 165833 h 1215964"/>
                            <a:gd name="connsiteX52" fmla="*/ 742950 w 1562100"/>
                            <a:gd name="connsiteY52" fmla="*/ 142020 h 1215964"/>
                            <a:gd name="connsiteX53" fmla="*/ 700088 w 1562100"/>
                            <a:gd name="connsiteY53" fmla="*/ 92014 h 1215964"/>
                            <a:gd name="connsiteX54" fmla="*/ 376238 w 1562100"/>
                            <a:gd name="connsiteY54" fmla="*/ 11052 h 1215964"/>
                            <a:gd name="connsiteX55" fmla="*/ 314326 w 1562100"/>
                            <a:gd name="connsiteY55" fmla="*/ 11051 h 1215964"/>
                            <a:gd name="connsiteX56" fmla="*/ 328613 w 1562100"/>
                            <a:gd name="connsiteY56" fmla="*/ 89633 h 1215964"/>
                            <a:gd name="connsiteX57" fmla="*/ 292894 w 1562100"/>
                            <a:gd name="connsiteY57" fmla="*/ 192027 h 1215964"/>
                            <a:gd name="connsiteX58" fmla="*/ 264319 w 1562100"/>
                            <a:gd name="connsiteY58" fmla="*/ 199170 h 1215964"/>
                            <a:gd name="connsiteX59" fmla="*/ 261938 w 1562100"/>
                            <a:gd name="connsiteY59" fmla="*/ 213458 h 1215964"/>
                            <a:gd name="connsiteX60" fmla="*/ 261938 w 1562100"/>
                            <a:gd name="connsiteY60" fmla="*/ 246795 h 1215964"/>
                            <a:gd name="connsiteX61" fmla="*/ 228600 w 1562100"/>
                            <a:gd name="connsiteY61" fmla="*/ 289658 h 1215964"/>
                            <a:gd name="connsiteX62" fmla="*/ 271463 w 1562100"/>
                            <a:gd name="connsiteY62" fmla="*/ 306327 h 1215964"/>
                            <a:gd name="connsiteX63" fmla="*/ 278606 w 1562100"/>
                            <a:gd name="connsiteY63" fmla="*/ 325377 h 1215964"/>
                            <a:gd name="connsiteX64" fmla="*/ 257175 w 1562100"/>
                            <a:gd name="connsiteY64" fmla="*/ 361095 h 1215964"/>
                            <a:gd name="connsiteX65" fmla="*/ 221456 w 1562100"/>
                            <a:gd name="connsiteY65" fmla="*/ 370620 h 1215964"/>
                            <a:gd name="connsiteX66" fmla="*/ 221456 w 1562100"/>
                            <a:gd name="connsiteY66" fmla="*/ 411102 h 1215964"/>
                            <a:gd name="connsiteX67" fmla="*/ 254794 w 1562100"/>
                            <a:gd name="connsiteY67" fmla="*/ 449202 h 1215964"/>
                            <a:gd name="connsiteX68" fmla="*/ 226219 w 1562100"/>
                            <a:gd name="connsiteY68" fmla="*/ 513495 h 1215964"/>
                            <a:gd name="connsiteX69" fmla="*/ 180975 w 1562100"/>
                            <a:gd name="connsiteY69" fmla="*/ 542070 h 1215964"/>
                            <a:gd name="connsiteX70" fmla="*/ 183356 w 1562100"/>
                            <a:gd name="connsiteY70" fmla="*/ 558739 h 1215964"/>
                            <a:gd name="connsiteX71" fmla="*/ 204788 w 1562100"/>
                            <a:gd name="connsiteY71" fmla="*/ 568264 h 1215964"/>
                            <a:gd name="connsiteX72" fmla="*/ 219075 w 1562100"/>
                            <a:gd name="connsiteY72" fmla="*/ 577789 h 1215964"/>
                            <a:gd name="connsiteX73" fmla="*/ 223838 w 1562100"/>
                            <a:gd name="connsiteY73" fmla="*/ 596839 h 1215964"/>
                            <a:gd name="connsiteX74" fmla="*/ 195263 w 1562100"/>
                            <a:gd name="connsiteY74" fmla="*/ 623033 h 1215964"/>
                            <a:gd name="connsiteX75" fmla="*/ 123825 w 1562100"/>
                            <a:gd name="connsiteY75" fmla="*/ 668277 h 1215964"/>
                            <a:gd name="connsiteX76" fmla="*/ 123825 w 1562100"/>
                            <a:gd name="connsiteY76" fmla="*/ 703995 h 1215964"/>
                            <a:gd name="connsiteX77" fmla="*/ 135731 w 1562100"/>
                            <a:gd name="connsiteY77" fmla="*/ 734952 h 1215964"/>
                            <a:gd name="connsiteX78" fmla="*/ 123825 w 1562100"/>
                            <a:gd name="connsiteY78" fmla="*/ 775433 h 1215964"/>
                            <a:gd name="connsiteX79" fmla="*/ 76200 w 1562100"/>
                            <a:gd name="connsiteY79" fmla="*/ 770670 h 1215964"/>
                            <a:gd name="connsiteX80" fmla="*/ 52388 w 1562100"/>
                            <a:gd name="connsiteY80" fmla="*/ 715902 h 1215964"/>
                            <a:gd name="connsiteX81" fmla="*/ 33338 w 1562100"/>
                            <a:gd name="connsiteY81" fmla="*/ 708758 h 1215964"/>
                            <a:gd name="connsiteX82" fmla="*/ 23813 w 1562100"/>
                            <a:gd name="connsiteY82" fmla="*/ 746858 h 1215964"/>
                            <a:gd name="connsiteX83" fmla="*/ 21431 w 1562100"/>
                            <a:gd name="connsiteY83" fmla="*/ 756383 h 1215964"/>
                            <a:gd name="connsiteX84" fmla="*/ 7144 w 1562100"/>
                            <a:gd name="connsiteY84" fmla="*/ 773052 h 1215964"/>
                            <a:gd name="connsiteX85" fmla="*/ 0 w 1562100"/>
                            <a:gd name="connsiteY85" fmla="*/ 830202 h 1215964"/>
                            <a:gd name="connsiteX86" fmla="*/ 23813 w 1562100"/>
                            <a:gd name="connsiteY86" fmla="*/ 858777 h 1215964"/>
                            <a:gd name="connsiteX87" fmla="*/ 16669 w 1562100"/>
                            <a:gd name="connsiteY87" fmla="*/ 899258 h 1215964"/>
                            <a:gd name="connsiteX88" fmla="*/ 35719 w 1562100"/>
                            <a:gd name="connsiteY88" fmla="*/ 904020 h 1215964"/>
                            <a:gd name="connsiteX89" fmla="*/ 69056 w 1562100"/>
                            <a:gd name="connsiteY89" fmla="*/ 904020 h 1215964"/>
                            <a:gd name="connsiteX90" fmla="*/ 85725 w 1562100"/>
                            <a:gd name="connsiteY90" fmla="*/ 894495 h 1215964"/>
                            <a:gd name="connsiteX91" fmla="*/ 135731 w 1562100"/>
                            <a:gd name="connsiteY91" fmla="*/ 951645 h 1215964"/>
                            <a:gd name="connsiteX92" fmla="*/ 123825 w 1562100"/>
                            <a:gd name="connsiteY92" fmla="*/ 970695 h 1215964"/>
                            <a:gd name="connsiteX93" fmla="*/ 133350 w 1562100"/>
                            <a:gd name="connsiteY93" fmla="*/ 999270 h 1215964"/>
                            <a:gd name="connsiteX94" fmla="*/ 164306 w 1562100"/>
                            <a:gd name="connsiteY94" fmla="*/ 1018320 h 1215964"/>
                            <a:gd name="connsiteX95" fmla="*/ 190500 w 1562100"/>
                            <a:gd name="connsiteY95" fmla="*/ 1027845 h 1215964"/>
                            <a:gd name="connsiteX96" fmla="*/ 216694 w 1562100"/>
                            <a:gd name="connsiteY96" fmla="*/ 1034989 h 1215964"/>
                            <a:gd name="connsiteX97" fmla="*/ 228600 w 1562100"/>
                            <a:gd name="connsiteY97" fmla="*/ 1037370 h 1215964"/>
                            <a:gd name="connsiteX98" fmla="*/ 240506 w 1562100"/>
                            <a:gd name="connsiteY98" fmla="*/ 999270 h 1215964"/>
                            <a:gd name="connsiteX99" fmla="*/ 269081 w 1562100"/>
                            <a:gd name="connsiteY99" fmla="*/ 1004033 h 1215964"/>
                            <a:gd name="connsiteX100" fmla="*/ 288131 w 1562100"/>
                            <a:gd name="connsiteY100" fmla="*/ 992127 h 1215964"/>
                            <a:gd name="connsiteX101" fmla="*/ 307181 w 1562100"/>
                            <a:gd name="connsiteY101" fmla="*/ 1042133 h 1215964"/>
                            <a:gd name="connsiteX102" fmla="*/ 330994 w 1562100"/>
                            <a:gd name="connsiteY102" fmla="*/ 1056420 h 1215964"/>
                            <a:gd name="connsiteX103" fmla="*/ 340519 w 1562100"/>
                            <a:gd name="connsiteY103" fmla="*/ 1084995 h 1215964"/>
                            <a:gd name="connsiteX104" fmla="*/ 357188 w 1562100"/>
                            <a:gd name="connsiteY104" fmla="*/ 1094520 h 1215964"/>
                            <a:gd name="connsiteX105" fmla="*/ 364331 w 1562100"/>
                            <a:gd name="connsiteY105" fmla="*/ 1125477 h 1215964"/>
                            <a:gd name="connsiteX106" fmla="*/ 335756 w 1562100"/>
                            <a:gd name="connsiteY106" fmla="*/ 1151670 h 1215964"/>
                            <a:gd name="connsiteX107" fmla="*/ 309563 w 1562100"/>
                            <a:gd name="connsiteY107" fmla="*/ 1168339 h 1215964"/>
                            <a:gd name="connsiteX108" fmla="*/ 297656 w 1562100"/>
                            <a:gd name="connsiteY108" fmla="*/ 1192152 h 1215964"/>
                            <a:gd name="connsiteX109" fmla="*/ 302419 w 1562100"/>
                            <a:gd name="connsiteY109" fmla="*/ 1215964 h 1215964"/>
                            <a:gd name="connsiteX110" fmla="*/ 342900 w 1562100"/>
                            <a:gd name="connsiteY110" fmla="*/ 1215964 h 1215964"/>
                            <a:gd name="connsiteX111" fmla="*/ 390525 w 1562100"/>
                            <a:gd name="connsiteY111" fmla="*/ 1211202 h 1215964"/>
                            <a:gd name="connsiteX112" fmla="*/ 428625 w 1562100"/>
                            <a:gd name="connsiteY112" fmla="*/ 1201677 h 1215964"/>
                            <a:gd name="connsiteX113" fmla="*/ 454819 w 1562100"/>
                            <a:gd name="connsiteY113" fmla="*/ 1208820 h 1215964"/>
                            <a:gd name="connsiteX114" fmla="*/ 473869 w 1562100"/>
                            <a:gd name="connsiteY114" fmla="*/ 1187389 h 1215964"/>
                            <a:gd name="connsiteX115" fmla="*/ 492919 w 1562100"/>
                            <a:gd name="connsiteY115" fmla="*/ 1187389 h 1215964"/>
                            <a:gd name="connsiteX116" fmla="*/ 507206 w 1562100"/>
                            <a:gd name="connsiteY116" fmla="*/ 1156433 h 1215964"/>
                            <a:gd name="connsiteX117" fmla="*/ 557213 w 1562100"/>
                            <a:gd name="connsiteY117" fmla="*/ 1142145 h 1215964"/>
                            <a:gd name="connsiteX118" fmla="*/ 583406 w 1562100"/>
                            <a:gd name="connsiteY118" fmla="*/ 1123095 h 1215964"/>
                            <a:gd name="connsiteX119" fmla="*/ 590550 w 1562100"/>
                            <a:gd name="connsiteY119" fmla="*/ 1084995 h 1215964"/>
                            <a:gd name="connsiteX120" fmla="*/ 607219 w 1562100"/>
                            <a:gd name="connsiteY120" fmla="*/ 1058802 h 1215964"/>
                            <a:gd name="connsiteX121" fmla="*/ 688181 w 1562100"/>
                            <a:gd name="connsiteY121" fmla="*/ 1089758 h 1215964"/>
                            <a:gd name="connsiteX0" fmla="*/ 688181 w 1562100"/>
                            <a:gd name="connsiteY0" fmla="*/ 1089758 h 1215964"/>
                            <a:gd name="connsiteX1" fmla="*/ 688181 w 1562100"/>
                            <a:gd name="connsiteY1" fmla="*/ 1004033 h 1215964"/>
                            <a:gd name="connsiteX2" fmla="*/ 692944 w 1562100"/>
                            <a:gd name="connsiteY2" fmla="*/ 961170 h 1215964"/>
                            <a:gd name="connsiteX3" fmla="*/ 692944 w 1562100"/>
                            <a:gd name="connsiteY3" fmla="*/ 915927 h 1215964"/>
                            <a:gd name="connsiteX4" fmla="*/ 676275 w 1562100"/>
                            <a:gd name="connsiteY4" fmla="*/ 892114 h 1215964"/>
                            <a:gd name="connsiteX5" fmla="*/ 690563 w 1562100"/>
                            <a:gd name="connsiteY5" fmla="*/ 839727 h 1215964"/>
                            <a:gd name="connsiteX6" fmla="*/ 685800 w 1562100"/>
                            <a:gd name="connsiteY6" fmla="*/ 813533 h 1215964"/>
                            <a:gd name="connsiteX7" fmla="*/ 697706 w 1562100"/>
                            <a:gd name="connsiteY7" fmla="*/ 768289 h 1215964"/>
                            <a:gd name="connsiteX8" fmla="*/ 714375 w 1562100"/>
                            <a:gd name="connsiteY8" fmla="*/ 744477 h 1215964"/>
                            <a:gd name="connsiteX9" fmla="*/ 721519 w 1562100"/>
                            <a:gd name="connsiteY9" fmla="*/ 711139 h 1215964"/>
                            <a:gd name="connsiteX10" fmla="*/ 735806 w 1562100"/>
                            <a:gd name="connsiteY10" fmla="*/ 692089 h 1215964"/>
                            <a:gd name="connsiteX11" fmla="*/ 792956 w 1562100"/>
                            <a:gd name="connsiteY11" fmla="*/ 682564 h 1215964"/>
                            <a:gd name="connsiteX12" fmla="*/ 838200 w 1562100"/>
                            <a:gd name="connsiteY12" fmla="*/ 665895 h 1215964"/>
                            <a:gd name="connsiteX13" fmla="*/ 876300 w 1562100"/>
                            <a:gd name="connsiteY13" fmla="*/ 625414 h 1215964"/>
                            <a:gd name="connsiteX14" fmla="*/ 923925 w 1562100"/>
                            <a:gd name="connsiteY14" fmla="*/ 611127 h 1215964"/>
                            <a:gd name="connsiteX15" fmla="*/ 995363 w 1562100"/>
                            <a:gd name="connsiteY15" fmla="*/ 606364 h 1215964"/>
                            <a:gd name="connsiteX16" fmla="*/ 1040606 w 1562100"/>
                            <a:gd name="connsiteY16" fmla="*/ 596839 h 1215964"/>
                            <a:gd name="connsiteX17" fmla="*/ 1119188 w 1562100"/>
                            <a:gd name="connsiteY17" fmla="*/ 489683 h 1215964"/>
                            <a:gd name="connsiteX18" fmla="*/ 1126331 w 1562100"/>
                            <a:gd name="connsiteY18" fmla="*/ 456345 h 1215964"/>
                            <a:gd name="connsiteX19" fmla="*/ 1152525 w 1562100"/>
                            <a:gd name="connsiteY19" fmla="*/ 427770 h 1215964"/>
                            <a:gd name="connsiteX20" fmla="*/ 1197769 w 1562100"/>
                            <a:gd name="connsiteY20" fmla="*/ 418245 h 1215964"/>
                            <a:gd name="connsiteX21" fmla="*/ 1290638 w 1562100"/>
                            <a:gd name="connsiteY21" fmla="*/ 342045 h 1215964"/>
                            <a:gd name="connsiteX22" fmla="*/ 1314450 w 1562100"/>
                            <a:gd name="connsiteY22" fmla="*/ 339664 h 1215964"/>
                            <a:gd name="connsiteX23" fmla="*/ 1409700 w 1562100"/>
                            <a:gd name="connsiteY23" fmla="*/ 258702 h 1215964"/>
                            <a:gd name="connsiteX24" fmla="*/ 1414463 w 1562100"/>
                            <a:gd name="connsiteY24" fmla="*/ 239652 h 1215964"/>
                            <a:gd name="connsiteX25" fmla="*/ 1507331 w 1562100"/>
                            <a:gd name="connsiteY25" fmla="*/ 184883 h 1215964"/>
                            <a:gd name="connsiteX26" fmla="*/ 1543050 w 1562100"/>
                            <a:gd name="connsiteY26" fmla="*/ 139639 h 1215964"/>
                            <a:gd name="connsiteX27" fmla="*/ 1562100 w 1562100"/>
                            <a:gd name="connsiteY27" fmla="*/ 101539 h 1215964"/>
                            <a:gd name="connsiteX28" fmla="*/ 1512094 w 1562100"/>
                            <a:gd name="connsiteY28" fmla="*/ 120589 h 1215964"/>
                            <a:gd name="connsiteX29" fmla="*/ 1478756 w 1562100"/>
                            <a:gd name="connsiteY29" fmla="*/ 120589 h 1215964"/>
                            <a:gd name="connsiteX30" fmla="*/ 1452563 w 1562100"/>
                            <a:gd name="connsiteY30" fmla="*/ 158689 h 1215964"/>
                            <a:gd name="connsiteX31" fmla="*/ 1421606 w 1562100"/>
                            <a:gd name="connsiteY31" fmla="*/ 156308 h 1215964"/>
                            <a:gd name="connsiteX32" fmla="*/ 1366838 w 1562100"/>
                            <a:gd name="connsiteY32" fmla="*/ 125352 h 1215964"/>
                            <a:gd name="connsiteX33" fmla="*/ 1323975 w 1562100"/>
                            <a:gd name="connsiteY33" fmla="*/ 113445 h 1215964"/>
                            <a:gd name="connsiteX34" fmla="*/ 1238250 w 1562100"/>
                            <a:gd name="connsiteY34" fmla="*/ 149164 h 1215964"/>
                            <a:gd name="connsiteX35" fmla="*/ 1223963 w 1562100"/>
                            <a:gd name="connsiteY35" fmla="*/ 187264 h 1215964"/>
                            <a:gd name="connsiteX36" fmla="*/ 1195388 w 1562100"/>
                            <a:gd name="connsiteY36" fmla="*/ 244414 h 1215964"/>
                            <a:gd name="connsiteX37" fmla="*/ 1109663 w 1562100"/>
                            <a:gd name="connsiteY37" fmla="*/ 206314 h 1215964"/>
                            <a:gd name="connsiteX38" fmla="*/ 1097756 w 1562100"/>
                            <a:gd name="connsiteY38" fmla="*/ 249177 h 1215964"/>
                            <a:gd name="connsiteX39" fmla="*/ 1083469 w 1562100"/>
                            <a:gd name="connsiteY39" fmla="*/ 282514 h 1215964"/>
                            <a:gd name="connsiteX40" fmla="*/ 959644 w 1562100"/>
                            <a:gd name="connsiteY40" fmla="*/ 313470 h 1215964"/>
                            <a:gd name="connsiteX41" fmla="*/ 945356 w 1562100"/>
                            <a:gd name="connsiteY41" fmla="*/ 308708 h 1215964"/>
                            <a:gd name="connsiteX42" fmla="*/ 926306 w 1562100"/>
                            <a:gd name="connsiteY42" fmla="*/ 330139 h 1215964"/>
                            <a:gd name="connsiteX43" fmla="*/ 890588 w 1562100"/>
                            <a:gd name="connsiteY43" fmla="*/ 337283 h 1215964"/>
                            <a:gd name="connsiteX44" fmla="*/ 854869 w 1562100"/>
                            <a:gd name="connsiteY44" fmla="*/ 287277 h 1215964"/>
                            <a:gd name="connsiteX45" fmla="*/ 835819 w 1562100"/>
                            <a:gd name="connsiteY45" fmla="*/ 275370 h 1215964"/>
                            <a:gd name="connsiteX46" fmla="*/ 826294 w 1562100"/>
                            <a:gd name="connsiteY46" fmla="*/ 230127 h 1215964"/>
                            <a:gd name="connsiteX47" fmla="*/ 792956 w 1562100"/>
                            <a:gd name="connsiteY47" fmla="*/ 213458 h 1215964"/>
                            <a:gd name="connsiteX48" fmla="*/ 759619 w 1562100"/>
                            <a:gd name="connsiteY48" fmla="*/ 206314 h 1215964"/>
                            <a:gd name="connsiteX49" fmla="*/ 740569 w 1562100"/>
                            <a:gd name="connsiteY49" fmla="*/ 201552 h 1215964"/>
                            <a:gd name="connsiteX50" fmla="*/ 728663 w 1562100"/>
                            <a:gd name="connsiteY50" fmla="*/ 192027 h 1215964"/>
                            <a:gd name="connsiteX51" fmla="*/ 735806 w 1562100"/>
                            <a:gd name="connsiteY51" fmla="*/ 165833 h 1215964"/>
                            <a:gd name="connsiteX52" fmla="*/ 742950 w 1562100"/>
                            <a:gd name="connsiteY52" fmla="*/ 142020 h 1215964"/>
                            <a:gd name="connsiteX53" fmla="*/ 700088 w 1562100"/>
                            <a:gd name="connsiteY53" fmla="*/ 92014 h 1215964"/>
                            <a:gd name="connsiteX54" fmla="*/ 447675 w 1562100"/>
                            <a:gd name="connsiteY54" fmla="*/ 22958 h 1215964"/>
                            <a:gd name="connsiteX55" fmla="*/ 376238 w 1562100"/>
                            <a:gd name="connsiteY55" fmla="*/ 11052 h 1215964"/>
                            <a:gd name="connsiteX56" fmla="*/ 314326 w 1562100"/>
                            <a:gd name="connsiteY56" fmla="*/ 11051 h 1215964"/>
                            <a:gd name="connsiteX57" fmla="*/ 328613 w 1562100"/>
                            <a:gd name="connsiteY57" fmla="*/ 89633 h 1215964"/>
                            <a:gd name="connsiteX58" fmla="*/ 292894 w 1562100"/>
                            <a:gd name="connsiteY58" fmla="*/ 192027 h 1215964"/>
                            <a:gd name="connsiteX59" fmla="*/ 264319 w 1562100"/>
                            <a:gd name="connsiteY59" fmla="*/ 199170 h 1215964"/>
                            <a:gd name="connsiteX60" fmla="*/ 261938 w 1562100"/>
                            <a:gd name="connsiteY60" fmla="*/ 213458 h 1215964"/>
                            <a:gd name="connsiteX61" fmla="*/ 261938 w 1562100"/>
                            <a:gd name="connsiteY61" fmla="*/ 246795 h 1215964"/>
                            <a:gd name="connsiteX62" fmla="*/ 228600 w 1562100"/>
                            <a:gd name="connsiteY62" fmla="*/ 289658 h 1215964"/>
                            <a:gd name="connsiteX63" fmla="*/ 271463 w 1562100"/>
                            <a:gd name="connsiteY63" fmla="*/ 306327 h 1215964"/>
                            <a:gd name="connsiteX64" fmla="*/ 278606 w 1562100"/>
                            <a:gd name="connsiteY64" fmla="*/ 325377 h 1215964"/>
                            <a:gd name="connsiteX65" fmla="*/ 257175 w 1562100"/>
                            <a:gd name="connsiteY65" fmla="*/ 361095 h 1215964"/>
                            <a:gd name="connsiteX66" fmla="*/ 221456 w 1562100"/>
                            <a:gd name="connsiteY66" fmla="*/ 370620 h 1215964"/>
                            <a:gd name="connsiteX67" fmla="*/ 221456 w 1562100"/>
                            <a:gd name="connsiteY67" fmla="*/ 411102 h 1215964"/>
                            <a:gd name="connsiteX68" fmla="*/ 254794 w 1562100"/>
                            <a:gd name="connsiteY68" fmla="*/ 449202 h 1215964"/>
                            <a:gd name="connsiteX69" fmla="*/ 226219 w 1562100"/>
                            <a:gd name="connsiteY69" fmla="*/ 513495 h 1215964"/>
                            <a:gd name="connsiteX70" fmla="*/ 180975 w 1562100"/>
                            <a:gd name="connsiteY70" fmla="*/ 542070 h 1215964"/>
                            <a:gd name="connsiteX71" fmla="*/ 183356 w 1562100"/>
                            <a:gd name="connsiteY71" fmla="*/ 558739 h 1215964"/>
                            <a:gd name="connsiteX72" fmla="*/ 204788 w 1562100"/>
                            <a:gd name="connsiteY72" fmla="*/ 568264 h 1215964"/>
                            <a:gd name="connsiteX73" fmla="*/ 219075 w 1562100"/>
                            <a:gd name="connsiteY73" fmla="*/ 577789 h 1215964"/>
                            <a:gd name="connsiteX74" fmla="*/ 223838 w 1562100"/>
                            <a:gd name="connsiteY74" fmla="*/ 596839 h 1215964"/>
                            <a:gd name="connsiteX75" fmla="*/ 195263 w 1562100"/>
                            <a:gd name="connsiteY75" fmla="*/ 623033 h 1215964"/>
                            <a:gd name="connsiteX76" fmla="*/ 123825 w 1562100"/>
                            <a:gd name="connsiteY76" fmla="*/ 668277 h 1215964"/>
                            <a:gd name="connsiteX77" fmla="*/ 123825 w 1562100"/>
                            <a:gd name="connsiteY77" fmla="*/ 703995 h 1215964"/>
                            <a:gd name="connsiteX78" fmla="*/ 135731 w 1562100"/>
                            <a:gd name="connsiteY78" fmla="*/ 734952 h 1215964"/>
                            <a:gd name="connsiteX79" fmla="*/ 123825 w 1562100"/>
                            <a:gd name="connsiteY79" fmla="*/ 775433 h 1215964"/>
                            <a:gd name="connsiteX80" fmla="*/ 76200 w 1562100"/>
                            <a:gd name="connsiteY80" fmla="*/ 770670 h 1215964"/>
                            <a:gd name="connsiteX81" fmla="*/ 52388 w 1562100"/>
                            <a:gd name="connsiteY81" fmla="*/ 715902 h 1215964"/>
                            <a:gd name="connsiteX82" fmla="*/ 33338 w 1562100"/>
                            <a:gd name="connsiteY82" fmla="*/ 708758 h 1215964"/>
                            <a:gd name="connsiteX83" fmla="*/ 23813 w 1562100"/>
                            <a:gd name="connsiteY83" fmla="*/ 746858 h 1215964"/>
                            <a:gd name="connsiteX84" fmla="*/ 21431 w 1562100"/>
                            <a:gd name="connsiteY84" fmla="*/ 756383 h 1215964"/>
                            <a:gd name="connsiteX85" fmla="*/ 7144 w 1562100"/>
                            <a:gd name="connsiteY85" fmla="*/ 773052 h 1215964"/>
                            <a:gd name="connsiteX86" fmla="*/ 0 w 1562100"/>
                            <a:gd name="connsiteY86" fmla="*/ 830202 h 1215964"/>
                            <a:gd name="connsiteX87" fmla="*/ 23813 w 1562100"/>
                            <a:gd name="connsiteY87" fmla="*/ 858777 h 1215964"/>
                            <a:gd name="connsiteX88" fmla="*/ 16669 w 1562100"/>
                            <a:gd name="connsiteY88" fmla="*/ 899258 h 1215964"/>
                            <a:gd name="connsiteX89" fmla="*/ 35719 w 1562100"/>
                            <a:gd name="connsiteY89" fmla="*/ 904020 h 1215964"/>
                            <a:gd name="connsiteX90" fmla="*/ 69056 w 1562100"/>
                            <a:gd name="connsiteY90" fmla="*/ 904020 h 1215964"/>
                            <a:gd name="connsiteX91" fmla="*/ 85725 w 1562100"/>
                            <a:gd name="connsiteY91" fmla="*/ 894495 h 1215964"/>
                            <a:gd name="connsiteX92" fmla="*/ 135731 w 1562100"/>
                            <a:gd name="connsiteY92" fmla="*/ 951645 h 1215964"/>
                            <a:gd name="connsiteX93" fmla="*/ 123825 w 1562100"/>
                            <a:gd name="connsiteY93" fmla="*/ 970695 h 1215964"/>
                            <a:gd name="connsiteX94" fmla="*/ 133350 w 1562100"/>
                            <a:gd name="connsiteY94" fmla="*/ 999270 h 1215964"/>
                            <a:gd name="connsiteX95" fmla="*/ 164306 w 1562100"/>
                            <a:gd name="connsiteY95" fmla="*/ 1018320 h 1215964"/>
                            <a:gd name="connsiteX96" fmla="*/ 190500 w 1562100"/>
                            <a:gd name="connsiteY96" fmla="*/ 1027845 h 1215964"/>
                            <a:gd name="connsiteX97" fmla="*/ 216694 w 1562100"/>
                            <a:gd name="connsiteY97" fmla="*/ 1034989 h 1215964"/>
                            <a:gd name="connsiteX98" fmla="*/ 228600 w 1562100"/>
                            <a:gd name="connsiteY98" fmla="*/ 1037370 h 1215964"/>
                            <a:gd name="connsiteX99" fmla="*/ 240506 w 1562100"/>
                            <a:gd name="connsiteY99" fmla="*/ 999270 h 1215964"/>
                            <a:gd name="connsiteX100" fmla="*/ 269081 w 1562100"/>
                            <a:gd name="connsiteY100" fmla="*/ 1004033 h 1215964"/>
                            <a:gd name="connsiteX101" fmla="*/ 288131 w 1562100"/>
                            <a:gd name="connsiteY101" fmla="*/ 992127 h 1215964"/>
                            <a:gd name="connsiteX102" fmla="*/ 307181 w 1562100"/>
                            <a:gd name="connsiteY102" fmla="*/ 1042133 h 1215964"/>
                            <a:gd name="connsiteX103" fmla="*/ 330994 w 1562100"/>
                            <a:gd name="connsiteY103" fmla="*/ 1056420 h 1215964"/>
                            <a:gd name="connsiteX104" fmla="*/ 340519 w 1562100"/>
                            <a:gd name="connsiteY104" fmla="*/ 1084995 h 1215964"/>
                            <a:gd name="connsiteX105" fmla="*/ 357188 w 1562100"/>
                            <a:gd name="connsiteY105" fmla="*/ 1094520 h 1215964"/>
                            <a:gd name="connsiteX106" fmla="*/ 364331 w 1562100"/>
                            <a:gd name="connsiteY106" fmla="*/ 1125477 h 1215964"/>
                            <a:gd name="connsiteX107" fmla="*/ 335756 w 1562100"/>
                            <a:gd name="connsiteY107" fmla="*/ 1151670 h 1215964"/>
                            <a:gd name="connsiteX108" fmla="*/ 309563 w 1562100"/>
                            <a:gd name="connsiteY108" fmla="*/ 1168339 h 1215964"/>
                            <a:gd name="connsiteX109" fmla="*/ 297656 w 1562100"/>
                            <a:gd name="connsiteY109" fmla="*/ 1192152 h 1215964"/>
                            <a:gd name="connsiteX110" fmla="*/ 302419 w 1562100"/>
                            <a:gd name="connsiteY110" fmla="*/ 1215964 h 1215964"/>
                            <a:gd name="connsiteX111" fmla="*/ 342900 w 1562100"/>
                            <a:gd name="connsiteY111" fmla="*/ 1215964 h 1215964"/>
                            <a:gd name="connsiteX112" fmla="*/ 390525 w 1562100"/>
                            <a:gd name="connsiteY112" fmla="*/ 1211202 h 1215964"/>
                            <a:gd name="connsiteX113" fmla="*/ 428625 w 1562100"/>
                            <a:gd name="connsiteY113" fmla="*/ 1201677 h 1215964"/>
                            <a:gd name="connsiteX114" fmla="*/ 454819 w 1562100"/>
                            <a:gd name="connsiteY114" fmla="*/ 1208820 h 1215964"/>
                            <a:gd name="connsiteX115" fmla="*/ 473869 w 1562100"/>
                            <a:gd name="connsiteY115" fmla="*/ 1187389 h 1215964"/>
                            <a:gd name="connsiteX116" fmla="*/ 492919 w 1562100"/>
                            <a:gd name="connsiteY116" fmla="*/ 1187389 h 1215964"/>
                            <a:gd name="connsiteX117" fmla="*/ 507206 w 1562100"/>
                            <a:gd name="connsiteY117" fmla="*/ 1156433 h 1215964"/>
                            <a:gd name="connsiteX118" fmla="*/ 557213 w 1562100"/>
                            <a:gd name="connsiteY118" fmla="*/ 1142145 h 1215964"/>
                            <a:gd name="connsiteX119" fmla="*/ 583406 w 1562100"/>
                            <a:gd name="connsiteY119" fmla="*/ 1123095 h 1215964"/>
                            <a:gd name="connsiteX120" fmla="*/ 590550 w 1562100"/>
                            <a:gd name="connsiteY120" fmla="*/ 1084995 h 1215964"/>
                            <a:gd name="connsiteX121" fmla="*/ 607219 w 1562100"/>
                            <a:gd name="connsiteY121" fmla="*/ 1058802 h 1215964"/>
                            <a:gd name="connsiteX122" fmla="*/ 688181 w 1562100"/>
                            <a:gd name="connsiteY122" fmla="*/ 1089758 h 1215964"/>
                            <a:gd name="connsiteX0" fmla="*/ 688181 w 1562100"/>
                            <a:gd name="connsiteY0" fmla="*/ 1183481 h 1309687"/>
                            <a:gd name="connsiteX1" fmla="*/ 688181 w 1562100"/>
                            <a:gd name="connsiteY1" fmla="*/ 1097756 h 1309687"/>
                            <a:gd name="connsiteX2" fmla="*/ 692944 w 1562100"/>
                            <a:gd name="connsiteY2" fmla="*/ 1054893 h 1309687"/>
                            <a:gd name="connsiteX3" fmla="*/ 692944 w 1562100"/>
                            <a:gd name="connsiteY3" fmla="*/ 1009650 h 1309687"/>
                            <a:gd name="connsiteX4" fmla="*/ 676275 w 1562100"/>
                            <a:gd name="connsiteY4" fmla="*/ 985837 h 1309687"/>
                            <a:gd name="connsiteX5" fmla="*/ 690563 w 1562100"/>
                            <a:gd name="connsiteY5" fmla="*/ 933450 h 1309687"/>
                            <a:gd name="connsiteX6" fmla="*/ 685800 w 1562100"/>
                            <a:gd name="connsiteY6" fmla="*/ 907256 h 1309687"/>
                            <a:gd name="connsiteX7" fmla="*/ 697706 w 1562100"/>
                            <a:gd name="connsiteY7" fmla="*/ 862012 h 1309687"/>
                            <a:gd name="connsiteX8" fmla="*/ 714375 w 1562100"/>
                            <a:gd name="connsiteY8" fmla="*/ 838200 h 1309687"/>
                            <a:gd name="connsiteX9" fmla="*/ 721519 w 1562100"/>
                            <a:gd name="connsiteY9" fmla="*/ 804862 h 1309687"/>
                            <a:gd name="connsiteX10" fmla="*/ 735806 w 1562100"/>
                            <a:gd name="connsiteY10" fmla="*/ 785812 h 1309687"/>
                            <a:gd name="connsiteX11" fmla="*/ 792956 w 1562100"/>
                            <a:gd name="connsiteY11" fmla="*/ 776287 h 1309687"/>
                            <a:gd name="connsiteX12" fmla="*/ 838200 w 1562100"/>
                            <a:gd name="connsiteY12" fmla="*/ 759618 h 1309687"/>
                            <a:gd name="connsiteX13" fmla="*/ 876300 w 1562100"/>
                            <a:gd name="connsiteY13" fmla="*/ 719137 h 1309687"/>
                            <a:gd name="connsiteX14" fmla="*/ 923925 w 1562100"/>
                            <a:gd name="connsiteY14" fmla="*/ 704850 h 1309687"/>
                            <a:gd name="connsiteX15" fmla="*/ 995363 w 1562100"/>
                            <a:gd name="connsiteY15" fmla="*/ 700087 h 1309687"/>
                            <a:gd name="connsiteX16" fmla="*/ 1040606 w 1562100"/>
                            <a:gd name="connsiteY16" fmla="*/ 690562 h 1309687"/>
                            <a:gd name="connsiteX17" fmla="*/ 1119188 w 1562100"/>
                            <a:gd name="connsiteY17" fmla="*/ 583406 h 1309687"/>
                            <a:gd name="connsiteX18" fmla="*/ 1126331 w 1562100"/>
                            <a:gd name="connsiteY18" fmla="*/ 550068 h 1309687"/>
                            <a:gd name="connsiteX19" fmla="*/ 1152525 w 1562100"/>
                            <a:gd name="connsiteY19" fmla="*/ 521493 h 1309687"/>
                            <a:gd name="connsiteX20" fmla="*/ 1197769 w 1562100"/>
                            <a:gd name="connsiteY20" fmla="*/ 511968 h 1309687"/>
                            <a:gd name="connsiteX21" fmla="*/ 1290638 w 1562100"/>
                            <a:gd name="connsiteY21" fmla="*/ 435768 h 1309687"/>
                            <a:gd name="connsiteX22" fmla="*/ 1314450 w 1562100"/>
                            <a:gd name="connsiteY22" fmla="*/ 433387 h 1309687"/>
                            <a:gd name="connsiteX23" fmla="*/ 1409700 w 1562100"/>
                            <a:gd name="connsiteY23" fmla="*/ 352425 h 1309687"/>
                            <a:gd name="connsiteX24" fmla="*/ 1414463 w 1562100"/>
                            <a:gd name="connsiteY24" fmla="*/ 333375 h 1309687"/>
                            <a:gd name="connsiteX25" fmla="*/ 1507331 w 1562100"/>
                            <a:gd name="connsiteY25" fmla="*/ 278606 h 1309687"/>
                            <a:gd name="connsiteX26" fmla="*/ 1543050 w 1562100"/>
                            <a:gd name="connsiteY26" fmla="*/ 233362 h 1309687"/>
                            <a:gd name="connsiteX27" fmla="*/ 1562100 w 1562100"/>
                            <a:gd name="connsiteY27" fmla="*/ 195262 h 1309687"/>
                            <a:gd name="connsiteX28" fmla="*/ 1512094 w 1562100"/>
                            <a:gd name="connsiteY28" fmla="*/ 214312 h 1309687"/>
                            <a:gd name="connsiteX29" fmla="*/ 1478756 w 1562100"/>
                            <a:gd name="connsiteY29" fmla="*/ 214312 h 1309687"/>
                            <a:gd name="connsiteX30" fmla="*/ 1452563 w 1562100"/>
                            <a:gd name="connsiteY30" fmla="*/ 252412 h 1309687"/>
                            <a:gd name="connsiteX31" fmla="*/ 1421606 w 1562100"/>
                            <a:gd name="connsiteY31" fmla="*/ 250031 h 1309687"/>
                            <a:gd name="connsiteX32" fmla="*/ 1366838 w 1562100"/>
                            <a:gd name="connsiteY32" fmla="*/ 219075 h 1309687"/>
                            <a:gd name="connsiteX33" fmla="*/ 1323975 w 1562100"/>
                            <a:gd name="connsiteY33" fmla="*/ 207168 h 1309687"/>
                            <a:gd name="connsiteX34" fmla="*/ 1238250 w 1562100"/>
                            <a:gd name="connsiteY34" fmla="*/ 242887 h 1309687"/>
                            <a:gd name="connsiteX35" fmla="*/ 1223963 w 1562100"/>
                            <a:gd name="connsiteY35" fmla="*/ 280987 h 1309687"/>
                            <a:gd name="connsiteX36" fmla="*/ 1195388 w 1562100"/>
                            <a:gd name="connsiteY36" fmla="*/ 338137 h 1309687"/>
                            <a:gd name="connsiteX37" fmla="*/ 1109663 w 1562100"/>
                            <a:gd name="connsiteY37" fmla="*/ 300037 h 1309687"/>
                            <a:gd name="connsiteX38" fmla="*/ 1097756 w 1562100"/>
                            <a:gd name="connsiteY38" fmla="*/ 342900 h 1309687"/>
                            <a:gd name="connsiteX39" fmla="*/ 1083469 w 1562100"/>
                            <a:gd name="connsiteY39" fmla="*/ 376237 h 1309687"/>
                            <a:gd name="connsiteX40" fmla="*/ 959644 w 1562100"/>
                            <a:gd name="connsiteY40" fmla="*/ 407193 h 1309687"/>
                            <a:gd name="connsiteX41" fmla="*/ 945356 w 1562100"/>
                            <a:gd name="connsiteY41" fmla="*/ 402431 h 1309687"/>
                            <a:gd name="connsiteX42" fmla="*/ 926306 w 1562100"/>
                            <a:gd name="connsiteY42" fmla="*/ 423862 h 1309687"/>
                            <a:gd name="connsiteX43" fmla="*/ 890588 w 1562100"/>
                            <a:gd name="connsiteY43" fmla="*/ 431006 h 1309687"/>
                            <a:gd name="connsiteX44" fmla="*/ 854869 w 1562100"/>
                            <a:gd name="connsiteY44" fmla="*/ 381000 h 1309687"/>
                            <a:gd name="connsiteX45" fmla="*/ 835819 w 1562100"/>
                            <a:gd name="connsiteY45" fmla="*/ 369093 h 1309687"/>
                            <a:gd name="connsiteX46" fmla="*/ 826294 w 1562100"/>
                            <a:gd name="connsiteY46" fmla="*/ 323850 h 1309687"/>
                            <a:gd name="connsiteX47" fmla="*/ 792956 w 1562100"/>
                            <a:gd name="connsiteY47" fmla="*/ 307181 h 1309687"/>
                            <a:gd name="connsiteX48" fmla="*/ 759619 w 1562100"/>
                            <a:gd name="connsiteY48" fmla="*/ 300037 h 1309687"/>
                            <a:gd name="connsiteX49" fmla="*/ 740569 w 1562100"/>
                            <a:gd name="connsiteY49" fmla="*/ 295275 h 1309687"/>
                            <a:gd name="connsiteX50" fmla="*/ 728663 w 1562100"/>
                            <a:gd name="connsiteY50" fmla="*/ 285750 h 1309687"/>
                            <a:gd name="connsiteX51" fmla="*/ 735806 w 1562100"/>
                            <a:gd name="connsiteY51" fmla="*/ 259556 h 1309687"/>
                            <a:gd name="connsiteX52" fmla="*/ 742950 w 1562100"/>
                            <a:gd name="connsiteY52" fmla="*/ 235743 h 1309687"/>
                            <a:gd name="connsiteX53" fmla="*/ 700088 w 1562100"/>
                            <a:gd name="connsiteY53" fmla="*/ 185737 h 1309687"/>
                            <a:gd name="connsiteX54" fmla="*/ 428625 w 1562100"/>
                            <a:gd name="connsiteY54" fmla="*/ 0 h 1309687"/>
                            <a:gd name="connsiteX55" fmla="*/ 376238 w 1562100"/>
                            <a:gd name="connsiteY55" fmla="*/ 104775 h 1309687"/>
                            <a:gd name="connsiteX56" fmla="*/ 314326 w 1562100"/>
                            <a:gd name="connsiteY56" fmla="*/ 104774 h 1309687"/>
                            <a:gd name="connsiteX57" fmla="*/ 328613 w 1562100"/>
                            <a:gd name="connsiteY57" fmla="*/ 183356 h 1309687"/>
                            <a:gd name="connsiteX58" fmla="*/ 292894 w 1562100"/>
                            <a:gd name="connsiteY58" fmla="*/ 285750 h 1309687"/>
                            <a:gd name="connsiteX59" fmla="*/ 264319 w 1562100"/>
                            <a:gd name="connsiteY59" fmla="*/ 292893 h 1309687"/>
                            <a:gd name="connsiteX60" fmla="*/ 261938 w 1562100"/>
                            <a:gd name="connsiteY60" fmla="*/ 307181 h 1309687"/>
                            <a:gd name="connsiteX61" fmla="*/ 261938 w 1562100"/>
                            <a:gd name="connsiteY61" fmla="*/ 340518 h 1309687"/>
                            <a:gd name="connsiteX62" fmla="*/ 228600 w 1562100"/>
                            <a:gd name="connsiteY62" fmla="*/ 383381 h 1309687"/>
                            <a:gd name="connsiteX63" fmla="*/ 271463 w 1562100"/>
                            <a:gd name="connsiteY63" fmla="*/ 400050 h 1309687"/>
                            <a:gd name="connsiteX64" fmla="*/ 278606 w 1562100"/>
                            <a:gd name="connsiteY64" fmla="*/ 419100 h 1309687"/>
                            <a:gd name="connsiteX65" fmla="*/ 257175 w 1562100"/>
                            <a:gd name="connsiteY65" fmla="*/ 454818 h 1309687"/>
                            <a:gd name="connsiteX66" fmla="*/ 221456 w 1562100"/>
                            <a:gd name="connsiteY66" fmla="*/ 464343 h 1309687"/>
                            <a:gd name="connsiteX67" fmla="*/ 221456 w 1562100"/>
                            <a:gd name="connsiteY67" fmla="*/ 504825 h 1309687"/>
                            <a:gd name="connsiteX68" fmla="*/ 254794 w 1562100"/>
                            <a:gd name="connsiteY68" fmla="*/ 542925 h 1309687"/>
                            <a:gd name="connsiteX69" fmla="*/ 226219 w 1562100"/>
                            <a:gd name="connsiteY69" fmla="*/ 607218 h 1309687"/>
                            <a:gd name="connsiteX70" fmla="*/ 180975 w 1562100"/>
                            <a:gd name="connsiteY70" fmla="*/ 635793 h 1309687"/>
                            <a:gd name="connsiteX71" fmla="*/ 183356 w 1562100"/>
                            <a:gd name="connsiteY71" fmla="*/ 652462 h 1309687"/>
                            <a:gd name="connsiteX72" fmla="*/ 204788 w 1562100"/>
                            <a:gd name="connsiteY72" fmla="*/ 661987 h 1309687"/>
                            <a:gd name="connsiteX73" fmla="*/ 219075 w 1562100"/>
                            <a:gd name="connsiteY73" fmla="*/ 671512 h 1309687"/>
                            <a:gd name="connsiteX74" fmla="*/ 223838 w 1562100"/>
                            <a:gd name="connsiteY74" fmla="*/ 690562 h 1309687"/>
                            <a:gd name="connsiteX75" fmla="*/ 195263 w 1562100"/>
                            <a:gd name="connsiteY75" fmla="*/ 716756 h 1309687"/>
                            <a:gd name="connsiteX76" fmla="*/ 123825 w 1562100"/>
                            <a:gd name="connsiteY76" fmla="*/ 762000 h 1309687"/>
                            <a:gd name="connsiteX77" fmla="*/ 123825 w 1562100"/>
                            <a:gd name="connsiteY77" fmla="*/ 797718 h 1309687"/>
                            <a:gd name="connsiteX78" fmla="*/ 135731 w 1562100"/>
                            <a:gd name="connsiteY78" fmla="*/ 828675 h 1309687"/>
                            <a:gd name="connsiteX79" fmla="*/ 123825 w 1562100"/>
                            <a:gd name="connsiteY79" fmla="*/ 869156 h 1309687"/>
                            <a:gd name="connsiteX80" fmla="*/ 76200 w 1562100"/>
                            <a:gd name="connsiteY80" fmla="*/ 864393 h 1309687"/>
                            <a:gd name="connsiteX81" fmla="*/ 52388 w 1562100"/>
                            <a:gd name="connsiteY81" fmla="*/ 809625 h 1309687"/>
                            <a:gd name="connsiteX82" fmla="*/ 33338 w 1562100"/>
                            <a:gd name="connsiteY82" fmla="*/ 802481 h 1309687"/>
                            <a:gd name="connsiteX83" fmla="*/ 23813 w 1562100"/>
                            <a:gd name="connsiteY83" fmla="*/ 840581 h 1309687"/>
                            <a:gd name="connsiteX84" fmla="*/ 21431 w 1562100"/>
                            <a:gd name="connsiteY84" fmla="*/ 850106 h 1309687"/>
                            <a:gd name="connsiteX85" fmla="*/ 7144 w 1562100"/>
                            <a:gd name="connsiteY85" fmla="*/ 866775 h 1309687"/>
                            <a:gd name="connsiteX86" fmla="*/ 0 w 1562100"/>
                            <a:gd name="connsiteY86" fmla="*/ 923925 h 1309687"/>
                            <a:gd name="connsiteX87" fmla="*/ 23813 w 1562100"/>
                            <a:gd name="connsiteY87" fmla="*/ 952500 h 1309687"/>
                            <a:gd name="connsiteX88" fmla="*/ 16669 w 1562100"/>
                            <a:gd name="connsiteY88" fmla="*/ 992981 h 1309687"/>
                            <a:gd name="connsiteX89" fmla="*/ 35719 w 1562100"/>
                            <a:gd name="connsiteY89" fmla="*/ 997743 h 1309687"/>
                            <a:gd name="connsiteX90" fmla="*/ 69056 w 1562100"/>
                            <a:gd name="connsiteY90" fmla="*/ 997743 h 1309687"/>
                            <a:gd name="connsiteX91" fmla="*/ 85725 w 1562100"/>
                            <a:gd name="connsiteY91" fmla="*/ 988218 h 1309687"/>
                            <a:gd name="connsiteX92" fmla="*/ 135731 w 1562100"/>
                            <a:gd name="connsiteY92" fmla="*/ 1045368 h 1309687"/>
                            <a:gd name="connsiteX93" fmla="*/ 123825 w 1562100"/>
                            <a:gd name="connsiteY93" fmla="*/ 1064418 h 1309687"/>
                            <a:gd name="connsiteX94" fmla="*/ 133350 w 1562100"/>
                            <a:gd name="connsiteY94" fmla="*/ 1092993 h 1309687"/>
                            <a:gd name="connsiteX95" fmla="*/ 164306 w 1562100"/>
                            <a:gd name="connsiteY95" fmla="*/ 1112043 h 1309687"/>
                            <a:gd name="connsiteX96" fmla="*/ 190500 w 1562100"/>
                            <a:gd name="connsiteY96" fmla="*/ 1121568 h 1309687"/>
                            <a:gd name="connsiteX97" fmla="*/ 216694 w 1562100"/>
                            <a:gd name="connsiteY97" fmla="*/ 1128712 h 1309687"/>
                            <a:gd name="connsiteX98" fmla="*/ 228600 w 1562100"/>
                            <a:gd name="connsiteY98" fmla="*/ 1131093 h 1309687"/>
                            <a:gd name="connsiteX99" fmla="*/ 240506 w 1562100"/>
                            <a:gd name="connsiteY99" fmla="*/ 1092993 h 1309687"/>
                            <a:gd name="connsiteX100" fmla="*/ 269081 w 1562100"/>
                            <a:gd name="connsiteY100" fmla="*/ 1097756 h 1309687"/>
                            <a:gd name="connsiteX101" fmla="*/ 288131 w 1562100"/>
                            <a:gd name="connsiteY101" fmla="*/ 1085850 h 1309687"/>
                            <a:gd name="connsiteX102" fmla="*/ 307181 w 1562100"/>
                            <a:gd name="connsiteY102" fmla="*/ 1135856 h 1309687"/>
                            <a:gd name="connsiteX103" fmla="*/ 330994 w 1562100"/>
                            <a:gd name="connsiteY103" fmla="*/ 1150143 h 1309687"/>
                            <a:gd name="connsiteX104" fmla="*/ 340519 w 1562100"/>
                            <a:gd name="connsiteY104" fmla="*/ 1178718 h 1309687"/>
                            <a:gd name="connsiteX105" fmla="*/ 357188 w 1562100"/>
                            <a:gd name="connsiteY105" fmla="*/ 1188243 h 1309687"/>
                            <a:gd name="connsiteX106" fmla="*/ 364331 w 1562100"/>
                            <a:gd name="connsiteY106" fmla="*/ 1219200 h 1309687"/>
                            <a:gd name="connsiteX107" fmla="*/ 335756 w 1562100"/>
                            <a:gd name="connsiteY107" fmla="*/ 1245393 h 1309687"/>
                            <a:gd name="connsiteX108" fmla="*/ 309563 w 1562100"/>
                            <a:gd name="connsiteY108" fmla="*/ 1262062 h 1309687"/>
                            <a:gd name="connsiteX109" fmla="*/ 297656 w 1562100"/>
                            <a:gd name="connsiteY109" fmla="*/ 1285875 h 1309687"/>
                            <a:gd name="connsiteX110" fmla="*/ 302419 w 1562100"/>
                            <a:gd name="connsiteY110" fmla="*/ 1309687 h 1309687"/>
                            <a:gd name="connsiteX111" fmla="*/ 342900 w 1562100"/>
                            <a:gd name="connsiteY111" fmla="*/ 1309687 h 1309687"/>
                            <a:gd name="connsiteX112" fmla="*/ 390525 w 1562100"/>
                            <a:gd name="connsiteY112" fmla="*/ 1304925 h 1309687"/>
                            <a:gd name="connsiteX113" fmla="*/ 428625 w 1562100"/>
                            <a:gd name="connsiteY113" fmla="*/ 1295400 h 1309687"/>
                            <a:gd name="connsiteX114" fmla="*/ 454819 w 1562100"/>
                            <a:gd name="connsiteY114" fmla="*/ 1302543 h 1309687"/>
                            <a:gd name="connsiteX115" fmla="*/ 473869 w 1562100"/>
                            <a:gd name="connsiteY115" fmla="*/ 1281112 h 1309687"/>
                            <a:gd name="connsiteX116" fmla="*/ 492919 w 1562100"/>
                            <a:gd name="connsiteY116" fmla="*/ 1281112 h 1309687"/>
                            <a:gd name="connsiteX117" fmla="*/ 507206 w 1562100"/>
                            <a:gd name="connsiteY117" fmla="*/ 1250156 h 1309687"/>
                            <a:gd name="connsiteX118" fmla="*/ 557213 w 1562100"/>
                            <a:gd name="connsiteY118" fmla="*/ 1235868 h 1309687"/>
                            <a:gd name="connsiteX119" fmla="*/ 583406 w 1562100"/>
                            <a:gd name="connsiteY119" fmla="*/ 1216818 h 1309687"/>
                            <a:gd name="connsiteX120" fmla="*/ 590550 w 1562100"/>
                            <a:gd name="connsiteY120" fmla="*/ 1178718 h 1309687"/>
                            <a:gd name="connsiteX121" fmla="*/ 607219 w 1562100"/>
                            <a:gd name="connsiteY121" fmla="*/ 1152525 h 1309687"/>
                            <a:gd name="connsiteX122" fmla="*/ 688181 w 1562100"/>
                            <a:gd name="connsiteY122" fmla="*/ 1183481 h 1309687"/>
                            <a:gd name="connsiteX0" fmla="*/ 688181 w 1562100"/>
                            <a:gd name="connsiteY0" fmla="*/ 1183481 h 1309687"/>
                            <a:gd name="connsiteX1" fmla="*/ 688181 w 1562100"/>
                            <a:gd name="connsiteY1" fmla="*/ 1097756 h 1309687"/>
                            <a:gd name="connsiteX2" fmla="*/ 692944 w 1562100"/>
                            <a:gd name="connsiteY2" fmla="*/ 1054893 h 1309687"/>
                            <a:gd name="connsiteX3" fmla="*/ 692944 w 1562100"/>
                            <a:gd name="connsiteY3" fmla="*/ 1009650 h 1309687"/>
                            <a:gd name="connsiteX4" fmla="*/ 676275 w 1562100"/>
                            <a:gd name="connsiteY4" fmla="*/ 985837 h 1309687"/>
                            <a:gd name="connsiteX5" fmla="*/ 690563 w 1562100"/>
                            <a:gd name="connsiteY5" fmla="*/ 933450 h 1309687"/>
                            <a:gd name="connsiteX6" fmla="*/ 685800 w 1562100"/>
                            <a:gd name="connsiteY6" fmla="*/ 907256 h 1309687"/>
                            <a:gd name="connsiteX7" fmla="*/ 697706 w 1562100"/>
                            <a:gd name="connsiteY7" fmla="*/ 862012 h 1309687"/>
                            <a:gd name="connsiteX8" fmla="*/ 714375 w 1562100"/>
                            <a:gd name="connsiteY8" fmla="*/ 838200 h 1309687"/>
                            <a:gd name="connsiteX9" fmla="*/ 721519 w 1562100"/>
                            <a:gd name="connsiteY9" fmla="*/ 804862 h 1309687"/>
                            <a:gd name="connsiteX10" fmla="*/ 735806 w 1562100"/>
                            <a:gd name="connsiteY10" fmla="*/ 785812 h 1309687"/>
                            <a:gd name="connsiteX11" fmla="*/ 792956 w 1562100"/>
                            <a:gd name="connsiteY11" fmla="*/ 776287 h 1309687"/>
                            <a:gd name="connsiteX12" fmla="*/ 838200 w 1562100"/>
                            <a:gd name="connsiteY12" fmla="*/ 759618 h 1309687"/>
                            <a:gd name="connsiteX13" fmla="*/ 876300 w 1562100"/>
                            <a:gd name="connsiteY13" fmla="*/ 719137 h 1309687"/>
                            <a:gd name="connsiteX14" fmla="*/ 923925 w 1562100"/>
                            <a:gd name="connsiteY14" fmla="*/ 704850 h 1309687"/>
                            <a:gd name="connsiteX15" fmla="*/ 995363 w 1562100"/>
                            <a:gd name="connsiteY15" fmla="*/ 700087 h 1309687"/>
                            <a:gd name="connsiteX16" fmla="*/ 1040606 w 1562100"/>
                            <a:gd name="connsiteY16" fmla="*/ 690562 h 1309687"/>
                            <a:gd name="connsiteX17" fmla="*/ 1119188 w 1562100"/>
                            <a:gd name="connsiteY17" fmla="*/ 583406 h 1309687"/>
                            <a:gd name="connsiteX18" fmla="*/ 1126331 w 1562100"/>
                            <a:gd name="connsiteY18" fmla="*/ 550068 h 1309687"/>
                            <a:gd name="connsiteX19" fmla="*/ 1152525 w 1562100"/>
                            <a:gd name="connsiteY19" fmla="*/ 521493 h 1309687"/>
                            <a:gd name="connsiteX20" fmla="*/ 1197769 w 1562100"/>
                            <a:gd name="connsiteY20" fmla="*/ 511968 h 1309687"/>
                            <a:gd name="connsiteX21" fmla="*/ 1290638 w 1562100"/>
                            <a:gd name="connsiteY21" fmla="*/ 435768 h 1309687"/>
                            <a:gd name="connsiteX22" fmla="*/ 1314450 w 1562100"/>
                            <a:gd name="connsiteY22" fmla="*/ 433387 h 1309687"/>
                            <a:gd name="connsiteX23" fmla="*/ 1409700 w 1562100"/>
                            <a:gd name="connsiteY23" fmla="*/ 352425 h 1309687"/>
                            <a:gd name="connsiteX24" fmla="*/ 1414463 w 1562100"/>
                            <a:gd name="connsiteY24" fmla="*/ 333375 h 1309687"/>
                            <a:gd name="connsiteX25" fmla="*/ 1507331 w 1562100"/>
                            <a:gd name="connsiteY25" fmla="*/ 278606 h 1309687"/>
                            <a:gd name="connsiteX26" fmla="*/ 1543050 w 1562100"/>
                            <a:gd name="connsiteY26" fmla="*/ 233362 h 1309687"/>
                            <a:gd name="connsiteX27" fmla="*/ 1562100 w 1562100"/>
                            <a:gd name="connsiteY27" fmla="*/ 195262 h 1309687"/>
                            <a:gd name="connsiteX28" fmla="*/ 1512094 w 1562100"/>
                            <a:gd name="connsiteY28" fmla="*/ 214312 h 1309687"/>
                            <a:gd name="connsiteX29" fmla="*/ 1478756 w 1562100"/>
                            <a:gd name="connsiteY29" fmla="*/ 214312 h 1309687"/>
                            <a:gd name="connsiteX30" fmla="*/ 1452563 w 1562100"/>
                            <a:gd name="connsiteY30" fmla="*/ 252412 h 1309687"/>
                            <a:gd name="connsiteX31" fmla="*/ 1421606 w 1562100"/>
                            <a:gd name="connsiteY31" fmla="*/ 250031 h 1309687"/>
                            <a:gd name="connsiteX32" fmla="*/ 1366838 w 1562100"/>
                            <a:gd name="connsiteY32" fmla="*/ 219075 h 1309687"/>
                            <a:gd name="connsiteX33" fmla="*/ 1323975 w 1562100"/>
                            <a:gd name="connsiteY33" fmla="*/ 207168 h 1309687"/>
                            <a:gd name="connsiteX34" fmla="*/ 1238250 w 1562100"/>
                            <a:gd name="connsiteY34" fmla="*/ 242887 h 1309687"/>
                            <a:gd name="connsiteX35" fmla="*/ 1223963 w 1562100"/>
                            <a:gd name="connsiteY35" fmla="*/ 280987 h 1309687"/>
                            <a:gd name="connsiteX36" fmla="*/ 1195388 w 1562100"/>
                            <a:gd name="connsiteY36" fmla="*/ 338137 h 1309687"/>
                            <a:gd name="connsiteX37" fmla="*/ 1109663 w 1562100"/>
                            <a:gd name="connsiteY37" fmla="*/ 300037 h 1309687"/>
                            <a:gd name="connsiteX38" fmla="*/ 1097756 w 1562100"/>
                            <a:gd name="connsiteY38" fmla="*/ 342900 h 1309687"/>
                            <a:gd name="connsiteX39" fmla="*/ 1083469 w 1562100"/>
                            <a:gd name="connsiteY39" fmla="*/ 376237 h 1309687"/>
                            <a:gd name="connsiteX40" fmla="*/ 959644 w 1562100"/>
                            <a:gd name="connsiteY40" fmla="*/ 407193 h 1309687"/>
                            <a:gd name="connsiteX41" fmla="*/ 945356 w 1562100"/>
                            <a:gd name="connsiteY41" fmla="*/ 402431 h 1309687"/>
                            <a:gd name="connsiteX42" fmla="*/ 926306 w 1562100"/>
                            <a:gd name="connsiteY42" fmla="*/ 423862 h 1309687"/>
                            <a:gd name="connsiteX43" fmla="*/ 890588 w 1562100"/>
                            <a:gd name="connsiteY43" fmla="*/ 431006 h 1309687"/>
                            <a:gd name="connsiteX44" fmla="*/ 854869 w 1562100"/>
                            <a:gd name="connsiteY44" fmla="*/ 381000 h 1309687"/>
                            <a:gd name="connsiteX45" fmla="*/ 835819 w 1562100"/>
                            <a:gd name="connsiteY45" fmla="*/ 369093 h 1309687"/>
                            <a:gd name="connsiteX46" fmla="*/ 826294 w 1562100"/>
                            <a:gd name="connsiteY46" fmla="*/ 323850 h 1309687"/>
                            <a:gd name="connsiteX47" fmla="*/ 792956 w 1562100"/>
                            <a:gd name="connsiteY47" fmla="*/ 307181 h 1309687"/>
                            <a:gd name="connsiteX48" fmla="*/ 759619 w 1562100"/>
                            <a:gd name="connsiteY48" fmla="*/ 300037 h 1309687"/>
                            <a:gd name="connsiteX49" fmla="*/ 740569 w 1562100"/>
                            <a:gd name="connsiteY49" fmla="*/ 295275 h 1309687"/>
                            <a:gd name="connsiteX50" fmla="*/ 728663 w 1562100"/>
                            <a:gd name="connsiteY50" fmla="*/ 285750 h 1309687"/>
                            <a:gd name="connsiteX51" fmla="*/ 735806 w 1562100"/>
                            <a:gd name="connsiteY51" fmla="*/ 259556 h 1309687"/>
                            <a:gd name="connsiteX52" fmla="*/ 742950 w 1562100"/>
                            <a:gd name="connsiteY52" fmla="*/ 235743 h 1309687"/>
                            <a:gd name="connsiteX53" fmla="*/ 700088 w 1562100"/>
                            <a:gd name="connsiteY53" fmla="*/ 185737 h 1309687"/>
                            <a:gd name="connsiteX54" fmla="*/ 461963 w 1562100"/>
                            <a:gd name="connsiteY54" fmla="*/ 23813 h 1309687"/>
                            <a:gd name="connsiteX55" fmla="*/ 428625 w 1562100"/>
                            <a:gd name="connsiteY55" fmla="*/ 0 h 1309687"/>
                            <a:gd name="connsiteX56" fmla="*/ 376238 w 1562100"/>
                            <a:gd name="connsiteY56" fmla="*/ 104775 h 1309687"/>
                            <a:gd name="connsiteX57" fmla="*/ 314326 w 1562100"/>
                            <a:gd name="connsiteY57" fmla="*/ 104774 h 1309687"/>
                            <a:gd name="connsiteX58" fmla="*/ 328613 w 1562100"/>
                            <a:gd name="connsiteY58" fmla="*/ 183356 h 1309687"/>
                            <a:gd name="connsiteX59" fmla="*/ 292894 w 1562100"/>
                            <a:gd name="connsiteY59" fmla="*/ 285750 h 1309687"/>
                            <a:gd name="connsiteX60" fmla="*/ 264319 w 1562100"/>
                            <a:gd name="connsiteY60" fmla="*/ 292893 h 1309687"/>
                            <a:gd name="connsiteX61" fmla="*/ 261938 w 1562100"/>
                            <a:gd name="connsiteY61" fmla="*/ 307181 h 1309687"/>
                            <a:gd name="connsiteX62" fmla="*/ 261938 w 1562100"/>
                            <a:gd name="connsiteY62" fmla="*/ 340518 h 1309687"/>
                            <a:gd name="connsiteX63" fmla="*/ 228600 w 1562100"/>
                            <a:gd name="connsiteY63" fmla="*/ 383381 h 1309687"/>
                            <a:gd name="connsiteX64" fmla="*/ 271463 w 1562100"/>
                            <a:gd name="connsiteY64" fmla="*/ 400050 h 1309687"/>
                            <a:gd name="connsiteX65" fmla="*/ 278606 w 1562100"/>
                            <a:gd name="connsiteY65" fmla="*/ 419100 h 1309687"/>
                            <a:gd name="connsiteX66" fmla="*/ 257175 w 1562100"/>
                            <a:gd name="connsiteY66" fmla="*/ 454818 h 1309687"/>
                            <a:gd name="connsiteX67" fmla="*/ 221456 w 1562100"/>
                            <a:gd name="connsiteY67" fmla="*/ 464343 h 1309687"/>
                            <a:gd name="connsiteX68" fmla="*/ 221456 w 1562100"/>
                            <a:gd name="connsiteY68" fmla="*/ 504825 h 1309687"/>
                            <a:gd name="connsiteX69" fmla="*/ 254794 w 1562100"/>
                            <a:gd name="connsiteY69" fmla="*/ 542925 h 1309687"/>
                            <a:gd name="connsiteX70" fmla="*/ 226219 w 1562100"/>
                            <a:gd name="connsiteY70" fmla="*/ 607218 h 1309687"/>
                            <a:gd name="connsiteX71" fmla="*/ 180975 w 1562100"/>
                            <a:gd name="connsiteY71" fmla="*/ 635793 h 1309687"/>
                            <a:gd name="connsiteX72" fmla="*/ 183356 w 1562100"/>
                            <a:gd name="connsiteY72" fmla="*/ 652462 h 1309687"/>
                            <a:gd name="connsiteX73" fmla="*/ 204788 w 1562100"/>
                            <a:gd name="connsiteY73" fmla="*/ 661987 h 1309687"/>
                            <a:gd name="connsiteX74" fmla="*/ 219075 w 1562100"/>
                            <a:gd name="connsiteY74" fmla="*/ 671512 h 1309687"/>
                            <a:gd name="connsiteX75" fmla="*/ 223838 w 1562100"/>
                            <a:gd name="connsiteY75" fmla="*/ 690562 h 1309687"/>
                            <a:gd name="connsiteX76" fmla="*/ 195263 w 1562100"/>
                            <a:gd name="connsiteY76" fmla="*/ 716756 h 1309687"/>
                            <a:gd name="connsiteX77" fmla="*/ 123825 w 1562100"/>
                            <a:gd name="connsiteY77" fmla="*/ 762000 h 1309687"/>
                            <a:gd name="connsiteX78" fmla="*/ 123825 w 1562100"/>
                            <a:gd name="connsiteY78" fmla="*/ 797718 h 1309687"/>
                            <a:gd name="connsiteX79" fmla="*/ 135731 w 1562100"/>
                            <a:gd name="connsiteY79" fmla="*/ 828675 h 1309687"/>
                            <a:gd name="connsiteX80" fmla="*/ 123825 w 1562100"/>
                            <a:gd name="connsiteY80" fmla="*/ 869156 h 1309687"/>
                            <a:gd name="connsiteX81" fmla="*/ 76200 w 1562100"/>
                            <a:gd name="connsiteY81" fmla="*/ 864393 h 1309687"/>
                            <a:gd name="connsiteX82" fmla="*/ 52388 w 1562100"/>
                            <a:gd name="connsiteY82" fmla="*/ 809625 h 1309687"/>
                            <a:gd name="connsiteX83" fmla="*/ 33338 w 1562100"/>
                            <a:gd name="connsiteY83" fmla="*/ 802481 h 1309687"/>
                            <a:gd name="connsiteX84" fmla="*/ 23813 w 1562100"/>
                            <a:gd name="connsiteY84" fmla="*/ 840581 h 1309687"/>
                            <a:gd name="connsiteX85" fmla="*/ 21431 w 1562100"/>
                            <a:gd name="connsiteY85" fmla="*/ 850106 h 1309687"/>
                            <a:gd name="connsiteX86" fmla="*/ 7144 w 1562100"/>
                            <a:gd name="connsiteY86" fmla="*/ 866775 h 1309687"/>
                            <a:gd name="connsiteX87" fmla="*/ 0 w 1562100"/>
                            <a:gd name="connsiteY87" fmla="*/ 923925 h 1309687"/>
                            <a:gd name="connsiteX88" fmla="*/ 23813 w 1562100"/>
                            <a:gd name="connsiteY88" fmla="*/ 952500 h 1309687"/>
                            <a:gd name="connsiteX89" fmla="*/ 16669 w 1562100"/>
                            <a:gd name="connsiteY89" fmla="*/ 992981 h 1309687"/>
                            <a:gd name="connsiteX90" fmla="*/ 35719 w 1562100"/>
                            <a:gd name="connsiteY90" fmla="*/ 997743 h 1309687"/>
                            <a:gd name="connsiteX91" fmla="*/ 69056 w 1562100"/>
                            <a:gd name="connsiteY91" fmla="*/ 997743 h 1309687"/>
                            <a:gd name="connsiteX92" fmla="*/ 85725 w 1562100"/>
                            <a:gd name="connsiteY92" fmla="*/ 988218 h 1309687"/>
                            <a:gd name="connsiteX93" fmla="*/ 135731 w 1562100"/>
                            <a:gd name="connsiteY93" fmla="*/ 1045368 h 1309687"/>
                            <a:gd name="connsiteX94" fmla="*/ 123825 w 1562100"/>
                            <a:gd name="connsiteY94" fmla="*/ 1064418 h 1309687"/>
                            <a:gd name="connsiteX95" fmla="*/ 133350 w 1562100"/>
                            <a:gd name="connsiteY95" fmla="*/ 1092993 h 1309687"/>
                            <a:gd name="connsiteX96" fmla="*/ 164306 w 1562100"/>
                            <a:gd name="connsiteY96" fmla="*/ 1112043 h 1309687"/>
                            <a:gd name="connsiteX97" fmla="*/ 190500 w 1562100"/>
                            <a:gd name="connsiteY97" fmla="*/ 1121568 h 1309687"/>
                            <a:gd name="connsiteX98" fmla="*/ 216694 w 1562100"/>
                            <a:gd name="connsiteY98" fmla="*/ 1128712 h 1309687"/>
                            <a:gd name="connsiteX99" fmla="*/ 228600 w 1562100"/>
                            <a:gd name="connsiteY99" fmla="*/ 1131093 h 1309687"/>
                            <a:gd name="connsiteX100" fmla="*/ 240506 w 1562100"/>
                            <a:gd name="connsiteY100" fmla="*/ 1092993 h 1309687"/>
                            <a:gd name="connsiteX101" fmla="*/ 269081 w 1562100"/>
                            <a:gd name="connsiteY101" fmla="*/ 1097756 h 1309687"/>
                            <a:gd name="connsiteX102" fmla="*/ 288131 w 1562100"/>
                            <a:gd name="connsiteY102" fmla="*/ 1085850 h 1309687"/>
                            <a:gd name="connsiteX103" fmla="*/ 307181 w 1562100"/>
                            <a:gd name="connsiteY103" fmla="*/ 1135856 h 1309687"/>
                            <a:gd name="connsiteX104" fmla="*/ 330994 w 1562100"/>
                            <a:gd name="connsiteY104" fmla="*/ 1150143 h 1309687"/>
                            <a:gd name="connsiteX105" fmla="*/ 340519 w 1562100"/>
                            <a:gd name="connsiteY105" fmla="*/ 1178718 h 1309687"/>
                            <a:gd name="connsiteX106" fmla="*/ 357188 w 1562100"/>
                            <a:gd name="connsiteY106" fmla="*/ 1188243 h 1309687"/>
                            <a:gd name="connsiteX107" fmla="*/ 364331 w 1562100"/>
                            <a:gd name="connsiteY107" fmla="*/ 1219200 h 1309687"/>
                            <a:gd name="connsiteX108" fmla="*/ 335756 w 1562100"/>
                            <a:gd name="connsiteY108" fmla="*/ 1245393 h 1309687"/>
                            <a:gd name="connsiteX109" fmla="*/ 309563 w 1562100"/>
                            <a:gd name="connsiteY109" fmla="*/ 1262062 h 1309687"/>
                            <a:gd name="connsiteX110" fmla="*/ 297656 w 1562100"/>
                            <a:gd name="connsiteY110" fmla="*/ 1285875 h 1309687"/>
                            <a:gd name="connsiteX111" fmla="*/ 302419 w 1562100"/>
                            <a:gd name="connsiteY111" fmla="*/ 1309687 h 1309687"/>
                            <a:gd name="connsiteX112" fmla="*/ 342900 w 1562100"/>
                            <a:gd name="connsiteY112" fmla="*/ 1309687 h 1309687"/>
                            <a:gd name="connsiteX113" fmla="*/ 390525 w 1562100"/>
                            <a:gd name="connsiteY113" fmla="*/ 1304925 h 1309687"/>
                            <a:gd name="connsiteX114" fmla="*/ 428625 w 1562100"/>
                            <a:gd name="connsiteY114" fmla="*/ 1295400 h 1309687"/>
                            <a:gd name="connsiteX115" fmla="*/ 454819 w 1562100"/>
                            <a:gd name="connsiteY115" fmla="*/ 1302543 h 1309687"/>
                            <a:gd name="connsiteX116" fmla="*/ 473869 w 1562100"/>
                            <a:gd name="connsiteY116" fmla="*/ 1281112 h 1309687"/>
                            <a:gd name="connsiteX117" fmla="*/ 492919 w 1562100"/>
                            <a:gd name="connsiteY117" fmla="*/ 1281112 h 1309687"/>
                            <a:gd name="connsiteX118" fmla="*/ 507206 w 1562100"/>
                            <a:gd name="connsiteY118" fmla="*/ 1250156 h 1309687"/>
                            <a:gd name="connsiteX119" fmla="*/ 557213 w 1562100"/>
                            <a:gd name="connsiteY119" fmla="*/ 1235868 h 1309687"/>
                            <a:gd name="connsiteX120" fmla="*/ 583406 w 1562100"/>
                            <a:gd name="connsiteY120" fmla="*/ 1216818 h 1309687"/>
                            <a:gd name="connsiteX121" fmla="*/ 590550 w 1562100"/>
                            <a:gd name="connsiteY121" fmla="*/ 1178718 h 1309687"/>
                            <a:gd name="connsiteX122" fmla="*/ 607219 w 1562100"/>
                            <a:gd name="connsiteY122" fmla="*/ 1152525 h 1309687"/>
                            <a:gd name="connsiteX123" fmla="*/ 688181 w 1562100"/>
                            <a:gd name="connsiteY123" fmla="*/ 1183481 h 1309687"/>
                            <a:gd name="connsiteX0" fmla="*/ 688181 w 1562100"/>
                            <a:gd name="connsiteY0" fmla="*/ 1183481 h 1309687"/>
                            <a:gd name="connsiteX1" fmla="*/ 688181 w 1562100"/>
                            <a:gd name="connsiteY1" fmla="*/ 1097756 h 1309687"/>
                            <a:gd name="connsiteX2" fmla="*/ 692944 w 1562100"/>
                            <a:gd name="connsiteY2" fmla="*/ 1054893 h 1309687"/>
                            <a:gd name="connsiteX3" fmla="*/ 692944 w 1562100"/>
                            <a:gd name="connsiteY3" fmla="*/ 1009650 h 1309687"/>
                            <a:gd name="connsiteX4" fmla="*/ 676275 w 1562100"/>
                            <a:gd name="connsiteY4" fmla="*/ 985837 h 1309687"/>
                            <a:gd name="connsiteX5" fmla="*/ 690563 w 1562100"/>
                            <a:gd name="connsiteY5" fmla="*/ 933450 h 1309687"/>
                            <a:gd name="connsiteX6" fmla="*/ 685800 w 1562100"/>
                            <a:gd name="connsiteY6" fmla="*/ 907256 h 1309687"/>
                            <a:gd name="connsiteX7" fmla="*/ 697706 w 1562100"/>
                            <a:gd name="connsiteY7" fmla="*/ 862012 h 1309687"/>
                            <a:gd name="connsiteX8" fmla="*/ 714375 w 1562100"/>
                            <a:gd name="connsiteY8" fmla="*/ 838200 h 1309687"/>
                            <a:gd name="connsiteX9" fmla="*/ 721519 w 1562100"/>
                            <a:gd name="connsiteY9" fmla="*/ 804862 h 1309687"/>
                            <a:gd name="connsiteX10" fmla="*/ 735806 w 1562100"/>
                            <a:gd name="connsiteY10" fmla="*/ 785812 h 1309687"/>
                            <a:gd name="connsiteX11" fmla="*/ 792956 w 1562100"/>
                            <a:gd name="connsiteY11" fmla="*/ 776287 h 1309687"/>
                            <a:gd name="connsiteX12" fmla="*/ 838200 w 1562100"/>
                            <a:gd name="connsiteY12" fmla="*/ 759618 h 1309687"/>
                            <a:gd name="connsiteX13" fmla="*/ 876300 w 1562100"/>
                            <a:gd name="connsiteY13" fmla="*/ 719137 h 1309687"/>
                            <a:gd name="connsiteX14" fmla="*/ 923925 w 1562100"/>
                            <a:gd name="connsiteY14" fmla="*/ 704850 h 1309687"/>
                            <a:gd name="connsiteX15" fmla="*/ 995363 w 1562100"/>
                            <a:gd name="connsiteY15" fmla="*/ 700087 h 1309687"/>
                            <a:gd name="connsiteX16" fmla="*/ 1040606 w 1562100"/>
                            <a:gd name="connsiteY16" fmla="*/ 690562 h 1309687"/>
                            <a:gd name="connsiteX17" fmla="*/ 1119188 w 1562100"/>
                            <a:gd name="connsiteY17" fmla="*/ 583406 h 1309687"/>
                            <a:gd name="connsiteX18" fmla="*/ 1126331 w 1562100"/>
                            <a:gd name="connsiteY18" fmla="*/ 550068 h 1309687"/>
                            <a:gd name="connsiteX19" fmla="*/ 1152525 w 1562100"/>
                            <a:gd name="connsiteY19" fmla="*/ 521493 h 1309687"/>
                            <a:gd name="connsiteX20" fmla="*/ 1197769 w 1562100"/>
                            <a:gd name="connsiteY20" fmla="*/ 511968 h 1309687"/>
                            <a:gd name="connsiteX21" fmla="*/ 1290638 w 1562100"/>
                            <a:gd name="connsiteY21" fmla="*/ 435768 h 1309687"/>
                            <a:gd name="connsiteX22" fmla="*/ 1314450 w 1562100"/>
                            <a:gd name="connsiteY22" fmla="*/ 433387 h 1309687"/>
                            <a:gd name="connsiteX23" fmla="*/ 1409700 w 1562100"/>
                            <a:gd name="connsiteY23" fmla="*/ 352425 h 1309687"/>
                            <a:gd name="connsiteX24" fmla="*/ 1414463 w 1562100"/>
                            <a:gd name="connsiteY24" fmla="*/ 333375 h 1309687"/>
                            <a:gd name="connsiteX25" fmla="*/ 1507331 w 1562100"/>
                            <a:gd name="connsiteY25" fmla="*/ 278606 h 1309687"/>
                            <a:gd name="connsiteX26" fmla="*/ 1543050 w 1562100"/>
                            <a:gd name="connsiteY26" fmla="*/ 233362 h 1309687"/>
                            <a:gd name="connsiteX27" fmla="*/ 1562100 w 1562100"/>
                            <a:gd name="connsiteY27" fmla="*/ 195262 h 1309687"/>
                            <a:gd name="connsiteX28" fmla="*/ 1512094 w 1562100"/>
                            <a:gd name="connsiteY28" fmla="*/ 214312 h 1309687"/>
                            <a:gd name="connsiteX29" fmla="*/ 1478756 w 1562100"/>
                            <a:gd name="connsiteY29" fmla="*/ 214312 h 1309687"/>
                            <a:gd name="connsiteX30" fmla="*/ 1452563 w 1562100"/>
                            <a:gd name="connsiteY30" fmla="*/ 252412 h 1309687"/>
                            <a:gd name="connsiteX31" fmla="*/ 1421606 w 1562100"/>
                            <a:gd name="connsiteY31" fmla="*/ 250031 h 1309687"/>
                            <a:gd name="connsiteX32" fmla="*/ 1366838 w 1562100"/>
                            <a:gd name="connsiteY32" fmla="*/ 219075 h 1309687"/>
                            <a:gd name="connsiteX33" fmla="*/ 1323975 w 1562100"/>
                            <a:gd name="connsiteY33" fmla="*/ 207168 h 1309687"/>
                            <a:gd name="connsiteX34" fmla="*/ 1238250 w 1562100"/>
                            <a:gd name="connsiteY34" fmla="*/ 242887 h 1309687"/>
                            <a:gd name="connsiteX35" fmla="*/ 1223963 w 1562100"/>
                            <a:gd name="connsiteY35" fmla="*/ 280987 h 1309687"/>
                            <a:gd name="connsiteX36" fmla="*/ 1195388 w 1562100"/>
                            <a:gd name="connsiteY36" fmla="*/ 338137 h 1309687"/>
                            <a:gd name="connsiteX37" fmla="*/ 1109663 w 1562100"/>
                            <a:gd name="connsiteY37" fmla="*/ 300037 h 1309687"/>
                            <a:gd name="connsiteX38" fmla="*/ 1097756 w 1562100"/>
                            <a:gd name="connsiteY38" fmla="*/ 342900 h 1309687"/>
                            <a:gd name="connsiteX39" fmla="*/ 1083469 w 1562100"/>
                            <a:gd name="connsiteY39" fmla="*/ 376237 h 1309687"/>
                            <a:gd name="connsiteX40" fmla="*/ 959644 w 1562100"/>
                            <a:gd name="connsiteY40" fmla="*/ 407193 h 1309687"/>
                            <a:gd name="connsiteX41" fmla="*/ 945356 w 1562100"/>
                            <a:gd name="connsiteY41" fmla="*/ 402431 h 1309687"/>
                            <a:gd name="connsiteX42" fmla="*/ 926306 w 1562100"/>
                            <a:gd name="connsiteY42" fmla="*/ 423862 h 1309687"/>
                            <a:gd name="connsiteX43" fmla="*/ 890588 w 1562100"/>
                            <a:gd name="connsiteY43" fmla="*/ 431006 h 1309687"/>
                            <a:gd name="connsiteX44" fmla="*/ 854869 w 1562100"/>
                            <a:gd name="connsiteY44" fmla="*/ 381000 h 1309687"/>
                            <a:gd name="connsiteX45" fmla="*/ 835819 w 1562100"/>
                            <a:gd name="connsiteY45" fmla="*/ 369093 h 1309687"/>
                            <a:gd name="connsiteX46" fmla="*/ 826294 w 1562100"/>
                            <a:gd name="connsiteY46" fmla="*/ 323850 h 1309687"/>
                            <a:gd name="connsiteX47" fmla="*/ 792956 w 1562100"/>
                            <a:gd name="connsiteY47" fmla="*/ 307181 h 1309687"/>
                            <a:gd name="connsiteX48" fmla="*/ 759619 w 1562100"/>
                            <a:gd name="connsiteY48" fmla="*/ 300037 h 1309687"/>
                            <a:gd name="connsiteX49" fmla="*/ 740569 w 1562100"/>
                            <a:gd name="connsiteY49" fmla="*/ 295275 h 1309687"/>
                            <a:gd name="connsiteX50" fmla="*/ 728663 w 1562100"/>
                            <a:gd name="connsiteY50" fmla="*/ 285750 h 1309687"/>
                            <a:gd name="connsiteX51" fmla="*/ 735806 w 1562100"/>
                            <a:gd name="connsiteY51" fmla="*/ 259556 h 1309687"/>
                            <a:gd name="connsiteX52" fmla="*/ 742950 w 1562100"/>
                            <a:gd name="connsiteY52" fmla="*/ 235743 h 1309687"/>
                            <a:gd name="connsiteX53" fmla="*/ 700088 w 1562100"/>
                            <a:gd name="connsiteY53" fmla="*/ 185737 h 1309687"/>
                            <a:gd name="connsiteX54" fmla="*/ 450056 w 1562100"/>
                            <a:gd name="connsiteY54" fmla="*/ 2382 h 1309687"/>
                            <a:gd name="connsiteX55" fmla="*/ 428625 w 1562100"/>
                            <a:gd name="connsiteY55" fmla="*/ 0 h 1309687"/>
                            <a:gd name="connsiteX56" fmla="*/ 376238 w 1562100"/>
                            <a:gd name="connsiteY56" fmla="*/ 104775 h 1309687"/>
                            <a:gd name="connsiteX57" fmla="*/ 314326 w 1562100"/>
                            <a:gd name="connsiteY57" fmla="*/ 104774 h 1309687"/>
                            <a:gd name="connsiteX58" fmla="*/ 328613 w 1562100"/>
                            <a:gd name="connsiteY58" fmla="*/ 183356 h 1309687"/>
                            <a:gd name="connsiteX59" fmla="*/ 292894 w 1562100"/>
                            <a:gd name="connsiteY59" fmla="*/ 285750 h 1309687"/>
                            <a:gd name="connsiteX60" fmla="*/ 264319 w 1562100"/>
                            <a:gd name="connsiteY60" fmla="*/ 292893 h 1309687"/>
                            <a:gd name="connsiteX61" fmla="*/ 261938 w 1562100"/>
                            <a:gd name="connsiteY61" fmla="*/ 307181 h 1309687"/>
                            <a:gd name="connsiteX62" fmla="*/ 261938 w 1562100"/>
                            <a:gd name="connsiteY62" fmla="*/ 340518 h 1309687"/>
                            <a:gd name="connsiteX63" fmla="*/ 228600 w 1562100"/>
                            <a:gd name="connsiteY63" fmla="*/ 383381 h 1309687"/>
                            <a:gd name="connsiteX64" fmla="*/ 271463 w 1562100"/>
                            <a:gd name="connsiteY64" fmla="*/ 400050 h 1309687"/>
                            <a:gd name="connsiteX65" fmla="*/ 278606 w 1562100"/>
                            <a:gd name="connsiteY65" fmla="*/ 419100 h 1309687"/>
                            <a:gd name="connsiteX66" fmla="*/ 257175 w 1562100"/>
                            <a:gd name="connsiteY66" fmla="*/ 454818 h 1309687"/>
                            <a:gd name="connsiteX67" fmla="*/ 221456 w 1562100"/>
                            <a:gd name="connsiteY67" fmla="*/ 464343 h 1309687"/>
                            <a:gd name="connsiteX68" fmla="*/ 221456 w 1562100"/>
                            <a:gd name="connsiteY68" fmla="*/ 504825 h 1309687"/>
                            <a:gd name="connsiteX69" fmla="*/ 254794 w 1562100"/>
                            <a:gd name="connsiteY69" fmla="*/ 542925 h 1309687"/>
                            <a:gd name="connsiteX70" fmla="*/ 226219 w 1562100"/>
                            <a:gd name="connsiteY70" fmla="*/ 607218 h 1309687"/>
                            <a:gd name="connsiteX71" fmla="*/ 180975 w 1562100"/>
                            <a:gd name="connsiteY71" fmla="*/ 635793 h 1309687"/>
                            <a:gd name="connsiteX72" fmla="*/ 183356 w 1562100"/>
                            <a:gd name="connsiteY72" fmla="*/ 652462 h 1309687"/>
                            <a:gd name="connsiteX73" fmla="*/ 204788 w 1562100"/>
                            <a:gd name="connsiteY73" fmla="*/ 661987 h 1309687"/>
                            <a:gd name="connsiteX74" fmla="*/ 219075 w 1562100"/>
                            <a:gd name="connsiteY74" fmla="*/ 671512 h 1309687"/>
                            <a:gd name="connsiteX75" fmla="*/ 223838 w 1562100"/>
                            <a:gd name="connsiteY75" fmla="*/ 690562 h 1309687"/>
                            <a:gd name="connsiteX76" fmla="*/ 195263 w 1562100"/>
                            <a:gd name="connsiteY76" fmla="*/ 716756 h 1309687"/>
                            <a:gd name="connsiteX77" fmla="*/ 123825 w 1562100"/>
                            <a:gd name="connsiteY77" fmla="*/ 762000 h 1309687"/>
                            <a:gd name="connsiteX78" fmla="*/ 123825 w 1562100"/>
                            <a:gd name="connsiteY78" fmla="*/ 797718 h 1309687"/>
                            <a:gd name="connsiteX79" fmla="*/ 135731 w 1562100"/>
                            <a:gd name="connsiteY79" fmla="*/ 828675 h 1309687"/>
                            <a:gd name="connsiteX80" fmla="*/ 123825 w 1562100"/>
                            <a:gd name="connsiteY80" fmla="*/ 869156 h 1309687"/>
                            <a:gd name="connsiteX81" fmla="*/ 76200 w 1562100"/>
                            <a:gd name="connsiteY81" fmla="*/ 864393 h 1309687"/>
                            <a:gd name="connsiteX82" fmla="*/ 52388 w 1562100"/>
                            <a:gd name="connsiteY82" fmla="*/ 809625 h 1309687"/>
                            <a:gd name="connsiteX83" fmla="*/ 33338 w 1562100"/>
                            <a:gd name="connsiteY83" fmla="*/ 802481 h 1309687"/>
                            <a:gd name="connsiteX84" fmla="*/ 23813 w 1562100"/>
                            <a:gd name="connsiteY84" fmla="*/ 840581 h 1309687"/>
                            <a:gd name="connsiteX85" fmla="*/ 21431 w 1562100"/>
                            <a:gd name="connsiteY85" fmla="*/ 850106 h 1309687"/>
                            <a:gd name="connsiteX86" fmla="*/ 7144 w 1562100"/>
                            <a:gd name="connsiteY86" fmla="*/ 866775 h 1309687"/>
                            <a:gd name="connsiteX87" fmla="*/ 0 w 1562100"/>
                            <a:gd name="connsiteY87" fmla="*/ 923925 h 1309687"/>
                            <a:gd name="connsiteX88" fmla="*/ 23813 w 1562100"/>
                            <a:gd name="connsiteY88" fmla="*/ 952500 h 1309687"/>
                            <a:gd name="connsiteX89" fmla="*/ 16669 w 1562100"/>
                            <a:gd name="connsiteY89" fmla="*/ 992981 h 1309687"/>
                            <a:gd name="connsiteX90" fmla="*/ 35719 w 1562100"/>
                            <a:gd name="connsiteY90" fmla="*/ 997743 h 1309687"/>
                            <a:gd name="connsiteX91" fmla="*/ 69056 w 1562100"/>
                            <a:gd name="connsiteY91" fmla="*/ 997743 h 1309687"/>
                            <a:gd name="connsiteX92" fmla="*/ 85725 w 1562100"/>
                            <a:gd name="connsiteY92" fmla="*/ 988218 h 1309687"/>
                            <a:gd name="connsiteX93" fmla="*/ 135731 w 1562100"/>
                            <a:gd name="connsiteY93" fmla="*/ 1045368 h 1309687"/>
                            <a:gd name="connsiteX94" fmla="*/ 123825 w 1562100"/>
                            <a:gd name="connsiteY94" fmla="*/ 1064418 h 1309687"/>
                            <a:gd name="connsiteX95" fmla="*/ 133350 w 1562100"/>
                            <a:gd name="connsiteY95" fmla="*/ 1092993 h 1309687"/>
                            <a:gd name="connsiteX96" fmla="*/ 164306 w 1562100"/>
                            <a:gd name="connsiteY96" fmla="*/ 1112043 h 1309687"/>
                            <a:gd name="connsiteX97" fmla="*/ 190500 w 1562100"/>
                            <a:gd name="connsiteY97" fmla="*/ 1121568 h 1309687"/>
                            <a:gd name="connsiteX98" fmla="*/ 216694 w 1562100"/>
                            <a:gd name="connsiteY98" fmla="*/ 1128712 h 1309687"/>
                            <a:gd name="connsiteX99" fmla="*/ 228600 w 1562100"/>
                            <a:gd name="connsiteY99" fmla="*/ 1131093 h 1309687"/>
                            <a:gd name="connsiteX100" fmla="*/ 240506 w 1562100"/>
                            <a:gd name="connsiteY100" fmla="*/ 1092993 h 1309687"/>
                            <a:gd name="connsiteX101" fmla="*/ 269081 w 1562100"/>
                            <a:gd name="connsiteY101" fmla="*/ 1097756 h 1309687"/>
                            <a:gd name="connsiteX102" fmla="*/ 288131 w 1562100"/>
                            <a:gd name="connsiteY102" fmla="*/ 1085850 h 1309687"/>
                            <a:gd name="connsiteX103" fmla="*/ 307181 w 1562100"/>
                            <a:gd name="connsiteY103" fmla="*/ 1135856 h 1309687"/>
                            <a:gd name="connsiteX104" fmla="*/ 330994 w 1562100"/>
                            <a:gd name="connsiteY104" fmla="*/ 1150143 h 1309687"/>
                            <a:gd name="connsiteX105" fmla="*/ 340519 w 1562100"/>
                            <a:gd name="connsiteY105" fmla="*/ 1178718 h 1309687"/>
                            <a:gd name="connsiteX106" fmla="*/ 357188 w 1562100"/>
                            <a:gd name="connsiteY106" fmla="*/ 1188243 h 1309687"/>
                            <a:gd name="connsiteX107" fmla="*/ 364331 w 1562100"/>
                            <a:gd name="connsiteY107" fmla="*/ 1219200 h 1309687"/>
                            <a:gd name="connsiteX108" fmla="*/ 335756 w 1562100"/>
                            <a:gd name="connsiteY108" fmla="*/ 1245393 h 1309687"/>
                            <a:gd name="connsiteX109" fmla="*/ 309563 w 1562100"/>
                            <a:gd name="connsiteY109" fmla="*/ 1262062 h 1309687"/>
                            <a:gd name="connsiteX110" fmla="*/ 297656 w 1562100"/>
                            <a:gd name="connsiteY110" fmla="*/ 1285875 h 1309687"/>
                            <a:gd name="connsiteX111" fmla="*/ 302419 w 1562100"/>
                            <a:gd name="connsiteY111" fmla="*/ 1309687 h 1309687"/>
                            <a:gd name="connsiteX112" fmla="*/ 342900 w 1562100"/>
                            <a:gd name="connsiteY112" fmla="*/ 1309687 h 1309687"/>
                            <a:gd name="connsiteX113" fmla="*/ 390525 w 1562100"/>
                            <a:gd name="connsiteY113" fmla="*/ 1304925 h 1309687"/>
                            <a:gd name="connsiteX114" fmla="*/ 428625 w 1562100"/>
                            <a:gd name="connsiteY114" fmla="*/ 1295400 h 1309687"/>
                            <a:gd name="connsiteX115" fmla="*/ 454819 w 1562100"/>
                            <a:gd name="connsiteY115" fmla="*/ 1302543 h 1309687"/>
                            <a:gd name="connsiteX116" fmla="*/ 473869 w 1562100"/>
                            <a:gd name="connsiteY116" fmla="*/ 1281112 h 1309687"/>
                            <a:gd name="connsiteX117" fmla="*/ 492919 w 1562100"/>
                            <a:gd name="connsiteY117" fmla="*/ 1281112 h 1309687"/>
                            <a:gd name="connsiteX118" fmla="*/ 507206 w 1562100"/>
                            <a:gd name="connsiteY118" fmla="*/ 1250156 h 1309687"/>
                            <a:gd name="connsiteX119" fmla="*/ 557213 w 1562100"/>
                            <a:gd name="connsiteY119" fmla="*/ 1235868 h 1309687"/>
                            <a:gd name="connsiteX120" fmla="*/ 583406 w 1562100"/>
                            <a:gd name="connsiteY120" fmla="*/ 1216818 h 1309687"/>
                            <a:gd name="connsiteX121" fmla="*/ 590550 w 1562100"/>
                            <a:gd name="connsiteY121" fmla="*/ 1178718 h 1309687"/>
                            <a:gd name="connsiteX122" fmla="*/ 607219 w 1562100"/>
                            <a:gd name="connsiteY122" fmla="*/ 1152525 h 1309687"/>
                            <a:gd name="connsiteX123" fmla="*/ 688181 w 1562100"/>
                            <a:gd name="connsiteY123" fmla="*/ 1183481 h 1309687"/>
                            <a:gd name="connsiteX0" fmla="*/ 688181 w 1562100"/>
                            <a:gd name="connsiteY0" fmla="*/ 1183481 h 1309687"/>
                            <a:gd name="connsiteX1" fmla="*/ 688181 w 1562100"/>
                            <a:gd name="connsiteY1" fmla="*/ 1097756 h 1309687"/>
                            <a:gd name="connsiteX2" fmla="*/ 692944 w 1562100"/>
                            <a:gd name="connsiteY2" fmla="*/ 1054893 h 1309687"/>
                            <a:gd name="connsiteX3" fmla="*/ 692944 w 1562100"/>
                            <a:gd name="connsiteY3" fmla="*/ 1009650 h 1309687"/>
                            <a:gd name="connsiteX4" fmla="*/ 676275 w 1562100"/>
                            <a:gd name="connsiteY4" fmla="*/ 985837 h 1309687"/>
                            <a:gd name="connsiteX5" fmla="*/ 690563 w 1562100"/>
                            <a:gd name="connsiteY5" fmla="*/ 933450 h 1309687"/>
                            <a:gd name="connsiteX6" fmla="*/ 685800 w 1562100"/>
                            <a:gd name="connsiteY6" fmla="*/ 907256 h 1309687"/>
                            <a:gd name="connsiteX7" fmla="*/ 697706 w 1562100"/>
                            <a:gd name="connsiteY7" fmla="*/ 862012 h 1309687"/>
                            <a:gd name="connsiteX8" fmla="*/ 714375 w 1562100"/>
                            <a:gd name="connsiteY8" fmla="*/ 838200 h 1309687"/>
                            <a:gd name="connsiteX9" fmla="*/ 721519 w 1562100"/>
                            <a:gd name="connsiteY9" fmla="*/ 804862 h 1309687"/>
                            <a:gd name="connsiteX10" fmla="*/ 735806 w 1562100"/>
                            <a:gd name="connsiteY10" fmla="*/ 785812 h 1309687"/>
                            <a:gd name="connsiteX11" fmla="*/ 792956 w 1562100"/>
                            <a:gd name="connsiteY11" fmla="*/ 776287 h 1309687"/>
                            <a:gd name="connsiteX12" fmla="*/ 838200 w 1562100"/>
                            <a:gd name="connsiteY12" fmla="*/ 759618 h 1309687"/>
                            <a:gd name="connsiteX13" fmla="*/ 876300 w 1562100"/>
                            <a:gd name="connsiteY13" fmla="*/ 719137 h 1309687"/>
                            <a:gd name="connsiteX14" fmla="*/ 923925 w 1562100"/>
                            <a:gd name="connsiteY14" fmla="*/ 704850 h 1309687"/>
                            <a:gd name="connsiteX15" fmla="*/ 995363 w 1562100"/>
                            <a:gd name="connsiteY15" fmla="*/ 700087 h 1309687"/>
                            <a:gd name="connsiteX16" fmla="*/ 1040606 w 1562100"/>
                            <a:gd name="connsiteY16" fmla="*/ 690562 h 1309687"/>
                            <a:gd name="connsiteX17" fmla="*/ 1119188 w 1562100"/>
                            <a:gd name="connsiteY17" fmla="*/ 583406 h 1309687"/>
                            <a:gd name="connsiteX18" fmla="*/ 1126331 w 1562100"/>
                            <a:gd name="connsiteY18" fmla="*/ 550068 h 1309687"/>
                            <a:gd name="connsiteX19" fmla="*/ 1152525 w 1562100"/>
                            <a:gd name="connsiteY19" fmla="*/ 521493 h 1309687"/>
                            <a:gd name="connsiteX20" fmla="*/ 1197769 w 1562100"/>
                            <a:gd name="connsiteY20" fmla="*/ 511968 h 1309687"/>
                            <a:gd name="connsiteX21" fmla="*/ 1290638 w 1562100"/>
                            <a:gd name="connsiteY21" fmla="*/ 435768 h 1309687"/>
                            <a:gd name="connsiteX22" fmla="*/ 1314450 w 1562100"/>
                            <a:gd name="connsiteY22" fmla="*/ 433387 h 1309687"/>
                            <a:gd name="connsiteX23" fmla="*/ 1409700 w 1562100"/>
                            <a:gd name="connsiteY23" fmla="*/ 352425 h 1309687"/>
                            <a:gd name="connsiteX24" fmla="*/ 1414463 w 1562100"/>
                            <a:gd name="connsiteY24" fmla="*/ 333375 h 1309687"/>
                            <a:gd name="connsiteX25" fmla="*/ 1507331 w 1562100"/>
                            <a:gd name="connsiteY25" fmla="*/ 278606 h 1309687"/>
                            <a:gd name="connsiteX26" fmla="*/ 1543050 w 1562100"/>
                            <a:gd name="connsiteY26" fmla="*/ 233362 h 1309687"/>
                            <a:gd name="connsiteX27" fmla="*/ 1562100 w 1562100"/>
                            <a:gd name="connsiteY27" fmla="*/ 195262 h 1309687"/>
                            <a:gd name="connsiteX28" fmla="*/ 1512094 w 1562100"/>
                            <a:gd name="connsiteY28" fmla="*/ 214312 h 1309687"/>
                            <a:gd name="connsiteX29" fmla="*/ 1478756 w 1562100"/>
                            <a:gd name="connsiteY29" fmla="*/ 214312 h 1309687"/>
                            <a:gd name="connsiteX30" fmla="*/ 1452563 w 1562100"/>
                            <a:gd name="connsiteY30" fmla="*/ 252412 h 1309687"/>
                            <a:gd name="connsiteX31" fmla="*/ 1421606 w 1562100"/>
                            <a:gd name="connsiteY31" fmla="*/ 250031 h 1309687"/>
                            <a:gd name="connsiteX32" fmla="*/ 1366838 w 1562100"/>
                            <a:gd name="connsiteY32" fmla="*/ 219075 h 1309687"/>
                            <a:gd name="connsiteX33" fmla="*/ 1323975 w 1562100"/>
                            <a:gd name="connsiteY33" fmla="*/ 207168 h 1309687"/>
                            <a:gd name="connsiteX34" fmla="*/ 1238250 w 1562100"/>
                            <a:gd name="connsiteY34" fmla="*/ 242887 h 1309687"/>
                            <a:gd name="connsiteX35" fmla="*/ 1223963 w 1562100"/>
                            <a:gd name="connsiteY35" fmla="*/ 280987 h 1309687"/>
                            <a:gd name="connsiteX36" fmla="*/ 1195388 w 1562100"/>
                            <a:gd name="connsiteY36" fmla="*/ 338137 h 1309687"/>
                            <a:gd name="connsiteX37" fmla="*/ 1109663 w 1562100"/>
                            <a:gd name="connsiteY37" fmla="*/ 300037 h 1309687"/>
                            <a:gd name="connsiteX38" fmla="*/ 1097756 w 1562100"/>
                            <a:gd name="connsiteY38" fmla="*/ 342900 h 1309687"/>
                            <a:gd name="connsiteX39" fmla="*/ 1083469 w 1562100"/>
                            <a:gd name="connsiteY39" fmla="*/ 376237 h 1309687"/>
                            <a:gd name="connsiteX40" fmla="*/ 959644 w 1562100"/>
                            <a:gd name="connsiteY40" fmla="*/ 407193 h 1309687"/>
                            <a:gd name="connsiteX41" fmla="*/ 945356 w 1562100"/>
                            <a:gd name="connsiteY41" fmla="*/ 402431 h 1309687"/>
                            <a:gd name="connsiteX42" fmla="*/ 926306 w 1562100"/>
                            <a:gd name="connsiteY42" fmla="*/ 423862 h 1309687"/>
                            <a:gd name="connsiteX43" fmla="*/ 890588 w 1562100"/>
                            <a:gd name="connsiteY43" fmla="*/ 431006 h 1309687"/>
                            <a:gd name="connsiteX44" fmla="*/ 854869 w 1562100"/>
                            <a:gd name="connsiteY44" fmla="*/ 381000 h 1309687"/>
                            <a:gd name="connsiteX45" fmla="*/ 835819 w 1562100"/>
                            <a:gd name="connsiteY45" fmla="*/ 369093 h 1309687"/>
                            <a:gd name="connsiteX46" fmla="*/ 826294 w 1562100"/>
                            <a:gd name="connsiteY46" fmla="*/ 323850 h 1309687"/>
                            <a:gd name="connsiteX47" fmla="*/ 792956 w 1562100"/>
                            <a:gd name="connsiteY47" fmla="*/ 307181 h 1309687"/>
                            <a:gd name="connsiteX48" fmla="*/ 759619 w 1562100"/>
                            <a:gd name="connsiteY48" fmla="*/ 300037 h 1309687"/>
                            <a:gd name="connsiteX49" fmla="*/ 740569 w 1562100"/>
                            <a:gd name="connsiteY49" fmla="*/ 295275 h 1309687"/>
                            <a:gd name="connsiteX50" fmla="*/ 728663 w 1562100"/>
                            <a:gd name="connsiteY50" fmla="*/ 285750 h 1309687"/>
                            <a:gd name="connsiteX51" fmla="*/ 735806 w 1562100"/>
                            <a:gd name="connsiteY51" fmla="*/ 259556 h 1309687"/>
                            <a:gd name="connsiteX52" fmla="*/ 742950 w 1562100"/>
                            <a:gd name="connsiteY52" fmla="*/ 235743 h 1309687"/>
                            <a:gd name="connsiteX53" fmla="*/ 700088 w 1562100"/>
                            <a:gd name="connsiteY53" fmla="*/ 185737 h 1309687"/>
                            <a:gd name="connsiteX54" fmla="*/ 450056 w 1562100"/>
                            <a:gd name="connsiteY54" fmla="*/ 2382 h 1309687"/>
                            <a:gd name="connsiteX55" fmla="*/ 428625 w 1562100"/>
                            <a:gd name="connsiteY55" fmla="*/ 0 h 1309687"/>
                            <a:gd name="connsiteX56" fmla="*/ 376238 w 1562100"/>
                            <a:gd name="connsiteY56" fmla="*/ 104775 h 1309687"/>
                            <a:gd name="connsiteX57" fmla="*/ 314326 w 1562100"/>
                            <a:gd name="connsiteY57" fmla="*/ 104774 h 1309687"/>
                            <a:gd name="connsiteX58" fmla="*/ 328613 w 1562100"/>
                            <a:gd name="connsiteY58" fmla="*/ 183356 h 1309687"/>
                            <a:gd name="connsiteX59" fmla="*/ 292894 w 1562100"/>
                            <a:gd name="connsiteY59" fmla="*/ 285750 h 1309687"/>
                            <a:gd name="connsiteX60" fmla="*/ 264319 w 1562100"/>
                            <a:gd name="connsiteY60" fmla="*/ 292893 h 1309687"/>
                            <a:gd name="connsiteX61" fmla="*/ 261938 w 1562100"/>
                            <a:gd name="connsiteY61" fmla="*/ 307181 h 1309687"/>
                            <a:gd name="connsiteX62" fmla="*/ 261938 w 1562100"/>
                            <a:gd name="connsiteY62" fmla="*/ 340518 h 1309687"/>
                            <a:gd name="connsiteX63" fmla="*/ 228600 w 1562100"/>
                            <a:gd name="connsiteY63" fmla="*/ 383381 h 1309687"/>
                            <a:gd name="connsiteX64" fmla="*/ 271463 w 1562100"/>
                            <a:gd name="connsiteY64" fmla="*/ 400050 h 1309687"/>
                            <a:gd name="connsiteX65" fmla="*/ 278606 w 1562100"/>
                            <a:gd name="connsiteY65" fmla="*/ 419100 h 1309687"/>
                            <a:gd name="connsiteX66" fmla="*/ 257175 w 1562100"/>
                            <a:gd name="connsiteY66" fmla="*/ 454818 h 1309687"/>
                            <a:gd name="connsiteX67" fmla="*/ 221456 w 1562100"/>
                            <a:gd name="connsiteY67" fmla="*/ 464343 h 1309687"/>
                            <a:gd name="connsiteX68" fmla="*/ 221456 w 1562100"/>
                            <a:gd name="connsiteY68" fmla="*/ 504825 h 1309687"/>
                            <a:gd name="connsiteX69" fmla="*/ 254794 w 1562100"/>
                            <a:gd name="connsiteY69" fmla="*/ 542925 h 1309687"/>
                            <a:gd name="connsiteX70" fmla="*/ 226219 w 1562100"/>
                            <a:gd name="connsiteY70" fmla="*/ 607218 h 1309687"/>
                            <a:gd name="connsiteX71" fmla="*/ 180975 w 1562100"/>
                            <a:gd name="connsiteY71" fmla="*/ 635793 h 1309687"/>
                            <a:gd name="connsiteX72" fmla="*/ 183356 w 1562100"/>
                            <a:gd name="connsiteY72" fmla="*/ 652462 h 1309687"/>
                            <a:gd name="connsiteX73" fmla="*/ 204788 w 1562100"/>
                            <a:gd name="connsiteY73" fmla="*/ 661987 h 1309687"/>
                            <a:gd name="connsiteX74" fmla="*/ 219075 w 1562100"/>
                            <a:gd name="connsiteY74" fmla="*/ 671512 h 1309687"/>
                            <a:gd name="connsiteX75" fmla="*/ 223838 w 1562100"/>
                            <a:gd name="connsiteY75" fmla="*/ 690562 h 1309687"/>
                            <a:gd name="connsiteX76" fmla="*/ 195263 w 1562100"/>
                            <a:gd name="connsiteY76" fmla="*/ 716756 h 1309687"/>
                            <a:gd name="connsiteX77" fmla="*/ 123825 w 1562100"/>
                            <a:gd name="connsiteY77" fmla="*/ 762000 h 1309687"/>
                            <a:gd name="connsiteX78" fmla="*/ 123825 w 1562100"/>
                            <a:gd name="connsiteY78" fmla="*/ 797718 h 1309687"/>
                            <a:gd name="connsiteX79" fmla="*/ 135731 w 1562100"/>
                            <a:gd name="connsiteY79" fmla="*/ 828675 h 1309687"/>
                            <a:gd name="connsiteX80" fmla="*/ 123825 w 1562100"/>
                            <a:gd name="connsiteY80" fmla="*/ 869156 h 1309687"/>
                            <a:gd name="connsiteX81" fmla="*/ 76200 w 1562100"/>
                            <a:gd name="connsiteY81" fmla="*/ 864393 h 1309687"/>
                            <a:gd name="connsiteX82" fmla="*/ 52388 w 1562100"/>
                            <a:gd name="connsiteY82" fmla="*/ 809625 h 1309687"/>
                            <a:gd name="connsiteX83" fmla="*/ 33338 w 1562100"/>
                            <a:gd name="connsiteY83" fmla="*/ 802481 h 1309687"/>
                            <a:gd name="connsiteX84" fmla="*/ 23813 w 1562100"/>
                            <a:gd name="connsiteY84" fmla="*/ 840581 h 1309687"/>
                            <a:gd name="connsiteX85" fmla="*/ 21431 w 1562100"/>
                            <a:gd name="connsiteY85" fmla="*/ 850106 h 1309687"/>
                            <a:gd name="connsiteX86" fmla="*/ 7144 w 1562100"/>
                            <a:gd name="connsiteY86" fmla="*/ 866775 h 1309687"/>
                            <a:gd name="connsiteX87" fmla="*/ 0 w 1562100"/>
                            <a:gd name="connsiteY87" fmla="*/ 923925 h 1309687"/>
                            <a:gd name="connsiteX88" fmla="*/ 23813 w 1562100"/>
                            <a:gd name="connsiteY88" fmla="*/ 952500 h 1309687"/>
                            <a:gd name="connsiteX89" fmla="*/ 16669 w 1562100"/>
                            <a:gd name="connsiteY89" fmla="*/ 992981 h 1309687"/>
                            <a:gd name="connsiteX90" fmla="*/ 35719 w 1562100"/>
                            <a:gd name="connsiteY90" fmla="*/ 997743 h 1309687"/>
                            <a:gd name="connsiteX91" fmla="*/ 69056 w 1562100"/>
                            <a:gd name="connsiteY91" fmla="*/ 997743 h 1309687"/>
                            <a:gd name="connsiteX92" fmla="*/ 85725 w 1562100"/>
                            <a:gd name="connsiteY92" fmla="*/ 988218 h 1309687"/>
                            <a:gd name="connsiteX93" fmla="*/ 135731 w 1562100"/>
                            <a:gd name="connsiteY93" fmla="*/ 1045368 h 1309687"/>
                            <a:gd name="connsiteX94" fmla="*/ 123825 w 1562100"/>
                            <a:gd name="connsiteY94" fmla="*/ 1064418 h 1309687"/>
                            <a:gd name="connsiteX95" fmla="*/ 133350 w 1562100"/>
                            <a:gd name="connsiteY95" fmla="*/ 1092993 h 1309687"/>
                            <a:gd name="connsiteX96" fmla="*/ 164306 w 1562100"/>
                            <a:gd name="connsiteY96" fmla="*/ 1112043 h 1309687"/>
                            <a:gd name="connsiteX97" fmla="*/ 190500 w 1562100"/>
                            <a:gd name="connsiteY97" fmla="*/ 1121568 h 1309687"/>
                            <a:gd name="connsiteX98" fmla="*/ 216694 w 1562100"/>
                            <a:gd name="connsiteY98" fmla="*/ 1128712 h 1309687"/>
                            <a:gd name="connsiteX99" fmla="*/ 228600 w 1562100"/>
                            <a:gd name="connsiteY99" fmla="*/ 1131093 h 1309687"/>
                            <a:gd name="connsiteX100" fmla="*/ 240506 w 1562100"/>
                            <a:gd name="connsiteY100" fmla="*/ 1092993 h 1309687"/>
                            <a:gd name="connsiteX101" fmla="*/ 269081 w 1562100"/>
                            <a:gd name="connsiteY101" fmla="*/ 1097756 h 1309687"/>
                            <a:gd name="connsiteX102" fmla="*/ 288131 w 1562100"/>
                            <a:gd name="connsiteY102" fmla="*/ 1085850 h 1309687"/>
                            <a:gd name="connsiteX103" fmla="*/ 307181 w 1562100"/>
                            <a:gd name="connsiteY103" fmla="*/ 1135856 h 1309687"/>
                            <a:gd name="connsiteX104" fmla="*/ 330994 w 1562100"/>
                            <a:gd name="connsiteY104" fmla="*/ 1150143 h 1309687"/>
                            <a:gd name="connsiteX105" fmla="*/ 340519 w 1562100"/>
                            <a:gd name="connsiteY105" fmla="*/ 1178718 h 1309687"/>
                            <a:gd name="connsiteX106" fmla="*/ 357188 w 1562100"/>
                            <a:gd name="connsiteY106" fmla="*/ 1188243 h 1309687"/>
                            <a:gd name="connsiteX107" fmla="*/ 364331 w 1562100"/>
                            <a:gd name="connsiteY107" fmla="*/ 1219200 h 1309687"/>
                            <a:gd name="connsiteX108" fmla="*/ 335756 w 1562100"/>
                            <a:gd name="connsiteY108" fmla="*/ 1245393 h 1309687"/>
                            <a:gd name="connsiteX109" fmla="*/ 309563 w 1562100"/>
                            <a:gd name="connsiteY109" fmla="*/ 1262062 h 1309687"/>
                            <a:gd name="connsiteX110" fmla="*/ 297656 w 1562100"/>
                            <a:gd name="connsiteY110" fmla="*/ 1285875 h 1309687"/>
                            <a:gd name="connsiteX111" fmla="*/ 302419 w 1562100"/>
                            <a:gd name="connsiteY111" fmla="*/ 1309687 h 1309687"/>
                            <a:gd name="connsiteX112" fmla="*/ 342900 w 1562100"/>
                            <a:gd name="connsiteY112" fmla="*/ 1309687 h 1309687"/>
                            <a:gd name="connsiteX113" fmla="*/ 390525 w 1562100"/>
                            <a:gd name="connsiteY113" fmla="*/ 1304925 h 1309687"/>
                            <a:gd name="connsiteX114" fmla="*/ 428625 w 1562100"/>
                            <a:gd name="connsiteY114" fmla="*/ 1295400 h 1309687"/>
                            <a:gd name="connsiteX115" fmla="*/ 454819 w 1562100"/>
                            <a:gd name="connsiteY115" fmla="*/ 1302543 h 1309687"/>
                            <a:gd name="connsiteX116" fmla="*/ 473869 w 1562100"/>
                            <a:gd name="connsiteY116" fmla="*/ 1281112 h 1309687"/>
                            <a:gd name="connsiteX117" fmla="*/ 492919 w 1562100"/>
                            <a:gd name="connsiteY117" fmla="*/ 1281112 h 1309687"/>
                            <a:gd name="connsiteX118" fmla="*/ 507206 w 1562100"/>
                            <a:gd name="connsiteY118" fmla="*/ 1250156 h 1309687"/>
                            <a:gd name="connsiteX119" fmla="*/ 557213 w 1562100"/>
                            <a:gd name="connsiteY119" fmla="*/ 1235868 h 1309687"/>
                            <a:gd name="connsiteX120" fmla="*/ 583406 w 1562100"/>
                            <a:gd name="connsiteY120" fmla="*/ 1216818 h 1309687"/>
                            <a:gd name="connsiteX121" fmla="*/ 590550 w 1562100"/>
                            <a:gd name="connsiteY121" fmla="*/ 1178718 h 1309687"/>
                            <a:gd name="connsiteX122" fmla="*/ 607219 w 1562100"/>
                            <a:gd name="connsiteY122" fmla="*/ 1152525 h 1309687"/>
                            <a:gd name="connsiteX123" fmla="*/ 688181 w 1562100"/>
                            <a:gd name="connsiteY123" fmla="*/ 1183481 h 1309687"/>
                            <a:gd name="connsiteX0" fmla="*/ 688181 w 1562100"/>
                            <a:gd name="connsiteY0" fmla="*/ 1183481 h 1309687"/>
                            <a:gd name="connsiteX1" fmla="*/ 688181 w 1562100"/>
                            <a:gd name="connsiteY1" fmla="*/ 1097756 h 1309687"/>
                            <a:gd name="connsiteX2" fmla="*/ 692944 w 1562100"/>
                            <a:gd name="connsiteY2" fmla="*/ 1054893 h 1309687"/>
                            <a:gd name="connsiteX3" fmla="*/ 692944 w 1562100"/>
                            <a:gd name="connsiteY3" fmla="*/ 1009650 h 1309687"/>
                            <a:gd name="connsiteX4" fmla="*/ 676275 w 1562100"/>
                            <a:gd name="connsiteY4" fmla="*/ 985837 h 1309687"/>
                            <a:gd name="connsiteX5" fmla="*/ 690563 w 1562100"/>
                            <a:gd name="connsiteY5" fmla="*/ 933450 h 1309687"/>
                            <a:gd name="connsiteX6" fmla="*/ 685800 w 1562100"/>
                            <a:gd name="connsiteY6" fmla="*/ 907256 h 1309687"/>
                            <a:gd name="connsiteX7" fmla="*/ 697706 w 1562100"/>
                            <a:gd name="connsiteY7" fmla="*/ 862012 h 1309687"/>
                            <a:gd name="connsiteX8" fmla="*/ 714375 w 1562100"/>
                            <a:gd name="connsiteY8" fmla="*/ 838200 h 1309687"/>
                            <a:gd name="connsiteX9" fmla="*/ 721519 w 1562100"/>
                            <a:gd name="connsiteY9" fmla="*/ 804862 h 1309687"/>
                            <a:gd name="connsiteX10" fmla="*/ 735806 w 1562100"/>
                            <a:gd name="connsiteY10" fmla="*/ 785812 h 1309687"/>
                            <a:gd name="connsiteX11" fmla="*/ 792956 w 1562100"/>
                            <a:gd name="connsiteY11" fmla="*/ 776287 h 1309687"/>
                            <a:gd name="connsiteX12" fmla="*/ 838200 w 1562100"/>
                            <a:gd name="connsiteY12" fmla="*/ 759618 h 1309687"/>
                            <a:gd name="connsiteX13" fmla="*/ 876300 w 1562100"/>
                            <a:gd name="connsiteY13" fmla="*/ 719137 h 1309687"/>
                            <a:gd name="connsiteX14" fmla="*/ 923925 w 1562100"/>
                            <a:gd name="connsiteY14" fmla="*/ 704850 h 1309687"/>
                            <a:gd name="connsiteX15" fmla="*/ 995363 w 1562100"/>
                            <a:gd name="connsiteY15" fmla="*/ 700087 h 1309687"/>
                            <a:gd name="connsiteX16" fmla="*/ 1040606 w 1562100"/>
                            <a:gd name="connsiteY16" fmla="*/ 690562 h 1309687"/>
                            <a:gd name="connsiteX17" fmla="*/ 1119188 w 1562100"/>
                            <a:gd name="connsiteY17" fmla="*/ 583406 h 1309687"/>
                            <a:gd name="connsiteX18" fmla="*/ 1126331 w 1562100"/>
                            <a:gd name="connsiteY18" fmla="*/ 550068 h 1309687"/>
                            <a:gd name="connsiteX19" fmla="*/ 1152525 w 1562100"/>
                            <a:gd name="connsiteY19" fmla="*/ 521493 h 1309687"/>
                            <a:gd name="connsiteX20" fmla="*/ 1197769 w 1562100"/>
                            <a:gd name="connsiteY20" fmla="*/ 511968 h 1309687"/>
                            <a:gd name="connsiteX21" fmla="*/ 1290638 w 1562100"/>
                            <a:gd name="connsiteY21" fmla="*/ 435768 h 1309687"/>
                            <a:gd name="connsiteX22" fmla="*/ 1314450 w 1562100"/>
                            <a:gd name="connsiteY22" fmla="*/ 433387 h 1309687"/>
                            <a:gd name="connsiteX23" fmla="*/ 1409700 w 1562100"/>
                            <a:gd name="connsiteY23" fmla="*/ 352425 h 1309687"/>
                            <a:gd name="connsiteX24" fmla="*/ 1414463 w 1562100"/>
                            <a:gd name="connsiteY24" fmla="*/ 333375 h 1309687"/>
                            <a:gd name="connsiteX25" fmla="*/ 1507331 w 1562100"/>
                            <a:gd name="connsiteY25" fmla="*/ 278606 h 1309687"/>
                            <a:gd name="connsiteX26" fmla="*/ 1543050 w 1562100"/>
                            <a:gd name="connsiteY26" fmla="*/ 233362 h 1309687"/>
                            <a:gd name="connsiteX27" fmla="*/ 1562100 w 1562100"/>
                            <a:gd name="connsiteY27" fmla="*/ 195262 h 1309687"/>
                            <a:gd name="connsiteX28" fmla="*/ 1512094 w 1562100"/>
                            <a:gd name="connsiteY28" fmla="*/ 214312 h 1309687"/>
                            <a:gd name="connsiteX29" fmla="*/ 1478756 w 1562100"/>
                            <a:gd name="connsiteY29" fmla="*/ 214312 h 1309687"/>
                            <a:gd name="connsiteX30" fmla="*/ 1452563 w 1562100"/>
                            <a:gd name="connsiteY30" fmla="*/ 252412 h 1309687"/>
                            <a:gd name="connsiteX31" fmla="*/ 1421606 w 1562100"/>
                            <a:gd name="connsiteY31" fmla="*/ 250031 h 1309687"/>
                            <a:gd name="connsiteX32" fmla="*/ 1366838 w 1562100"/>
                            <a:gd name="connsiteY32" fmla="*/ 219075 h 1309687"/>
                            <a:gd name="connsiteX33" fmla="*/ 1323975 w 1562100"/>
                            <a:gd name="connsiteY33" fmla="*/ 207168 h 1309687"/>
                            <a:gd name="connsiteX34" fmla="*/ 1238250 w 1562100"/>
                            <a:gd name="connsiteY34" fmla="*/ 242887 h 1309687"/>
                            <a:gd name="connsiteX35" fmla="*/ 1223963 w 1562100"/>
                            <a:gd name="connsiteY35" fmla="*/ 280987 h 1309687"/>
                            <a:gd name="connsiteX36" fmla="*/ 1195388 w 1562100"/>
                            <a:gd name="connsiteY36" fmla="*/ 338137 h 1309687"/>
                            <a:gd name="connsiteX37" fmla="*/ 1109663 w 1562100"/>
                            <a:gd name="connsiteY37" fmla="*/ 300037 h 1309687"/>
                            <a:gd name="connsiteX38" fmla="*/ 1097756 w 1562100"/>
                            <a:gd name="connsiteY38" fmla="*/ 342900 h 1309687"/>
                            <a:gd name="connsiteX39" fmla="*/ 1083469 w 1562100"/>
                            <a:gd name="connsiteY39" fmla="*/ 376237 h 1309687"/>
                            <a:gd name="connsiteX40" fmla="*/ 959644 w 1562100"/>
                            <a:gd name="connsiteY40" fmla="*/ 407193 h 1309687"/>
                            <a:gd name="connsiteX41" fmla="*/ 945356 w 1562100"/>
                            <a:gd name="connsiteY41" fmla="*/ 402431 h 1309687"/>
                            <a:gd name="connsiteX42" fmla="*/ 926306 w 1562100"/>
                            <a:gd name="connsiteY42" fmla="*/ 423862 h 1309687"/>
                            <a:gd name="connsiteX43" fmla="*/ 890588 w 1562100"/>
                            <a:gd name="connsiteY43" fmla="*/ 431006 h 1309687"/>
                            <a:gd name="connsiteX44" fmla="*/ 854869 w 1562100"/>
                            <a:gd name="connsiteY44" fmla="*/ 381000 h 1309687"/>
                            <a:gd name="connsiteX45" fmla="*/ 835819 w 1562100"/>
                            <a:gd name="connsiteY45" fmla="*/ 369093 h 1309687"/>
                            <a:gd name="connsiteX46" fmla="*/ 826294 w 1562100"/>
                            <a:gd name="connsiteY46" fmla="*/ 323850 h 1309687"/>
                            <a:gd name="connsiteX47" fmla="*/ 792956 w 1562100"/>
                            <a:gd name="connsiteY47" fmla="*/ 307181 h 1309687"/>
                            <a:gd name="connsiteX48" fmla="*/ 759619 w 1562100"/>
                            <a:gd name="connsiteY48" fmla="*/ 300037 h 1309687"/>
                            <a:gd name="connsiteX49" fmla="*/ 740569 w 1562100"/>
                            <a:gd name="connsiteY49" fmla="*/ 295275 h 1309687"/>
                            <a:gd name="connsiteX50" fmla="*/ 728663 w 1562100"/>
                            <a:gd name="connsiteY50" fmla="*/ 285750 h 1309687"/>
                            <a:gd name="connsiteX51" fmla="*/ 735806 w 1562100"/>
                            <a:gd name="connsiteY51" fmla="*/ 259556 h 1309687"/>
                            <a:gd name="connsiteX52" fmla="*/ 742950 w 1562100"/>
                            <a:gd name="connsiteY52" fmla="*/ 235743 h 1309687"/>
                            <a:gd name="connsiteX53" fmla="*/ 700088 w 1562100"/>
                            <a:gd name="connsiteY53" fmla="*/ 185737 h 1309687"/>
                            <a:gd name="connsiteX54" fmla="*/ 552450 w 1562100"/>
                            <a:gd name="connsiteY54" fmla="*/ 78582 h 1309687"/>
                            <a:gd name="connsiteX55" fmla="*/ 450056 w 1562100"/>
                            <a:gd name="connsiteY55" fmla="*/ 2382 h 1309687"/>
                            <a:gd name="connsiteX56" fmla="*/ 428625 w 1562100"/>
                            <a:gd name="connsiteY56" fmla="*/ 0 h 1309687"/>
                            <a:gd name="connsiteX57" fmla="*/ 376238 w 1562100"/>
                            <a:gd name="connsiteY57" fmla="*/ 104775 h 1309687"/>
                            <a:gd name="connsiteX58" fmla="*/ 314326 w 1562100"/>
                            <a:gd name="connsiteY58" fmla="*/ 104774 h 1309687"/>
                            <a:gd name="connsiteX59" fmla="*/ 328613 w 1562100"/>
                            <a:gd name="connsiteY59" fmla="*/ 183356 h 1309687"/>
                            <a:gd name="connsiteX60" fmla="*/ 292894 w 1562100"/>
                            <a:gd name="connsiteY60" fmla="*/ 285750 h 1309687"/>
                            <a:gd name="connsiteX61" fmla="*/ 264319 w 1562100"/>
                            <a:gd name="connsiteY61" fmla="*/ 292893 h 1309687"/>
                            <a:gd name="connsiteX62" fmla="*/ 261938 w 1562100"/>
                            <a:gd name="connsiteY62" fmla="*/ 307181 h 1309687"/>
                            <a:gd name="connsiteX63" fmla="*/ 261938 w 1562100"/>
                            <a:gd name="connsiteY63" fmla="*/ 340518 h 1309687"/>
                            <a:gd name="connsiteX64" fmla="*/ 228600 w 1562100"/>
                            <a:gd name="connsiteY64" fmla="*/ 383381 h 1309687"/>
                            <a:gd name="connsiteX65" fmla="*/ 271463 w 1562100"/>
                            <a:gd name="connsiteY65" fmla="*/ 400050 h 1309687"/>
                            <a:gd name="connsiteX66" fmla="*/ 278606 w 1562100"/>
                            <a:gd name="connsiteY66" fmla="*/ 419100 h 1309687"/>
                            <a:gd name="connsiteX67" fmla="*/ 257175 w 1562100"/>
                            <a:gd name="connsiteY67" fmla="*/ 454818 h 1309687"/>
                            <a:gd name="connsiteX68" fmla="*/ 221456 w 1562100"/>
                            <a:gd name="connsiteY68" fmla="*/ 464343 h 1309687"/>
                            <a:gd name="connsiteX69" fmla="*/ 221456 w 1562100"/>
                            <a:gd name="connsiteY69" fmla="*/ 504825 h 1309687"/>
                            <a:gd name="connsiteX70" fmla="*/ 254794 w 1562100"/>
                            <a:gd name="connsiteY70" fmla="*/ 542925 h 1309687"/>
                            <a:gd name="connsiteX71" fmla="*/ 226219 w 1562100"/>
                            <a:gd name="connsiteY71" fmla="*/ 607218 h 1309687"/>
                            <a:gd name="connsiteX72" fmla="*/ 180975 w 1562100"/>
                            <a:gd name="connsiteY72" fmla="*/ 635793 h 1309687"/>
                            <a:gd name="connsiteX73" fmla="*/ 183356 w 1562100"/>
                            <a:gd name="connsiteY73" fmla="*/ 652462 h 1309687"/>
                            <a:gd name="connsiteX74" fmla="*/ 204788 w 1562100"/>
                            <a:gd name="connsiteY74" fmla="*/ 661987 h 1309687"/>
                            <a:gd name="connsiteX75" fmla="*/ 219075 w 1562100"/>
                            <a:gd name="connsiteY75" fmla="*/ 671512 h 1309687"/>
                            <a:gd name="connsiteX76" fmla="*/ 223838 w 1562100"/>
                            <a:gd name="connsiteY76" fmla="*/ 690562 h 1309687"/>
                            <a:gd name="connsiteX77" fmla="*/ 195263 w 1562100"/>
                            <a:gd name="connsiteY77" fmla="*/ 716756 h 1309687"/>
                            <a:gd name="connsiteX78" fmla="*/ 123825 w 1562100"/>
                            <a:gd name="connsiteY78" fmla="*/ 762000 h 1309687"/>
                            <a:gd name="connsiteX79" fmla="*/ 123825 w 1562100"/>
                            <a:gd name="connsiteY79" fmla="*/ 797718 h 1309687"/>
                            <a:gd name="connsiteX80" fmla="*/ 135731 w 1562100"/>
                            <a:gd name="connsiteY80" fmla="*/ 828675 h 1309687"/>
                            <a:gd name="connsiteX81" fmla="*/ 123825 w 1562100"/>
                            <a:gd name="connsiteY81" fmla="*/ 869156 h 1309687"/>
                            <a:gd name="connsiteX82" fmla="*/ 76200 w 1562100"/>
                            <a:gd name="connsiteY82" fmla="*/ 864393 h 1309687"/>
                            <a:gd name="connsiteX83" fmla="*/ 52388 w 1562100"/>
                            <a:gd name="connsiteY83" fmla="*/ 809625 h 1309687"/>
                            <a:gd name="connsiteX84" fmla="*/ 33338 w 1562100"/>
                            <a:gd name="connsiteY84" fmla="*/ 802481 h 1309687"/>
                            <a:gd name="connsiteX85" fmla="*/ 23813 w 1562100"/>
                            <a:gd name="connsiteY85" fmla="*/ 840581 h 1309687"/>
                            <a:gd name="connsiteX86" fmla="*/ 21431 w 1562100"/>
                            <a:gd name="connsiteY86" fmla="*/ 850106 h 1309687"/>
                            <a:gd name="connsiteX87" fmla="*/ 7144 w 1562100"/>
                            <a:gd name="connsiteY87" fmla="*/ 866775 h 1309687"/>
                            <a:gd name="connsiteX88" fmla="*/ 0 w 1562100"/>
                            <a:gd name="connsiteY88" fmla="*/ 923925 h 1309687"/>
                            <a:gd name="connsiteX89" fmla="*/ 23813 w 1562100"/>
                            <a:gd name="connsiteY89" fmla="*/ 952500 h 1309687"/>
                            <a:gd name="connsiteX90" fmla="*/ 16669 w 1562100"/>
                            <a:gd name="connsiteY90" fmla="*/ 992981 h 1309687"/>
                            <a:gd name="connsiteX91" fmla="*/ 35719 w 1562100"/>
                            <a:gd name="connsiteY91" fmla="*/ 997743 h 1309687"/>
                            <a:gd name="connsiteX92" fmla="*/ 69056 w 1562100"/>
                            <a:gd name="connsiteY92" fmla="*/ 997743 h 1309687"/>
                            <a:gd name="connsiteX93" fmla="*/ 85725 w 1562100"/>
                            <a:gd name="connsiteY93" fmla="*/ 988218 h 1309687"/>
                            <a:gd name="connsiteX94" fmla="*/ 135731 w 1562100"/>
                            <a:gd name="connsiteY94" fmla="*/ 1045368 h 1309687"/>
                            <a:gd name="connsiteX95" fmla="*/ 123825 w 1562100"/>
                            <a:gd name="connsiteY95" fmla="*/ 1064418 h 1309687"/>
                            <a:gd name="connsiteX96" fmla="*/ 133350 w 1562100"/>
                            <a:gd name="connsiteY96" fmla="*/ 1092993 h 1309687"/>
                            <a:gd name="connsiteX97" fmla="*/ 164306 w 1562100"/>
                            <a:gd name="connsiteY97" fmla="*/ 1112043 h 1309687"/>
                            <a:gd name="connsiteX98" fmla="*/ 190500 w 1562100"/>
                            <a:gd name="connsiteY98" fmla="*/ 1121568 h 1309687"/>
                            <a:gd name="connsiteX99" fmla="*/ 216694 w 1562100"/>
                            <a:gd name="connsiteY99" fmla="*/ 1128712 h 1309687"/>
                            <a:gd name="connsiteX100" fmla="*/ 228600 w 1562100"/>
                            <a:gd name="connsiteY100" fmla="*/ 1131093 h 1309687"/>
                            <a:gd name="connsiteX101" fmla="*/ 240506 w 1562100"/>
                            <a:gd name="connsiteY101" fmla="*/ 1092993 h 1309687"/>
                            <a:gd name="connsiteX102" fmla="*/ 269081 w 1562100"/>
                            <a:gd name="connsiteY102" fmla="*/ 1097756 h 1309687"/>
                            <a:gd name="connsiteX103" fmla="*/ 288131 w 1562100"/>
                            <a:gd name="connsiteY103" fmla="*/ 1085850 h 1309687"/>
                            <a:gd name="connsiteX104" fmla="*/ 307181 w 1562100"/>
                            <a:gd name="connsiteY104" fmla="*/ 1135856 h 1309687"/>
                            <a:gd name="connsiteX105" fmla="*/ 330994 w 1562100"/>
                            <a:gd name="connsiteY105" fmla="*/ 1150143 h 1309687"/>
                            <a:gd name="connsiteX106" fmla="*/ 340519 w 1562100"/>
                            <a:gd name="connsiteY106" fmla="*/ 1178718 h 1309687"/>
                            <a:gd name="connsiteX107" fmla="*/ 357188 w 1562100"/>
                            <a:gd name="connsiteY107" fmla="*/ 1188243 h 1309687"/>
                            <a:gd name="connsiteX108" fmla="*/ 364331 w 1562100"/>
                            <a:gd name="connsiteY108" fmla="*/ 1219200 h 1309687"/>
                            <a:gd name="connsiteX109" fmla="*/ 335756 w 1562100"/>
                            <a:gd name="connsiteY109" fmla="*/ 1245393 h 1309687"/>
                            <a:gd name="connsiteX110" fmla="*/ 309563 w 1562100"/>
                            <a:gd name="connsiteY110" fmla="*/ 1262062 h 1309687"/>
                            <a:gd name="connsiteX111" fmla="*/ 297656 w 1562100"/>
                            <a:gd name="connsiteY111" fmla="*/ 1285875 h 1309687"/>
                            <a:gd name="connsiteX112" fmla="*/ 302419 w 1562100"/>
                            <a:gd name="connsiteY112" fmla="*/ 1309687 h 1309687"/>
                            <a:gd name="connsiteX113" fmla="*/ 342900 w 1562100"/>
                            <a:gd name="connsiteY113" fmla="*/ 1309687 h 1309687"/>
                            <a:gd name="connsiteX114" fmla="*/ 390525 w 1562100"/>
                            <a:gd name="connsiteY114" fmla="*/ 1304925 h 1309687"/>
                            <a:gd name="connsiteX115" fmla="*/ 428625 w 1562100"/>
                            <a:gd name="connsiteY115" fmla="*/ 1295400 h 1309687"/>
                            <a:gd name="connsiteX116" fmla="*/ 454819 w 1562100"/>
                            <a:gd name="connsiteY116" fmla="*/ 1302543 h 1309687"/>
                            <a:gd name="connsiteX117" fmla="*/ 473869 w 1562100"/>
                            <a:gd name="connsiteY117" fmla="*/ 1281112 h 1309687"/>
                            <a:gd name="connsiteX118" fmla="*/ 492919 w 1562100"/>
                            <a:gd name="connsiteY118" fmla="*/ 1281112 h 1309687"/>
                            <a:gd name="connsiteX119" fmla="*/ 507206 w 1562100"/>
                            <a:gd name="connsiteY119" fmla="*/ 1250156 h 1309687"/>
                            <a:gd name="connsiteX120" fmla="*/ 557213 w 1562100"/>
                            <a:gd name="connsiteY120" fmla="*/ 1235868 h 1309687"/>
                            <a:gd name="connsiteX121" fmla="*/ 583406 w 1562100"/>
                            <a:gd name="connsiteY121" fmla="*/ 1216818 h 1309687"/>
                            <a:gd name="connsiteX122" fmla="*/ 590550 w 1562100"/>
                            <a:gd name="connsiteY122" fmla="*/ 1178718 h 1309687"/>
                            <a:gd name="connsiteX123" fmla="*/ 607219 w 1562100"/>
                            <a:gd name="connsiteY123" fmla="*/ 1152525 h 1309687"/>
                            <a:gd name="connsiteX124" fmla="*/ 688181 w 1562100"/>
                            <a:gd name="connsiteY124" fmla="*/ 1183481 h 1309687"/>
                            <a:gd name="connsiteX0" fmla="*/ 688181 w 1562100"/>
                            <a:gd name="connsiteY0" fmla="*/ 1183481 h 1309687"/>
                            <a:gd name="connsiteX1" fmla="*/ 688181 w 1562100"/>
                            <a:gd name="connsiteY1" fmla="*/ 1097756 h 1309687"/>
                            <a:gd name="connsiteX2" fmla="*/ 692944 w 1562100"/>
                            <a:gd name="connsiteY2" fmla="*/ 1054893 h 1309687"/>
                            <a:gd name="connsiteX3" fmla="*/ 692944 w 1562100"/>
                            <a:gd name="connsiteY3" fmla="*/ 1009650 h 1309687"/>
                            <a:gd name="connsiteX4" fmla="*/ 676275 w 1562100"/>
                            <a:gd name="connsiteY4" fmla="*/ 985837 h 1309687"/>
                            <a:gd name="connsiteX5" fmla="*/ 690563 w 1562100"/>
                            <a:gd name="connsiteY5" fmla="*/ 933450 h 1309687"/>
                            <a:gd name="connsiteX6" fmla="*/ 685800 w 1562100"/>
                            <a:gd name="connsiteY6" fmla="*/ 907256 h 1309687"/>
                            <a:gd name="connsiteX7" fmla="*/ 697706 w 1562100"/>
                            <a:gd name="connsiteY7" fmla="*/ 862012 h 1309687"/>
                            <a:gd name="connsiteX8" fmla="*/ 714375 w 1562100"/>
                            <a:gd name="connsiteY8" fmla="*/ 838200 h 1309687"/>
                            <a:gd name="connsiteX9" fmla="*/ 721519 w 1562100"/>
                            <a:gd name="connsiteY9" fmla="*/ 804862 h 1309687"/>
                            <a:gd name="connsiteX10" fmla="*/ 735806 w 1562100"/>
                            <a:gd name="connsiteY10" fmla="*/ 785812 h 1309687"/>
                            <a:gd name="connsiteX11" fmla="*/ 792956 w 1562100"/>
                            <a:gd name="connsiteY11" fmla="*/ 776287 h 1309687"/>
                            <a:gd name="connsiteX12" fmla="*/ 838200 w 1562100"/>
                            <a:gd name="connsiteY12" fmla="*/ 759618 h 1309687"/>
                            <a:gd name="connsiteX13" fmla="*/ 876300 w 1562100"/>
                            <a:gd name="connsiteY13" fmla="*/ 719137 h 1309687"/>
                            <a:gd name="connsiteX14" fmla="*/ 923925 w 1562100"/>
                            <a:gd name="connsiteY14" fmla="*/ 704850 h 1309687"/>
                            <a:gd name="connsiteX15" fmla="*/ 995363 w 1562100"/>
                            <a:gd name="connsiteY15" fmla="*/ 700087 h 1309687"/>
                            <a:gd name="connsiteX16" fmla="*/ 1040606 w 1562100"/>
                            <a:gd name="connsiteY16" fmla="*/ 690562 h 1309687"/>
                            <a:gd name="connsiteX17" fmla="*/ 1119188 w 1562100"/>
                            <a:gd name="connsiteY17" fmla="*/ 583406 h 1309687"/>
                            <a:gd name="connsiteX18" fmla="*/ 1126331 w 1562100"/>
                            <a:gd name="connsiteY18" fmla="*/ 550068 h 1309687"/>
                            <a:gd name="connsiteX19" fmla="*/ 1152525 w 1562100"/>
                            <a:gd name="connsiteY19" fmla="*/ 521493 h 1309687"/>
                            <a:gd name="connsiteX20" fmla="*/ 1197769 w 1562100"/>
                            <a:gd name="connsiteY20" fmla="*/ 511968 h 1309687"/>
                            <a:gd name="connsiteX21" fmla="*/ 1290638 w 1562100"/>
                            <a:gd name="connsiteY21" fmla="*/ 435768 h 1309687"/>
                            <a:gd name="connsiteX22" fmla="*/ 1314450 w 1562100"/>
                            <a:gd name="connsiteY22" fmla="*/ 433387 h 1309687"/>
                            <a:gd name="connsiteX23" fmla="*/ 1409700 w 1562100"/>
                            <a:gd name="connsiteY23" fmla="*/ 352425 h 1309687"/>
                            <a:gd name="connsiteX24" fmla="*/ 1414463 w 1562100"/>
                            <a:gd name="connsiteY24" fmla="*/ 333375 h 1309687"/>
                            <a:gd name="connsiteX25" fmla="*/ 1507331 w 1562100"/>
                            <a:gd name="connsiteY25" fmla="*/ 278606 h 1309687"/>
                            <a:gd name="connsiteX26" fmla="*/ 1543050 w 1562100"/>
                            <a:gd name="connsiteY26" fmla="*/ 233362 h 1309687"/>
                            <a:gd name="connsiteX27" fmla="*/ 1562100 w 1562100"/>
                            <a:gd name="connsiteY27" fmla="*/ 195262 h 1309687"/>
                            <a:gd name="connsiteX28" fmla="*/ 1512094 w 1562100"/>
                            <a:gd name="connsiteY28" fmla="*/ 214312 h 1309687"/>
                            <a:gd name="connsiteX29" fmla="*/ 1478756 w 1562100"/>
                            <a:gd name="connsiteY29" fmla="*/ 214312 h 1309687"/>
                            <a:gd name="connsiteX30" fmla="*/ 1452563 w 1562100"/>
                            <a:gd name="connsiteY30" fmla="*/ 252412 h 1309687"/>
                            <a:gd name="connsiteX31" fmla="*/ 1421606 w 1562100"/>
                            <a:gd name="connsiteY31" fmla="*/ 250031 h 1309687"/>
                            <a:gd name="connsiteX32" fmla="*/ 1366838 w 1562100"/>
                            <a:gd name="connsiteY32" fmla="*/ 219075 h 1309687"/>
                            <a:gd name="connsiteX33" fmla="*/ 1323975 w 1562100"/>
                            <a:gd name="connsiteY33" fmla="*/ 207168 h 1309687"/>
                            <a:gd name="connsiteX34" fmla="*/ 1238250 w 1562100"/>
                            <a:gd name="connsiteY34" fmla="*/ 242887 h 1309687"/>
                            <a:gd name="connsiteX35" fmla="*/ 1223963 w 1562100"/>
                            <a:gd name="connsiteY35" fmla="*/ 280987 h 1309687"/>
                            <a:gd name="connsiteX36" fmla="*/ 1195388 w 1562100"/>
                            <a:gd name="connsiteY36" fmla="*/ 338137 h 1309687"/>
                            <a:gd name="connsiteX37" fmla="*/ 1109663 w 1562100"/>
                            <a:gd name="connsiteY37" fmla="*/ 300037 h 1309687"/>
                            <a:gd name="connsiteX38" fmla="*/ 1097756 w 1562100"/>
                            <a:gd name="connsiteY38" fmla="*/ 342900 h 1309687"/>
                            <a:gd name="connsiteX39" fmla="*/ 1083469 w 1562100"/>
                            <a:gd name="connsiteY39" fmla="*/ 376237 h 1309687"/>
                            <a:gd name="connsiteX40" fmla="*/ 959644 w 1562100"/>
                            <a:gd name="connsiteY40" fmla="*/ 407193 h 1309687"/>
                            <a:gd name="connsiteX41" fmla="*/ 945356 w 1562100"/>
                            <a:gd name="connsiteY41" fmla="*/ 402431 h 1309687"/>
                            <a:gd name="connsiteX42" fmla="*/ 926306 w 1562100"/>
                            <a:gd name="connsiteY42" fmla="*/ 423862 h 1309687"/>
                            <a:gd name="connsiteX43" fmla="*/ 890588 w 1562100"/>
                            <a:gd name="connsiteY43" fmla="*/ 431006 h 1309687"/>
                            <a:gd name="connsiteX44" fmla="*/ 854869 w 1562100"/>
                            <a:gd name="connsiteY44" fmla="*/ 381000 h 1309687"/>
                            <a:gd name="connsiteX45" fmla="*/ 835819 w 1562100"/>
                            <a:gd name="connsiteY45" fmla="*/ 369093 h 1309687"/>
                            <a:gd name="connsiteX46" fmla="*/ 826294 w 1562100"/>
                            <a:gd name="connsiteY46" fmla="*/ 323850 h 1309687"/>
                            <a:gd name="connsiteX47" fmla="*/ 792956 w 1562100"/>
                            <a:gd name="connsiteY47" fmla="*/ 307181 h 1309687"/>
                            <a:gd name="connsiteX48" fmla="*/ 759619 w 1562100"/>
                            <a:gd name="connsiteY48" fmla="*/ 300037 h 1309687"/>
                            <a:gd name="connsiteX49" fmla="*/ 740569 w 1562100"/>
                            <a:gd name="connsiteY49" fmla="*/ 295275 h 1309687"/>
                            <a:gd name="connsiteX50" fmla="*/ 728663 w 1562100"/>
                            <a:gd name="connsiteY50" fmla="*/ 285750 h 1309687"/>
                            <a:gd name="connsiteX51" fmla="*/ 735806 w 1562100"/>
                            <a:gd name="connsiteY51" fmla="*/ 259556 h 1309687"/>
                            <a:gd name="connsiteX52" fmla="*/ 742950 w 1562100"/>
                            <a:gd name="connsiteY52" fmla="*/ 235743 h 1309687"/>
                            <a:gd name="connsiteX53" fmla="*/ 700088 w 1562100"/>
                            <a:gd name="connsiteY53" fmla="*/ 185737 h 1309687"/>
                            <a:gd name="connsiteX54" fmla="*/ 497681 w 1562100"/>
                            <a:gd name="connsiteY54" fmla="*/ 119063 h 1309687"/>
                            <a:gd name="connsiteX55" fmla="*/ 450056 w 1562100"/>
                            <a:gd name="connsiteY55" fmla="*/ 2382 h 1309687"/>
                            <a:gd name="connsiteX56" fmla="*/ 428625 w 1562100"/>
                            <a:gd name="connsiteY56" fmla="*/ 0 h 1309687"/>
                            <a:gd name="connsiteX57" fmla="*/ 376238 w 1562100"/>
                            <a:gd name="connsiteY57" fmla="*/ 104775 h 1309687"/>
                            <a:gd name="connsiteX58" fmla="*/ 314326 w 1562100"/>
                            <a:gd name="connsiteY58" fmla="*/ 104774 h 1309687"/>
                            <a:gd name="connsiteX59" fmla="*/ 328613 w 1562100"/>
                            <a:gd name="connsiteY59" fmla="*/ 183356 h 1309687"/>
                            <a:gd name="connsiteX60" fmla="*/ 292894 w 1562100"/>
                            <a:gd name="connsiteY60" fmla="*/ 285750 h 1309687"/>
                            <a:gd name="connsiteX61" fmla="*/ 264319 w 1562100"/>
                            <a:gd name="connsiteY61" fmla="*/ 292893 h 1309687"/>
                            <a:gd name="connsiteX62" fmla="*/ 261938 w 1562100"/>
                            <a:gd name="connsiteY62" fmla="*/ 307181 h 1309687"/>
                            <a:gd name="connsiteX63" fmla="*/ 261938 w 1562100"/>
                            <a:gd name="connsiteY63" fmla="*/ 340518 h 1309687"/>
                            <a:gd name="connsiteX64" fmla="*/ 228600 w 1562100"/>
                            <a:gd name="connsiteY64" fmla="*/ 383381 h 1309687"/>
                            <a:gd name="connsiteX65" fmla="*/ 271463 w 1562100"/>
                            <a:gd name="connsiteY65" fmla="*/ 400050 h 1309687"/>
                            <a:gd name="connsiteX66" fmla="*/ 278606 w 1562100"/>
                            <a:gd name="connsiteY66" fmla="*/ 419100 h 1309687"/>
                            <a:gd name="connsiteX67" fmla="*/ 257175 w 1562100"/>
                            <a:gd name="connsiteY67" fmla="*/ 454818 h 1309687"/>
                            <a:gd name="connsiteX68" fmla="*/ 221456 w 1562100"/>
                            <a:gd name="connsiteY68" fmla="*/ 464343 h 1309687"/>
                            <a:gd name="connsiteX69" fmla="*/ 221456 w 1562100"/>
                            <a:gd name="connsiteY69" fmla="*/ 504825 h 1309687"/>
                            <a:gd name="connsiteX70" fmla="*/ 254794 w 1562100"/>
                            <a:gd name="connsiteY70" fmla="*/ 542925 h 1309687"/>
                            <a:gd name="connsiteX71" fmla="*/ 226219 w 1562100"/>
                            <a:gd name="connsiteY71" fmla="*/ 607218 h 1309687"/>
                            <a:gd name="connsiteX72" fmla="*/ 180975 w 1562100"/>
                            <a:gd name="connsiteY72" fmla="*/ 635793 h 1309687"/>
                            <a:gd name="connsiteX73" fmla="*/ 183356 w 1562100"/>
                            <a:gd name="connsiteY73" fmla="*/ 652462 h 1309687"/>
                            <a:gd name="connsiteX74" fmla="*/ 204788 w 1562100"/>
                            <a:gd name="connsiteY74" fmla="*/ 661987 h 1309687"/>
                            <a:gd name="connsiteX75" fmla="*/ 219075 w 1562100"/>
                            <a:gd name="connsiteY75" fmla="*/ 671512 h 1309687"/>
                            <a:gd name="connsiteX76" fmla="*/ 223838 w 1562100"/>
                            <a:gd name="connsiteY76" fmla="*/ 690562 h 1309687"/>
                            <a:gd name="connsiteX77" fmla="*/ 195263 w 1562100"/>
                            <a:gd name="connsiteY77" fmla="*/ 716756 h 1309687"/>
                            <a:gd name="connsiteX78" fmla="*/ 123825 w 1562100"/>
                            <a:gd name="connsiteY78" fmla="*/ 762000 h 1309687"/>
                            <a:gd name="connsiteX79" fmla="*/ 123825 w 1562100"/>
                            <a:gd name="connsiteY79" fmla="*/ 797718 h 1309687"/>
                            <a:gd name="connsiteX80" fmla="*/ 135731 w 1562100"/>
                            <a:gd name="connsiteY80" fmla="*/ 828675 h 1309687"/>
                            <a:gd name="connsiteX81" fmla="*/ 123825 w 1562100"/>
                            <a:gd name="connsiteY81" fmla="*/ 869156 h 1309687"/>
                            <a:gd name="connsiteX82" fmla="*/ 76200 w 1562100"/>
                            <a:gd name="connsiteY82" fmla="*/ 864393 h 1309687"/>
                            <a:gd name="connsiteX83" fmla="*/ 52388 w 1562100"/>
                            <a:gd name="connsiteY83" fmla="*/ 809625 h 1309687"/>
                            <a:gd name="connsiteX84" fmla="*/ 33338 w 1562100"/>
                            <a:gd name="connsiteY84" fmla="*/ 802481 h 1309687"/>
                            <a:gd name="connsiteX85" fmla="*/ 23813 w 1562100"/>
                            <a:gd name="connsiteY85" fmla="*/ 840581 h 1309687"/>
                            <a:gd name="connsiteX86" fmla="*/ 21431 w 1562100"/>
                            <a:gd name="connsiteY86" fmla="*/ 850106 h 1309687"/>
                            <a:gd name="connsiteX87" fmla="*/ 7144 w 1562100"/>
                            <a:gd name="connsiteY87" fmla="*/ 866775 h 1309687"/>
                            <a:gd name="connsiteX88" fmla="*/ 0 w 1562100"/>
                            <a:gd name="connsiteY88" fmla="*/ 923925 h 1309687"/>
                            <a:gd name="connsiteX89" fmla="*/ 23813 w 1562100"/>
                            <a:gd name="connsiteY89" fmla="*/ 952500 h 1309687"/>
                            <a:gd name="connsiteX90" fmla="*/ 16669 w 1562100"/>
                            <a:gd name="connsiteY90" fmla="*/ 992981 h 1309687"/>
                            <a:gd name="connsiteX91" fmla="*/ 35719 w 1562100"/>
                            <a:gd name="connsiteY91" fmla="*/ 997743 h 1309687"/>
                            <a:gd name="connsiteX92" fmla="*/ 69056 w 1562100"/>
                            <a:gd name="connsiteY92" fmla="*/ 997743 h 1309687"/>
                            <a:gd name="connsiteX93" fmla="*/ 85725 w 1562100"/>
                            <a:gd name="connsiteY93" fmla="*/ 988218 h 1309687"/>
                            <a:gd name="connsiteX94" fmla="*/ 135731 w 1562100"/>
                            <a:gd name="connsiteY94" fmla="*/ 1045368 h 1309687"/>
                            <a:gd name="connsiteX95" fmla="*/ 123825 w 1562100"/>
                            <a:gd name="connsiteY95" fmla="*/ 1064418 h 1309687"/>
                            <a:gd name="connsiteX96" fmla="*/ 133350 w 1562100"/>
                            <a:gd name="connsiteY96" fmla="*/ 1092993 h 1309687"/>
                            <a:gd name="connsiteX97" fmla="*/ 164306 w 1562100"/>
                            <a:gd name="connsiteY97" fmla="*/ 1112043 h 1309687"/>
                            <a:gd name="connsiteX98" fmla="*/ 190500 w 1562100"/>
                            <a:gd name="connsiteY98" fmla="*/ 1121568 h 1309687"/>
                            <a:gd name="connsiteX99" fmla="*/ 216694 w 1562100"/>
                            <a:gd name="connsiteY99" fmla="*/ 1128712 h 1309687"/>
                            <a:gd name="connsiteX100" fmla="*/ 228600 w 1562100"/>
                            <a:gd name="connsiteY100" fmla="*/ 1131093 h 1309687"/>
                            <a:gd name="connsiteX101" fmla="*/ 240506 w 1562100"/>
                            <a:gd name="connsiteY101" fmla="*/ 1092993 h 1309687"/>
                            <a:gd name="connsiteX102" fmla="*/ 269081 w 1562100"/>
                            <a:gd name="connsiteY102" fmla="*/ 1097756 h 1309687"/>
                            <a:gd name="connsiteX103" fmla="*/ 288131 w 1562100"/>
                            <a:gd name="connsiteY103" fmla="*/ 1085850 h 1309687"/>
                            <a:gd name="connsiteX104" fmla="*/ 307181 w 1562100"/>
                            <a:gd name="connsiteY104" fmla="*/ 1135856 h 1309687"/>
                            <a:gd name="connsiteX105" fmla="*/ 330994 w 1562100"/>
                            <a:gd name="connsiteY105" fmla="*/ 1150143 h 1309687"/>
                            <a:gd name="connsiteX106" fmla="*/ 340519 w 1562100"/>
                            <a:gd name="connsiteY106" fmla="*/ 1178718 h 1309687"/>
                            <a:gd name="connsiteX107" fmla="*/ 357188 w 1562100"/>
                            <a:gd name="connsiteY107" fmla="*/ 1188243 h 1309687"/>
                            <a:gd name="connsiteX108" fmla="*/ 364331 w 1562100"/>
                            <a:gd name="connsiteY108" fmla="*/ 1219200 h 1309687"/>
                            <a:gd name="connsiteX109" fmla="*/ 335756 w 1562100"/>
                            <a:gd name="connsiteY109" fmla="*/ 1245393 h 1309687"/>
                            <a:gd name="connsiteX110" fmla="*/ 309563 w 1562100"/>
                            <a:gd name="connsiteY110" fmla="*/ 1262062 h 1309687"/>
                            <a:gd name="connsiteX111" fmla="*/ 297656 w 1562100"/>
                            <a:gd name="connsiteY111" fmla="*/ 1285875 h 1309687"/>
                            <a:gd name="connsiteX112" fmla="*/ 302419 w 1562100"/>
                            <a:gd name="connsiteY112" fmla="*/ 1309687 h 1309687"/>
                            <a:gd name="connsiteX113" fmla="*/ 342900 w 1562100"/>
                            <a:gd name="connsiteY113" fmla="*/ 1309687 h 1309687"/>
                            <a:gd name="connsiteX114" fmla="*/ 390525 w 1562100"/>
                            <a:gd name="connsiteY114" fmla="*/ 1304925 h 1309687"/>
                            <a:gd name="connsiteX115" fmla="*/ 428625 w 1562100"/>
                            <a:gd name="connsiteY115" fmla="*/ 1295400 h 1309687"/>
                            <a:gd name="connsiteX116" fmla="*/ 454819 w 1562100"/>
                            <a:gd name="connsiteY116" fmla="*/ 1302543 h 1309687"/>
                            <a:gd name="connsiteX117" fmla="*/ 473869 w 1562100"/>
                            <a:gd name="connsiteY117" fmla="*/ 1281112 h 1309687"/>
                            <a:gd name="connsiteX118" fmla="*/ 492919 w 1562100"/>
                            <a:gd name="connsiteY118" fmla="*/ 1281112 h 1309687"/>
                            <a:gd name="connsiteX119" fmla="*/ 507206 w 1562100"/>
                            <a:gd name="connsiteY119" fmla="*/ 1250156 h 1309687"/>
                            <a:gd name="connsiteX120" fmla="*/ 557213 w 1562100"/>
                            <a:gd name="connsiteY120" fmla="*/ 1235868 h 1309687"/>
                            <a:gd name="connsiteX121" fmla="*/ 583406 w 1562100"/>
                            <a:gd name="connsiteY121" fmla="*/ 1216818 h 1309687"/>
                            <a:gd name="connsiteX122" fmla="*/ 590550 w 1562100"/>
                            <a:gd name="connsiteY122" fmla="*/ 1178718 h 1309687"/>
                            <a:gd name="connsiteX123" fmla="*/ 607219 w 1562100"/>
                            <a:gd name="connsiteY123" fmla="*/ 1152525 h 1309687"/>
                            <a:gd name="connsiteX124" fmla="*/ 688181 w 1562100"/>
                            <a:gd name="connsiteY124" fmla="*/ 1183481 h 1309687"/>
                            <a:gd name="connsiteX0" fmla="*/ 688181 w 1562100"/>
                            <a:gd name="connsiteY0" fmla="*/ 1183481 h 1309687"/>
                            <a:gd name="connsiteX1" fmla="*/ 688181 w 1562100"/>
                            <a:gd name="connsiteY1" fmla="*/ 1097756 h 1309687"/>
                            <a:gd name="connsiteX2" fmla="*/ 692944 w 1562100"/>
                            <a:gd name="connsiteY2" fmla="*/ 1054893 h 1309687"/>
                            <a:gd name="connsiteX3" fmla="*/ 692944 w 1562100"/>
                            <a:gd name="connsiteY3" fmla="*/ 1009650 h 1309687"/>
                            <a:gd name="connsiteX4" fmla="*/ 676275 w 1562100"/>
                            <a:gd name="connsiteY4" fmla="*/ 985837 h 1309687"/>
                            <a:gd name="connsiteX5" fmla="*/ 690563 w 1562100"/>
                            <a:gd name="connsiteY5" fmla="*/ 933450 h 1309687"/>
                            <a:gd name="connsiteX6" fmla="*/ 685800 w 1562100"/>
                            <a:gd name="connsiteY6" fmla="*/ 907256 h 1309687"/>
                            <a:gd name="connsiteX7" fmla="*/ 697706 w 1562100"/>
                            <a:gd name="connsiteY7" fmla="*/ 862012 h 1309687"/>
                            <a:gd name="connsiteX8" fmla="*/ 714375 w 1562100"/>
                            <a:gd name="connsiteY8" fmla="*/ 838200 h 1309687"/>
                            <a:gd name="connsiteX9" fmla="*/ 721519 w 1562100"/>
                            <a:gd name="connsiteY9" fmla="*/ 804862 h 1309687"/>
                            <a:gd name="connsiteX10" fmla="*/ 735806 w 1562100"/>
                            <a:gd name="connsiteY10" fmla="*/ 785812 h 1309687"/>
                            <a:gd name="connsiteX11" fmla="*/ 792956 w 1562100"/>
                            <a:gd name="connsiteY11" fmla="*/ 776287 h 1309687"/>
                            <a:gd name="connsiteX12" fmla="*/ 838200 w 1562100"/>
                            <a:gd name="connsiteY12" fmla="*/ 759618 h 1309687"/>
                            <a:gd name="connsiteX13" fmla="*/ 876300 w 1562100"/>
                            <a:gd name="connsiteY13" fmla="*/ 719137 h 1309687"/>
                            <a:gd name="connsiteX14" fmla="*/ 923925 w 1562100"/>
                            <a:gd name="connsiteY14" fmla="*/ 704850 h 1309687"/>
                            <a:gd name="connsiteX15" fmla="*/ 995363 w 1562100"/>
                            <a:gd name="connsiteY15" fmla="*/ 700087 h 1309687"/>
                            <a:gd name="connsiteX16" fmla="*/ 1040606 w 1562100"/>
                            <a:gd name="connsiteY16" fmla="*/ 690562 h 1309687"/>
                            <a:gd name="connsiteX17" fmla="*/ 1119188 w 1562100"/>
                            <a:gd name="connsiteY17" fmla="*/ 583406 h 1309687"/>
                            <a:gd name="connsiteX18" fmla="*/ 1126331 w 1562100"/>
                            <a:gd name="connsiteY18" fmla="*/ 550068 h 1309687"/>
                            <a:gd name="connsiteX19" fmla="*/ 1152525 w 1562100"/>
                            <a:gd name="connsiteY19" fmla="*/ 521493 h 1309687"/>
                            <a:gd name="connsiteX20" fmla="*/ 1197769 w 1562100"/>
                            <a:gd name="connsiteY20" fmla="*/ 511968 h 1309687"/>
                            <a:gd name="connsiteX21" fmla="*/ 1290638 w 1562100"/>
                            <a:gd name="connsiteY21" fmla="*/ 435768 h 1309687"/>
                            <a:gd name="connsiteX22" fmla="*/ 1314450 w 1562100"/>
                            <a:gd name="connsiteY22" fmla="*/ 433387 h 1309687"/>
                            <a:gd name="connsiteX23" fmla="*/ 1409700 w 1562100"/>
                            <a:gd name="connsiteY23" fmla="*/ 352425 h 1309687"/>
                            <a:gd name="connsiteX24" fmla="*/ 1414463 w 1562100"/>
                            <a:gd name="connsiteY24" fmla="*/ 333375 h 1309687"/>
                            <a:gd name="connsiteX25" fmla="*/ 1507331 w 1562100"/>
                            <a:gd name="connsiteY25" fmla="*/ 278606 h 1309687"/>
                            <a:gd name="connsiteX26" fmla="*/ 1543050 w 1562100"/>
                            <a:gd name="connsiteY26" fmla="*/ 233362 h 1309687"/>
                            <a:gd name="connsiteX27" fmla="*/ 1562100 w 1562100"/>
                            <a:gd name="connsiteY27" fmla="*/ 195262 h 1309687"/>
                            <a:gd name="connsiteX28" fmla="*/ 1512094 w 1562100"/>
                            <a:gd name="connsiteY28" fmla="*/ 214312 h 1309687"/>
                            <a:gd name="connsiteX29" fmla="*/ 1478756 w 1562100"/>
                            <a:gd name="connsiteY29" fmla="*/ 214312 h 1309687"/>
                            <a:gd name="connsiteX30" fmla="*/ 1452563 w 1562100"/>
                            <a:gd name="connsiteY30" fmla="*/ 252412 h 1309687"/>
                            <a:gd name="connsiteX31" fmla="*/ 1421606 w 1562100"/>
                            <a:gd name="connsiteY31" fmla="*/ 250031 h 1309687"/>
                            <a:gd name="connsiteX32" fmla="*/ 1366838 w 1562100"/>
                            <a:gd name="connsiteY32" fmla="*/ 219075 h 1309687"/>
                            <a:gd name="connsiteX33" fmla="*/ 1323975 w 1562100"/>
                            <a:gd name="connsiteY33" fmla="*/ 207168 h 1309687"/>
                            <a:gd name="connsiteX34" fmla="*/ 1238250 w 1562100"/>
                            <a:gd name="connsiteY34" fmla="*/ 242887 h 1309687"/>
                            <a:gd name="connsiteX35" fmla="*/ 1223963 w 1562100"/>
                            <a:gd name="connsiteY35" fmla="*/ 280987 h 1309687"/>
                            <a:gd name="connsiteX36" fmla="*/ 1195388 w 1562100"/>
                            <a:gd name="connsiteY36" fmla="*/ 338137 h 1309687"/>
                            <a:gd name="connsiteX37" fmla="*/ 1109663 w 1562100"/>
                            <a:gd name="connsiteY37" fmla="*/ 300037 h 1309687"/>
                            <a:gd name="connsiteX38" fmla="*/ 1097756 w 1562100"/>
                            <a:gd name="connsiteY38" fmla="*/ 342900 h 1309687"/>
                            <a:gd name="connsiteX39" fmla="*/ 1083469 w 1562100"/>
                            <a:gd name="connsiteY39" fmla="*/ 376237 h 1309687"/>
                            <a:gd name="connsiteX40" fmla="*/ 959644 w 1562100"/>
                            <a:gd name="connsiteY40" fmla="*/ 407193 h 1309687"/>
                            <a:gd name="connsiteX41" fmla="*/ 945356 w 1562100"/>
                            <a:gd name="connsiteY41" fmla="*/ 402431 h 1309687"/>
                            <a:gd name="connsiteX42" fmla="*/ 926306 w 1562100"/>
                            <a:gd name="connsiteY42" fmla="*/ 423862 h 1309687"/>
                            <a:gd name="connsiteX43" fmla="*/ 890588 w 1562100"/>
                            <a:gd name="connsiteY43" fmla="*/ 431006 h 1309687"/>
                            <a:gd name="connsiteX44" fmla="*/ 854869 w 1562100"/>
                            <a:gd name="connsiteY44" fmla="*/ 381000 h 1309687"/>
                            <a:gd name="connsiteX45" fmla="*/ 835819 w 1562100"/>
                            <a:gd name="connsiteY45" fmla="*/ 369093 h 1309687"/>
                            <a:gd name="connsiteX46" fmla="*/ 826294 w 1562100"/>
                            <a:gd name="connsiteY46" fmla="*/ 323850 h 1309687"/>
                            <a:gd name="connsiteX47" fmla="*/ 792956 w 1562100"/>
                            <a:gd name="connsiteY47" fmla="*/ 307181 h 1309687"/>
                            <a:gd name="connsiteX48" fmla="*/ 759619 w 1562100"/>
                            <a:gd name="connsiteY48" fmla="*/ 300037 h 1309687"/>
                            <a:gd name="connsiteX49" fmla="*/ 740569 w 1562100"/>
                            <a:gd name="connsiteY49" fmla="*/ 295275 h 1309687"/>
                            <a:gd name="connsiteX50" fmla="*/ 728663 w 1562100"/>
                            <a:gd name="connsiteY50" fmla="*/ 285750 h 1309687"/>
                            <a:gd name="connsiteX51" fmla="*/ 735806 w 1562100"/>
                            <a:gd name="connsiteY51" fmla="*/ 259556 h 1309687"/>
                            <a:gd name="connsiteX52" fmla="*/ 742950 w 1562100"/>
                            <a:gd name="connsiteY52" fmla="*/ 235743 h 1309687"/>
                            <a:gd name="connsiteX53" fmla="*/ 700088 w 1562100"/>
                            <a:gd name="connsiteY53" fmla="*/ 185737 h 1309687"/>
                            <a:gd name="connsiteX54" fmla="*/ 500062 w 1562100"/>
                            <a:gd name="connsiteY54" fmla="*/ 66676 h 1309687"/>
                            <a:gd name="connsiteX55" fmla="*/ 450056 w 1562100"/>
                            <a:gd name="connsiteY55" fmla="*/ 2382 h 1309687"/>
                            <a:gd name="connsiteX56" fmla="*/ 428625 w 1562100"/>
                            <a:gd name="connsiteY56" fmla="*/ 0 h 1309687"/>
                            <a:gd name="connsiteX57" fmla="*/ 376238 w 1562100"/>
                            <a:gd name="connsiteY57" fmla="*/ 104775 h 1309687"/>
                            <a:gd name="connsiteX58" fmla="*/ 314326 w 1562100"/>
                            <a:gd name="connsiteY58" fmla="*/ 104774 h 1309687"/>
                            <a:gd name="connsiteX59" fmla="*/ 328613 w 1562100"/>
                            <a:gd name="connsiteY59" fmla="*/ 183356 h 1309687"/>
                            <a:gd name="connsiteX60" fmla="*/ 292894 w 1562100"/>
                            <a:gd name="connsiteY60" fmla="*/ 285750 h 1309687"/>
                            <a:gd name="connsiteX61" fmla="*/ 264319 w 1562100"/>
                            <a:gd name="connsiteY61" fmla="*/ 292893 h 1309687"/>
                            <a:gd name="connsiteX62" fmla="*/ 261938 w 1562100"/>
                            <a:gd name="connsiteY62" fmla="*/ 307181 h 1309687"/>
                            <a:gd name="connsiteX63" fmla="*/ 261938 w 1562100"/>
                            <a:gd name="connsiteY63" fmla="*/ 340518 h 1309687"/>
                            <a:gd name="connsiteX64" fmla="*/ 228600 w 1562100"/>
                            <a:gd name="connsiteY64" fmla="*/ 383381 h 1309687"/>
                            <a:gd name="connsiteX65" fmla="*/ 271463 w 1562100"/>
                            <a:gd name="connsiteY65" fmla="*/ 400050 h 1309687"/>
                            <a:gd name="connsiteX66" fmla="*/ 278606 w 1562100"/>
                            <a:gd name="connsiteY66" fmla="*/ 419100 h 1309687"/>
                            <a:gd name="connsiteX67" fmla="*/ 257175 w 1562100"/>
                            <a:gd name="connsiteY67" fmla="*/ 454818 h 1309687"/>
                            <a:gd name="connsiteX68" fmla="*/ 221456 w 1562100"/>
                            <a:gd name="connsiteY68" fmla="*/ 464343 h 1309687"/>
                            <a:gd name="connsiteX69" fmla="*/ 221456 w 1562100"/>
                            <a:gd name="connsiteY69" fmla="*/ 504825 h 1309687"/>
                            <a:gd name="connsiteX70" fmla="*/ 254794 w 1562100"/>
                            <a:gd name="connsiteY70" fmla="*/ 542925 h 1309687"/>
                            <a:gd name="connsiteX71" fmla="*/ 226219 w 1562100"/>
                            <a:gd name="connsiteY71" fmla="*/ 607218 h 1309687"/>
                            <a:gd name="connsiteX72" fmla="*/ 180975 w 1562100"/>
                            <a:gd name="connsiteY72" fmla="*/ 635793 h 1309687"/>
                            <a:gd name="connsiteX73" fmla="*/ 183356 w 1562100"/>
                            <a:gd name="connsiteY73" fmla="*/ 652462 h 1309687"/>
                            <a:gd name="connsiteX74" fmla="*/ 204788 w 1562100"/>
                            <a:gd name="connsiteY74" fmla="*/ 661987 h 1309687"/>
                            <a:gd name="connsiteX75" fmla="*/ 219075 w 1562100"/>
                            <a:gd name="connsiteY75" fmla="*/ 671512 h 1309687"/>
                            <a:gd name="connsiteX76" fmla="*/ 223838 w 1562100"/>
                            <a:gd name="connsiteY76" fmla="*/ 690562 h 1309687"/>
                            <a:gd name="connsiteX77" fmla="*/ 195263 w 1562100"/>
                            <a:gd name="connsiteY77" fmla="*/ 716756 h 1309687"/>
                            <a:gd name="connsiteX78" fmla="*/ 123825 w 1562100"/>
                            <a:gd name="connsiteY78" fmla="*/ 762000 h 1309687"/>
                            <a:gd name="connsiteX79" fmla="*/ 123825 w 1562100"/>
                            <a:gd name="connsiteY79" fmla="*/ 797718 h 1309687"/>
                            <a:gd name="connsiteX80" fmla="*/ 135731 w 1562100"/>
                            <a:gd name="connsiteY80" fmla="*/ 828675 h 1309687"/>
                            <a:gd name="connsiteX81" fmla="*/ 123825 w 1562100"/>
                            <a:gd name="connsiteY81" fmla="*/ 869156 h 1309687"/>
                            <a:gd name="connsiteX82" fmla="*/ 76200 w 1562100"/>
                            <a:gd name="connsiteY82" fmla="*/ 864393 h 1309687"/>
                            <a:gd name="connsiteX83" fmla="*/ 52388 w 1562100"/>
                            <a:gd name="connsiteY83" fmla="*/ 809625 h 1309687"/>
                            <a:gd name="connsiteX84" fmla="*/ 33338 w 1562100"/>
                            <a:gd name="connsiteY84" fmla="*/ 802481 h 1309687"/>
                            <a:gd name="connsiteX85" fmla="*/ 23813 w 1562100"/>
                            <a:gd name="connsiteY85" fmla="*/ 840581 h 1309687"/>
                            <a:gd name="connsiteX86" fmla="*/ 21431 w 1562100"/>
                            <a:gd name="connsiteY86" fmla="*/ 850106 h 1309687"/>
                            <a:gd name="connsiteX87" fmla="*/ 7144 w 1562100"/>
                            <a:gd name="connsiteY87" fmla="*/ 866775 h 1309687"/>
                            <a:gd name="connsiteX88" fmla="*/ 0 w 1562100"/>
                            <a:gd name="connsiteY88" fmla="*/ 923925 h 1309687"/>
                            <a:gd name="connsiteX89" fmla="*/ 23813 w 1562100"/>
                            <a:gd name="connsiteY89" fmla="*/ 952500 h 1309687"/>
                            <a:gd name="connsiteX90" fmla="*/ 16669 w 1562100"/>
                            <a:gd name="connsiteY90" fmla="*/ 992981 h 1309687"/>
                            <a:gd name="connsiteX91" fmla="*/ 35719 w 1562100"/>
                            <a:gd name="connsiteY91" fmla="*/ 997743 h 1309687"/>
                            <a:gd name="connsiteX92" fmla="*/ 69056 w 1562100"/>
                            <a:gd name="connsiteY92" fmla="*/ 997743 h 1309687"/>
                            <a:gd name="connsiteX93" fmla="*/ 85725 w 1562100"/>
                            <a:gd name="connsiteY93" fmla="*/ 988218 h 1309687"/>
                            <a:gd name="connsiteX94" fmla="*/ 135731 w 1562100"/>
                            <a:gd name="connsiteY94" fmla="*/ 1045368 h 1309687"/>
                            <a:gd name="connsiteX95" fmla="*/ 123825 w 1562100"/>
                            <a:gd name="connsiteY95" fmla="*/ 1064418 h 1309687"/>
                            <a:gd name="connsiteX96" fmla="*/ 133350 w 1562100"/>
                            <a:gd name="connsiteY96" fmla="*/ 1092993 h 1309687"/>
                            <a:gd name="connsiteX97" fmla="*/ 164306 w 1562100"/>
                            <a:gd name="connsiteY97" fmla="*/ 1112043 h 1309687"/>
                            <a:gd name="connsiteX98" fmla="*/ 190500 w 1562100"/>
                            <a:gd name="connsiteY98" fmla="*/ 1121568 h 1309687"/>
                            <a:gd name="connsiteX99" fmla="*/ 216694 w 1562100"/>
                            <a:gd name="connsiteY99" fmla="*/ 1128712 h 1309687"/>
                            <a:gd name="connsiteX100" fmla="*/ 228600 w 1562100"/>
                            <a:gd name="connsiteY100" fmla="*/ 1131093 h 1309687"/>
                            <a:gd name="connsiteX101" fmla="*/ 240506 w 1562100"/>
                            <a:gd name="connsiteY101" fmla="*/ 1092993 h 1309687"/>
                            <a:gd name="connsiteX102" fmla="*/ 269081 w 1562100"/>
                            <a:gd name="connsiteY102" fmla="*/ 1097756 h 1309687"/>
                            <a:gd name="connsiteX103" fmla="*/ 288131 w 1562100"/>
                            <a:gd name="connsiteY103" fmla="*/ 1085850 h 1309687"/>
                            <a:gd name="connsiteX104" fmla="*/ 307181 w 1562100"/>
                            <a:gd name="connsiteY104" fmla="*/ 1135856 h 1309687"/>
                            <a:gd name="connsiteX105" fmla="*/ 330994 w 1562100"/>
                            <a:gd name="connsiteY105" fmla="*/ 1150143 h 1309687"/>
                            <a:gd name="connsiteX106" fmla="*/ 340519 w 1562100"/>
                            <a:gd name="connsiteY106" fmla="*/ 1178718 h 1309687"/>
                            <a:gd name="connsiteX107" fmla="*/ 357188 w 1562100"/>
                            <a:gd name="connsiteY107" fmla="*/ 1188243 h 1309687"/>
                            <a:gd name="connsiteX108" fmla="*/ 364331 w 1562100"/>
                            <a:gd name="connsiteY108" fmla="*/ 1219200 h 1309687"/>
                            <a:gd name="connsiteX109" fmla="*/ 335756 w 1562100"/>
                            <a:gd name="connsiteY109" fmla="*/ 1245393 h 1309687"/>
                            <a:gd name="connsiteX110" fmla="*/ 309563 w 1562100"/>
                            <a:gd name="connsiteY110" fmla="*/ 1262062 h 1309687"/>
                            <a:gd name="connsiteX111" fmla="*/ 297656 w 1562100"/>
                            <a:gd name="connsiteY111" fmla="*/ 1285875 h 1309687"/>
                            <a:gd name="connsiteX112" fmla="*/ 302419 w 1562100"/>
                            <a:gd name="connsiteY112" fmla="*/ 1309687 h 1309687"/>
                            <a:gd name="connsiteX113" fmla="*/ 342900 w 1562100"/>
                            <a:gd name="connsiteY113" fmla="*/ 1309687 h 1309687"/>
                            <a:gd name="connsiteX114" fmla="*/ 390525 w 1562100"/>
                            <a:gd name="connsiteY114" fmla="*/ 1304925 h 1309687"/>
                            <a:gd name="connsiteX115" fmla="*/ 428625 w 1562100"/>
                            <a:gd name="connsiteY115" fmla="*/ 1295400 h 1309687"/>
                            <a:gd name="connsiteX116" fmla="*/ 454819 w 1562100"/>
                            <a:gd name="connsiteY116" fmla="*/ 1302543 h 1309687"/>
                            <a:gd name="connsiteX117" fmla="*/ 473869 w 1562100"/>
                            <a:gd name="connsiteY117" fmla="*/ 1281112 h 1309687"/>
                            <a:gd name="connsiteX118" fmla="*/ 492919 w 1562100"/>
                            <a:gd name="connsiteY118" fmla="*/ 1281112 h 1309687"/>
                            <a:gd name="connsiteX119" fmla="*/ 507206 w 1562100"/>
                            <a:gd name="connsiteY119" fmla="*/ 1250156 h 1309687"/>
                            <a:gd name="connsiteX120" fmla="*/ 557213 w 1562100"/>
                            <a:gd name="connsiteY120" fmla="*/ 1235868 h 1309687"/>
                            <a:gd name="connsiteX121" fmla="*/ 583406 w 1562100"/>
                            <a:gd name="connsiteY121" fmla="*/ 1216818 h 1309687"/>
                            <a:gd name="connsiteX122" fmla="*/ 590550 w 1562100"/>
                            <a:gd name="connsiteY122" fmla="*/ 1178718 h 1309687"/>
                            <a:gd name="connsiteX123" fmla="*/ 607219 w 1562100"/>
                            <a:gd name="connsiteY123" fmla="*/ 1152525 h 1309687"/>
                            <a:gd name="connsiteX124" fmla="*/ 688181 w 1562100"/>
                            <a:gd name="connsiteY124" fmla="*/ 1183481 h 1309687"/>
                            <a:gd name="connsiteX0" fmla="*/ 688181 w 1562100"/>
                            <a:gd name="connsiteY0" fmla="*/ 1183481 h 1309687"/>
                            <a:gd name="connsiteX1" fmla="*/ 688181 w 1562100"/>
                            <a:gd name="connsiteY1" fmla="*/ 1097756 h 1309687"/>
                            <a:gd name="connsiteX2" fmla="*/ 692944 w 1562100"/>
                            <a:gd name="connsiteY2" fmla="*/ 1054893 h 1309687"/>
                            <a:gd name="connsiteX3" fmla="*/ 692944 w 1562100"/>
                            <a:gd name="connsiteY3" fmla="*/ 1009650 h 1309687"/>
                            <a:gd name="connsiteX4" fmla="*/ 676275 w 1562100"/>
                            <a:gd name="connsiteY4" fmla="*/ 985837 h 1309687"/>
                            <a:gd name="connsiteX5" fmla="*/ 690563 w 1562100"/>
                            <a:gd name="connsiteY5" fmla="*/ 933450 h 1309687"/>
                            <a:gd name="connsiteX6" fmla="*/ 685800 w 1562100"/>
                            <a:gd name="connsiteY6" fmla="*/ 907256 h 1309687"/>
                            <a:gd name="connsiteX7" fmla="*/ 697706 w 1562100"/>
                            <a:gd name="connsiteY7" fmla="*/ 862012 h 1309687"/>
                            <a:gd name="connsiteX8" fmla="*/ 714375 w 1562100"/>
                            <a:gd name="connsiteY8" fmla="*/ 838200 h 1309687"/>
                            <a:gd name="connsiteX9" fmla="*/ 721519 w 1562100"/>
                            <a:gd name="connsiteY9" fmla="*/ 804862 h 1309687"/>
                            <a:gd name="connsiteX10" fmla="*/ 735806 w 1562100"/>
                            <a:gd name="connsiteY10" fmla="*/ 785812 h 1309687"/>
                            <a:gd name="connsiteX11" fmla="*/ 792956 w 1562100"/>
                            <a:gd name="connsiteY11" fmla="*/ 776287 h 1309687"/>
                            <a:gd name="connsiteX12" fmla="*/ 838200 w 1562100"/>
                            <a:gd name="connsiteY12" fmla="*/ 759618 h 1309687"/>
                            <a:gd name="connsiteX13" fmla="*/ 876300 w 1562100"/>
                            <a:gd name="connsiteY13" fmla="*/ 719137 h 1309687"/>
                            <a:gd name="connsiteX14" fmla="*/ 923925 w 1562100"/>
                            <a:gd name="connsiteY14" fmla="*/ 704850 h 1309687"/>
                            <a:gd name="connsiteX15" fmla="*/ 995363 w 1562100"/>
                            <a:gd name="connsiteY15" fmla="*/ 700087 h 1309687"/>
                            <a:gd name="connsiteX16" fmla="*/ 1040606 w 1562100"/>
                            <a:gd name="connsiteY16" fmla="*/ 690562 h 1309687"/>
                            <a:gd name="connsiteX17" fmla="*/ 1119188 w 1562100"/>
                            <a:gd name="connsiteY17" fmla="*/ 583406 h 1309687"/>
                            <a:gd name="connsiteX18" fmla="*/ 1126331 w 1562100"/>
                            <a:gd name="connsiteY18" fmla="*/ 550068 h 1309687"/>
                            <a:gd name="connsiteX19" fmla="*/ 1152525 w 1562100"/>
                            <a:gd name="connsiteY19" fmla="*/ 521493 h 1309687"/>
                            <a:gd name="connsiteX20" fmla="*/ 1197769 w 1562100"/>
                            <a:gd name="connsiteY20" fmla="*/ 511968 h 1309687"/>
                            <a:gd name="connsiteX21" fmla="*/ 1290638 w 1562100"/>
                            <a:gd name="connsiteY21" fmla="*/ 435768 h 1309687"/>
                            <a:gd name="connsiteX22" fmla="*/ 1314450 w 1562100"/>
                            <a:gd name="connsiteY22" fmla="*/ 433387 h 1309687"/>
                            <a:gd name="connsiteX23" fmla="*/ 1409700 w 1562100"/>
                            <a:gd name="connsiteY23" fmla="*/ 352425 h 1309687"/>
                            <a:gd name="connsiteX24" fmla="*/ 1414463 w 1562100"/>
                            <a:gd name="connsiteY24" fmla="*/ 333375 h 1309687"/>
                            <a:gd name="connsiteX25" fmla="*/ 1507331 w 1562100"/>
                            <a:gd name="connsiteY25" fmla="*/ 278606 h 1309687"/>
                            <a:gd name="connsiteX26" fmla="*/ 1543050 w 1562100"/>
                            <a:gd name="connsiteY26" fmla="*/ 233362 h 1309687"/>
                            <a:gd name="connsiteX27" fmla="*/ 1562100 w 1562100"/>
                            <a:gd name="connsiteY27" fmla="*/ 195262 h 1309687"/>
                            <a:gd name="connsiteX28" fmla="*/ 1512094 w 1562100"/>
                            <a:gd name="connsiteY28" fmla="*/ 214312 h 1309687"/>
                            <a:gd name="connsiteX29" fmla="*/ 1478756 w 1562100"/>
                            <a:gd name="connsiteY29" fmla="*/ 214312 h 1309687"/>
                            <a:gd name="connsiteX30" fmla="*/ 1452563 w 1562100"/>
                            <a:gd name="connsiteY30" fmla="*/ 252412 h 1309687"/>
                            <a:gd name="connsiteX31" fmla="*/ 1421606 w 1562100"/>
                            <a:gd name="connsiteY31" fmla="*/ 250031 h 1309687"/>
                            <a:gd name="connsiteX32" fmla="*/ 1366838 w 1562100"/>
                            <a:gd name="connsiteY32" fmla="*/ 219075 h 1309687"/>
                            <a:gd name="connsiteX33" fmla="*/ 1323975 w 1562100"/>
                            <a:gd name="connsiteY33" fmla="*/ 207168 h 1309687"/>
                            <a:gd name="connsiteX34" fmla="*/ 1238250 w 1562100"/>
                            <a:gd name="connsiteY34" fmla="*/ 242887 h 1309687"/>
                            <a:gd name="connsiteX35" fmla="*/ 1223963 w 1562100"/>
                            <a:gd name="connsiteY35" fmla="*/ 280987 h 1309687"/>
                            <a:gd name="connsiteX36" fmla="*/ 1195388 w 1562100"/>
                            <a:gd name="connsiteY36" fmla="*/ 338137 h 1309687"/>
                            <a:gd name="connsiteX37" fmla="*/ 1109663 w 1562100"/>
                            <a:gd name="connsiteY37" fmla="*/ 300037 h 1309687"/>
                            <a:gd name="connsiteX38" fmla="*/ 1097756 w 1562100"/>
                            <a:gd name="connsiteY38" fmla="*/ 342900 h 1309687"/>
                            <a:gd name="connsiteX39" fmla="*/ 1083469 w 1562100"/>
                            <a:gd name="connsiteY39" fmla="*/ 376237 h 1309687"/>
                            <a:gd name="connsiteX40" fmla="*/ 959644 w 1562100"/>
                            <a:gd name="connsiteY40" fmla="*/ 407193 h 1309687"/>
                            <a:gd name="connsiteX41" fmla="*/ 945356 w 1562100"/>
                            <a:gd name="connsiteY41" fmla="*/ 402431 h 1309687"/>
                            <a:gd name="connsiteX42" fmla="*/ 926306 w 1562100"/>
                            <a:gd name="connsiteY42" fmla="*/ 423862 h 1309687"/>
                            <a:gd name="connsiteX43" fmla="*/ 890588 w 1562100"/>
                            <a:gd name="connsiteY43" fmla="*/ 431006 h 1309687"/>
                            <a:gd name="connsiteX44" fmla="*/ 854869 w 1562100"/>
                            <a:gd name="connsiteY44" fmla="*/ 381000 h 1309687"/>
                            <a:gd name="connsiteX45" fmla="*/ 835819 w 1562100"/>
                            <a:gd name="connsiteY45" fmla="*/ 369093 h 1309687"/>
                            <a:gd name="connsiteX46" fmla="*/ 826294 w 1562100"/>
                            <a:gd name="connsiteY46" fmla="*/ 323850 h 1309687"/>
                            <a:gd name="connsiteX47" fmla="*/ 792956 w 1562100"/>
                            <a:gd name="connsiteY47" fmla="*/ 307181 h 1309687"/>
                            <a:gd name="connsiteX48" fmla="*/ 759619 w 1562100"/>
                            <a:gd name="connsiteY48" fmla="*/ 300037 h 1309687"/>
                            <a:gd name="connsiteX49" fmla="*/ 740569 w 1562100"/>
                            <a:gd name="connsiteY49" fmla="*/ 295275 h 1309687"/>
                            <a:gd name="connsiteX50" fmla="*/ 728663 w 1562100"/>
                            <a:gd name="connsiteY50" fmla="*/ 285750 h 1309687"/>
                            <a:gd name="connsiteX51" fmla="*/ 735806 w 1562100"/>
                            <a:gd name="connsiteY51" fmla="*/ 259556 h 1309687"/>
                            <a:gd name="connsiteX52" fmla="*/ 742950 w 1562100"/>
                            <a:gd name="connsiteY52" fmla="*/ 235743 h 1309687"/>
                            <a:gd name="connsiteX53" fmla="*/ 700088 w 1562100"/>
                            <a:gd name="connsiteY53" fmla="*/ 185737 h 1309687"/>
                            <a:gd name="connsiteX54" fmla="*/ 602456 w 1562100"/>
                            <a:gd name="connsiteY54" fmla="*/ 133351 h 1309687"/>
                            <a:gd name="connsiteX55" fmla="*/ 500062 w 1562100"/>
                            <a:gd name="connsiteY55" fmla="*/ 66676 h 1309687"/>
                            <a:gd name="connsiteX56" fmla="*/ 450056 w 1562100"/>
                            <a:gd name="connsiteY56" fmla="*/ 2382 h 1309687"/>
                            <a:gd name="connsiteX57" fmla="*/ 428625 w 1562100"/>
                            <a:gd name="connsiteY57" fmla="*/ 0 h 1309687"/>
                            <a:gd name="connsiteX58" fmla="*/ 376238 w 1562100"/>
                            <a:gd name="connsiteY58" fmla="*/ 104775 h 1309687"/>
                            <a:gd name="connsiteX59" fmla="*/ 314326 w 1562100"/>
                            <a:gd name="connsiteY59" fmla="*/ 104774 h 1309687"/>
                            <a:gd name="connsiteX60" fmla="*/ 328613 w 1562100"/>
                            <a:gd name="connsiteY60" fmla="*/ 183356 h 1309687"/>
                            <a:gd name="connsiteX61" fmla="*/ 292894 w 1562100"/>
                            <a:gd name="connsiteY61" fmla="*/ 285750 h 1309687"/>
                            <a:gd name="connsiteX62" fmla="*/ 264319 w 1562100"/>
                            <a:gd name="connsiteY62" fmla="*/ 292893 h 1309687"/>
                            <a:gd name="connsiteX63" fmla="*/ 261938 w 1562100"/>
                            <a:gd name="connsiteY63" fmla="*/ 307181 h 1309687"/>
                            <a:gd name="connsiteX64" fmla="*/ 261938 w 1562100"/>
                            <a:gd name="connsiteY64" fmla="*/ 340518 h 1309687"/>
                            <a:gd name="connsiteX65" fmla="*/ 228600 w 1562100"/>
                            <a:gd name="connsiteY65" fmla="*/ 383381 h 1309687"/>
                            <a:gd name="connsiteX66" fmla="*/ 271463 w 1562100"/>
                            <a:gd name="connsiteY66" fmla="*/ 400050 h 1309687"/>
                            <a:gd name="connsiteX67" fmla="*/ 278606 w 1562100"/>
                            <a:gd name="connsiteY67" fmla="*/ 419100 h 1309687"/>
                            <a:gd name="connsiteX68" fmla="*/ 257175 w 1562100"/>
                            <a:gd name="connsiteY68" fmla="*/ 454818 h 1309687"/>
                            <a:gd name="connsiteX69" fmla="*/ 221456 w 1562100"/>
                            <a:gd name="connsiteY69" fmla="*/ 464343 h 1309687"/>
                            <a:gd name="connsiteX70" fmla="*/ 221456 w 1562100"/>
                            <a:gd name="connsiteY70" fmla="*/ 504825 h 1309687"/>
                            <a:gd name="connsiteX71" fmla="*/ 254794 w 1562100"/>
                            <a:gd name="connsiteY71" fmla="*/ 542925 h 1309687"/>
                            <a:gd name="connsiteX72" fmla="*/ 226219 w 1562100"/>
                            <a:gd name="connsiteY72" fmla="*/ 607218 h 1309687"/>
                            <a:gd name="connsiteX73" fmla="*/ 180975 w 1562100"/>
                            <a:gd name="connsiteY73" fmla="*/ 635793 h 1309687"/>
                            <a:gd name="connsiteX74" fmla="*/ 183356 w 1562100"/>
                            <a:gd name="connsiteY74" fmla="*/ 652462 h 1309687"/>
                            <a:gd name="connsiteX75" fmla="*/ 204788 w 1562100"/>
                            <a:gd name="connsiteY75" fmla="*/ 661987 h 1309687"/>
                            <a:gd name="connsiteX76" fmla="*/ 219075 w 1562100"/>
                            <a:gd name="connsiteY76" fmla="*/ 671512 h 1309687"/>
                            <a:gd name="connsiteX77" fmla="*/ 223838 w 1562100"/>
                            <a:gd name="connsiteY77" fmla="*/ 690562 h 1309687"/>
                            <a:gd name="connsiteX78" fmla="*/ 195263 w 1562100"/>
                            <a:gd name="connsiteY78" fmla="*/ 716756 h 1309687"/>
                            <a:gd name="connsiteX79" fmla="*/ 123825 w 1562100"/>
                            <a:gd name="connsiteY79" fmla="*/ 762000 h 1309687"/>
                            <a:gd name="connsiteX80" fmla="*/ 123825 w 1562100"/>
                            <a:gd name="connsiteY80" fmla="*/ 797718 h 1309687"/>
                            <a:gd name="connsiteX81" fmla="*/ 135731 w 1562100"/>
                            <a:gd name="connsiteY81" fmla="*/ 828675 h 1309687"/>
                            <a:gd name="connsiteX82" fmla="*/ 123825 w 1562100"/>
                            <a:gd name="connsiteY82" fmla="*/ 869156 h 1309687"/>
                            <a:gd name="connsiteX83" fmla="*/ 76200 w 1562100"/>
                            <a:gd name="connsiteY83" fmla="*/ 864393 h 1309687"/>
                            <a:gd name="connsiteX84" fmla="*/ 52388 w 1562100"/>
                            <a:gd name="connsiteY84" fmla="*/ 809625 h 1309687"/>
                            <a:gd name="connsiteX85" fmla="*/ 33338 w 1562100"/>
                            <a:gd name="connsiteY85" fmla="*/ 802481 h 1309687"/>
                            <a:gd name="connsiteX86" fmla="*/ 23813 w 1562100"/>
                            <a:gd name="connsiteY86" fmla="*/ 840581 h 1309687"/>
                            <a:gd name="connsiteX87" fmla="*/ 21431 w 1562100"/>
                            <a:gd name="connsiteY87" fmla="*/ 850106 h 1309687"/>
                            <a:gd name="connsiteX88" fmla="*/ 7144 w 1562100"/>
                            <a:gd name="connsiteY88" fmla="*/ 866775 h 1309687"/>
                            <a:gd name="connsiteX89" fmla="*/ 0 w 1562100"/>
                            <a:gd name="connsiteY89" fmla="*/ 923925 h 1309687"/>
                            <a:gd name="connsiteX90" fmla="*/ 23813 w 1562100"/>
                            <a:gd name="connsiteY90" fmla="*/ 952500 h 1309687"/>
                            <a:gd name="connsiteX91" fmla="*/ 16669 w 1562100"/>
                            <a:gd name="connsiteY91" fmla="*/ 992981 h 1309687"/>
                            <a:gd name="connsiteX92" fmla="*/ 35719 w 1562100"/>
                            <a:gd name="connsiteY92" fmla="*/ 997743 h 1309687"/>
                            <a:gd name="connsiteX93" fmla="*/ 69056 w 1562100"/>
                            <a:gd name="connsiteY93" fmla="*/ 997743 h 1309687"/>
                            <a:gd name="connsiteX94" fmla="*/ 85725 w 1562100"/>
                            <a:gd name="connsiteY94" fmla="*/ 988218 h 1309687"/>
                            <a:gd name="connsiteX95" fmla="*/ 135731 w 1562100"/>
                            <a:gd name="connsiteY95" fmla="*/ 1045368 h 1309687"/>
                            <a:gd name="connsiteX96" fmla="*/ 123825 w 1562100"/>
                            <a:gd name="connsiteY96" fmla="*/ 1064418 h 1309687"/>
                            <a:gd name="connsiteX97" fmla="*/ 133350 w 1562100"/>
                            <a:gd name="connsiteY97" fmla="*/ 1092993 h 1309687"/>
                            <a:gd name="connsiteX98" fmla="*/ 164306 w 1562100"/>
                            <a:gd name="connsiteY98" fmla="*/ 1112043 h 1309687"/>
                            <a:gd name="connsiteX99" fmla="*/ 190500 w 1562100"/>
                            <a:gd name="connsiteY99" fmla="*/ 1121568 h 1309687"/>
                            <a:gd name="connsiteX100" fmla="*/ 216694 w 1562100"/>
                            <a:gd name="connsiteY100" fmla="*/ 1128712 h 1309687"/>
                            <a:gd name="connsiteX101" fmla="*/ 228600 w 1562100"/>
                            <a:gd name="connsiteY101" fmla="*/ 1131093 h 1309687"/>
                            <a:gd name="connsiteX102" fmla="*/ 240506 w 1562100"/>
                            <a:gd name="connsiteY102" fmla="*/ 1092993 h 1309687"/>
                            <a:gd name="connsiteX103" fmla="*/ 269081 w 1562100"/>
                            <a:gd name="connsiteY103" fmla="*/ 1097756 h 1309687"/>
                            <a:gd name="connsiteX104" fmla="*/ 288131 w 1562100"/>
                            <a:gd name="connsiteY104" fmla="*/ 1085850 h 1309687"/>
                            <a:gd name="connsiteX105" fmla="*/ 307181 w 1562100"/>
                            <a:gd name="connsiteY105" fmla="*/ 1135856 h 1309687"/>
                            <a:gd name="connsiteX106" fmla="*/ 330994 w 1562100"/>
                            <a:gd name="connsiteY106" fmla="*/ 1150143 h 1309687"/>
                            <a:gd name="connsiteX107" fmla="*/ 340519 w 1562100"/>
                            <a:gd name="connsiteY107" fmla="*/ 1178718 h 1309687"/>
                            <a:gd name="connsiteX108" fmla="*/ 357188 w 1562100"/>
                            <a:gd name="connsiteY108" fmla="*/ 1188243 h 1309687"/>
                            <a:gd name="connsiteX109" fmla="*/ 364331 w 1562100"/>
                            <a:gd name="connsiteY109" fmla="*/ 1219200 h 1309687"/>
                            <a:gd name="connsiteX110" fmla="*/ 335756 w 1562100"/>
                            <a:gd name="connsiteY110" fmla="*/ 1245393 h 1309687"/>
                            <a:gd name="connsiteX111" fmla="*/ 309563 w 1562100"/>
                            <a:gd name="connsiteY111" fmla="*/ 1262062 h 1309687"/>
                            <a:gd name="connsiteX112" fmla="*/ 297656 w 1562100"/>
                            <a:gd name="connsiteY112" fmla="*/ 1285875 h 1309687"/>
                            <a:gd name="connsiteX113" fmla="*/ 302419 w 1562100"/>
                            <a:gd name="connsiteY113" fmla="*/ 1309687 h 1309687"/>
                            <a:gd name="connsiteX114" fmla="*/ 342900 w 1562100"/>
                            <a:gd name="connsiteY114" fmla="*/ 1309687 h 1309687"/>
                            <a:gd name="connsiteX115" fmla="*/ 390525 w 1562100"/>
                            <a:gd name="connsiteY115" fmla="*/ 1304925 h 1309687"/>
                            <a:gd name="connsiteX116" fmla="*/ 428625 w 1562100"/>
                            <a:gd name="connsiteY116" fmla="*/ 1295400 h 1309687"/>
                            <a:gd name="connsiteX117" fmla="*/ 454819 w 1562100"/>
                            <a:gd name="connsiteY117" fmla="*/ 1302543 h 1309687"/>
                            <a:gd name="connsiteX118" fmla="*/ 473869 w 1562100"/>
                            <a:gd name="connsiteY118" fmla="*/ 1281112 h 1309687"/>
                            <a:gd name="connsiteX119" fmla="*/ 492919 w 1562100"/>
                            <a:gd name="connsiteY119" fmla="*/ 1281112 h 1309687"/>
                            <a:gd name="connsiteX120" fmla="*/ 507206 w 1562100"/>
                            <a:gd name="connsiteY120" fmla="*/ 1250156 h 1309687"/>
                            <a:gd name="connsiteX121" fmla="*/ 557213 w 1562100"/>
                            <a:gd name="connsiteY121" fmla="*/ 1235868 h 1309687"/>
                            <a:gd name="connsiteX122" fmla="*/ 583406 w 1562100"/>
                            <a:gd name="connsiteY122" fmla="*/ 1216818 h 1309687"/>
                            <a:gd name="connsiteX123" fmla="*/ 590550 w 1562100"/>
                            <a:gd name="connsiteY123" fmla="*/ 1178718 h 1309687"/>
                            <a:gd name="connsiteX124" fmla="*/ 607219 w 1562100"/>
                            <a:gd name="connsiteY124" fmla="*/ 1152525 h 1309687"/>
                            <a:gd name="connsiteX125" fmla="*/ 688181 w 1562100"/>
                            <a:gd name="connsiteY125" fmla="*/ 1183481 h 1309687"/>
                            <a:gd name="connsiteX0" fmla="*/ 688181 w 1562100"/>
                            <a:gd name="connsiteY0" fmla="*/ 1183481 h 1309687"/>
                            <a:gd name="connsiteX1" fmla="*/ 688181 w 1562100"/>
                            <a:gd name="connsiteY1" fmla="*/ 1097756 h 1309687"/>
                            <a:gd name="connsiteX2" fmla="*/ 692944 w 1562100"/>
                            <a:gd name="connsiteY2" fmla="*/ 1054893 h 1309687"/>
                            <a:gd name="connsiteX3" fmla="*/ 692944 w 1562100"/>
                            <a:gd name="connsiteY3" fmla="*/ 1009650 h 1309687"/>
                            <a:gd name="connsiteX4" fmla="*/ 676275 w 1562100"/>
                            <a:gd name="connsiteY4" fmla="*/ 985837 h 1309687"/>
                            <a:gd name="connsiteX5" fmla="*/ 690563 w 1562100"/>
                            <a:gd name="connsiteY5" fmla="*/ 933450 h 1309687"/>
                            <a:gd name="connsiteX6" fmla="*/ 685800 w 1562100"/>
                            <a:gd name="connsiteY6" fmla="*/ 907256 h 1309687"/>
                            <a:gd name="connsiteX7" fmla="*/ 697706 w 1562100"/>
                            <a:gd name="connsiteY7" fmla="*/ 862012 h 1309687"/>
                            <a:gd name="connsiteX8" fmla="*/ 714375 w 1562100"/>
                            <a:gd name="connsiteY8" fmla="*/ 838200 h 1309687"/>
                            <a:gd name="connsiteX9" fmla="*/ 721519 w 1562100"/>
                            <a:gd name="connsiteY9" fmla="*/ 804862 h 1309687"/>
                            <a:gd name="connsiteX10" fmla="*/ 735806 w 1562100"/>
                            <a:gd name="connsiteY10" fmla="*/ 785812 h 1309687"/>
                            <a:gd name="connsiteX11" fmla="*/ 792956 w 1562100"/>
                            <a:gd name="connsiteY11" fmla="*/ 776287 h 1309687"/>
                            <a:gd name="connsiteX12" fmla="*/ 838200 w 1562100"/>
                            <a:gd name="connsiteY12" fmla="*/ 759618 h 1309687"/>
                            <a:gd name="connsiteX13" fmla="*/ 876300 w 1562100"/>
                            <a:gd name="connsiteY13" fmla="*/ 719137 h 1309687"/>
                            <a:gd name="connsiteX14" fmla="*/ 923925 w 1562100"/>
                            <a:gd name="connsiteY14" fmla="*/ 704850 h 1309687"/>
                            <a:gd name="connsiteX15" fmla="*/ 995363 w 1562100"/>
                            <a:gd name="connsiteY15" fmla="*/ 700087 h 1309687"/>
                            <a:gd name="connsiteX16" fmla="*/ 1040606 w 1562100"/>
                            <a:gd name="connsiteY16" fmla="*/ 690562 h 1309687"/>
                            <a:gd name="connsiteX17" fmla="*/ 1119188 w 1562100"/>
                            <a:gd name="connsiteY17" fmla="*/ 583406 h 1309687"/>
                            <a:gd name="connsiteX18" fmla="*/ 1126331 w 1562100"/>
                            <a:gd name="connsiteY18" fmla="*/ 550068 h 1309687"/>
                            <a:gd name="connsiteX19" fmla="*/ 1152525 w 1562100"/>
                            <a:gd name="connsiteY19" fmla="*/ 521493 h 1309687"/>
                            <a:gd name="connsiteX20" fmla="*/ 1197769 w 1562100"/>
                            <a:gd name="connsiteY20" fmla="*/ 511968 h 1309687"/>
                            <a:gd name="connsiteX21" fmla="*/ 1290638 w 1562100"/>
                            <a:gd name="connsiteY21" fmla="*/ 435768 h 1309687"/>
                            <a:gd name="connsiteX22" fmla="*/ 1314450 w 1562100"/>
                            <a:gd name="connsiteY22" fmla="*/ 433387 h 1309687"/>
                            <a:gd name="connsiteX23" fmla="*/ 1409700 w 1562100"/>
                            <a:gd name="connsiteY23" fmla="*/ 352425 h 1309687"/>
                            <a:gd name="connsiteX24" fmla="*/ 1414463 w 1562100"/>
                            <a:gd name="connsiteY24" fmla="*/ 333375 h 1309687"/>
                            <a:gd name="connsiteX25" fmla="*/ 1507331 w 1562100"/>
                            <a:gd name="connsiteY25" fmla="*/ 278606 h 1309687"/>
                            <a:gd name="connsiteX26" fmla="*/ 1543050 w 1562100"/>
                            <a:gd name="connsiteY26" fmla="*/ 233362 h 1309687"/>
                            <a:gd name="connsiteX27" fmla="*/ 1562100 w 1562100"/>
                            <a:gd name="connsiteY27" fmla="*/ 195262 h 1309687"/>
                            <a:gd name="connsiteX28" fmla="*/ 1512094 w 1562100"/>
                            <a:gd name="connsiteY28" fmla="*/ 214312 h 1309687"/>
                            <a:gd name="connsiteX29" fmla="*/ 1478756 w 1562100"/>
                            <a:gd name="connsiteY29" fmla="*/ 214312 h 1309687"/>
                            <a:gd name="connsiteX30" fmla="*/ 1452563 w 1562100"/>
                            <a:gd name="connsiteY30" fmla="*/ 252412 h 1309687"/>
                            <a:gd name="connsiteX31" fmla="*/ 1421606 w 1562100"/>
                            <a:gd name="connsiteY31" fmla="*/ 250031 h 1309687"/>
                            <a:gd name="connsiteX32" fmla="*/ 1366838 w 1562100"/>
                            <a:gd name="connsiteY32" fmla="*/ 219075 h 1309687"/>
                            <a:gd name="connsiteX33" fmla="*/ 1323975 w 1562100"/>
                            <a:gd name="connsiteY33" fmla="*/ 207168 h 1309687"/>
                            <a:gd name="connsiteX34" fmla="*/ 1238250 w 1562100"/>
                            <a:gd name="connsiteY34" fmla="*/ 242887 h 1309687"/>
                            <a:gd name="connsiteX35" fmla="*/ 1223963 w 1562100"/>
                            <a:gd name="connsiteY35" fmla="*/ 280987 h 1309687"/>
                            <a:gd name="connsiteX36" fmla="*/ 1195388 w 1562100"/>
                            <a:gd name="connsiteY36" fmla="*/ 338137 h 1309687"/>
                            <a:gd name="connsiteX37" fmla="*/ 1109663 w 1562100"/>
                            <a:gd name="connsiteY37" fmla="*/ 300037 h 1309687"/>
                            <a:gd name="connsiteX38" fmla="*/ 1097756 w 1562100"/>
                            <a:gd name="connsiteY38" fmla="*/ 342900 h 1309687"/>
                            <a:gd name="connsiteX39" fmla="*/ 1083469 w 1562100"/>
                            <a:gd name="connsiteY39" fmla="*/ 376237 h 1309687"/>
                            <a:gd name="connsiteX40" fmla="*/ 959644 w 1562100"/>
                            <a:gd name="connsiteY40" fmla="*/ 407193 h 1309687"/>
                            <a:gd name="connsiteX41" fmla="*/ 945356 w 1562100"/>
                            <a:gd name="connsiteY41" fmla="*/ 402431 h 1309687"/>
                            <a:gd name="connsiteX42" fmla="*/ 926306 w 1562100"/>
                            <a:gd name="connsiteY42" fmla="*/ 423862 h 1309687"/>
                            <a:gd name="connsiteX43" fmla="*/ 890588 w 1562100"/>
                            <a:gd name="connsiteY43" fmla="*/ 431006 h 1309687"/>
                            <a:gd name="connsiteX44" fmla="*/ 854869 w 1562100"/>
                            <a:gd name="connsiteY44" fmla="*/ 381000 h 1309687"/>
                            <a:gd name="connsiteX45" fmla="*/ 835819 w 1562100"/>
                            <a:gd name="connsiteY45" fmla="*/ 369093 h 1309687"/>
                            <a:gd name="connsiteX46" fmla="*/ 826294 w 1562100"/>
                            <a:gd name="connsiteY46" fmla="*/ 323850 h 1309687"/>
                            <a:gd name="connsiteX47" fmla="*/ 792956 w 1562100"/>
                            <a:gd name="connsiteY47" fmla="*/ 307181 h 1309687"/>
                            <a:gd name="connsiteX48" fmla="*/ 759619 w 1562100"/>
                            <a:gd name="connsiteY48" fmla="*/ 300037 h 1309687"/>
                            <a:gd name="connsiteX49" fmla="*/ 740569 w 1562100"/>
                            <a:gd name="connsiteY49" fmla="*/ 295275 h 1309687"/>
                            <a:gd name="connsiteX50" fmla="*/ 728663 w 1562100"/>
                            <a:gd name="connsiteY50" fmla="*/ 285750 h 1309687"/>
                            <a:gd name="connsiteX51" fmla="*/ 735806 w 1562100"/>
                            <a:gd name="connsiteY51" fmla="*/ 259556 h 1309687"/>
                            <a:gd name="connsiteX52" fmla="*/ 742950 w 1562100"/>
                            <a:gd name="connsiteY52" fmla="*/ 235743 h 1309687"/>
                            <a:gd name="connsiteX53" fmla="*/ 700088 w 1562100"/>
                            <a:gd name="connsiteY53" fmla="*/ 185737 h 1309687"/>
                            <a:gd name="connsiteX54" fmla="*/ 602456 w 1562100"/>
                            <a:gd name="connsiteY54" fmla="*/ 133351 h 1309687"/>
                            <a:gd name="connsiteX55" fmla="*/ 628650 w 1562100"/>
                            <a:gd name="connsiteY55" fmla="*/ 88107 h 1309687"/>
                            <a:gd name="connsiteX56" fmla="*/ 500062 w 1562100"/>
                            <a:gd name="connsiteY56" fmla="*/ 66676 h 1309687"/>
                            <a:gd name="connsiteX57" fmla="*/ 450056 w 1562100"/>
                            <a:gd name="connsiteY57" fmla="*/ 2382 h 1309687"/>
                            <a:gd name="connsiteX58" fmla="*/ 428625 w 1562100"/>
                            <a:gd name="connsiteY58" fmla="*/ 0 h 1309687"/>
                            <a:gd name="connsiteX59" fmla="*/ 376238 w 1562100"/>
                            <a:gd name="connsiteY59" fmla="*/ 104775 h 1309687"/>
                            <a:gd name="connsiteX60" fmla="*/ 314326 w 1562100"/>
                            <a:gd name="connsiteY60" fmla="*/ 104774 h 1309687"/>
                            <a:gd name="connsiteX61" fmla="*/ 328613 w 1562100"/>
                            <a:gd name="connsiteY61" fmla="*/ 183356 h 1309687"/>
                            <a:gd name="connsiteX62" fmla="*/ 292894 w 1562100"/>
                            <a:gd name="connsiteY62" fmla="*/ 285750 h 1309687"/>
                            <a:gd name="connsiteX63" fmla="*/ 264319 w 1562100"/>
                            <a:gd name="connsiteY63" fmla="*/ 292893 h 1309687"/>
                            <a:gd name="connsiteX64" fmla="*/ 261938 w 1562100"/>
                            <a:gd name="connsiteY64" fmla="*/ 307181 h 1309687"/>
                            <a:gd name="connsiteX65" fmla="*/ 261938 w 1562100"/>
                            <a:gd name="connsiteY65" fmla="*/ 340518 h 1309687"/>
                            <a:gd name="connsiteX66" fmla="*/ 228600 w 1562100"/>
                            <a:gd name="connsiteY66" fmla="*/ 383381 h 1309687"/>
                            <a:gd name="connsiteX67" fmla="*/ 271463 w 1562100"/>
                            <a:gd name="connsiteY67" fmla="*/ 400050 h 1309687"/>
                            <a:gd name="connsiteX68" fmla="*/ 278606 w 1562100"/>
                            <a:gd name="connsiteY68" fmla="*/ 419100 h 1309687"/>
                            <a:gd name="connsiteX69" fmla="*/ 257175 w 1562100"/>
                            <a:gd name="connsiteY69" fmla="*/ 454818 h 1309687"/>
                            <a:gd name="connsiteX70" fmla="*/ 221456 w 1562100"/>
                            <a:gd name="connsiteY70" fmla="*/ 464343 h 1309687"/>
                            <a:gd name="connsiteX71" fmla="*/ 221456 w 1562100"/>
                            <a:gd name="connsiteY71" fmla="*/ 504825 h 1309687"/>
                            <a:gd name="connsiteX72" fmla="*/ 254794 w 1562100"/>
                            <a:gd name="connsiteY72" fmla="*/ 542925 h 1309687"/>
                            <a:gd name="connsiteX73" fmla="*/ 226219 w 1562100"/>
                            <a:gd name="connsiteY73" fmla="*/ 607218 h 1309687"/>
                            <a:gd name="connsiteX74" fmla="*/ 180975 w 1562100"/>
                            <a:gd name="connsiteY74" fmla="*/ 635793 h 1309687"/>
                            <a:gd name="connsiteX75" fmla="*/ 183356 w 1562100"/>
                            <a:gd name="connsiteY75" fmla="*/ 652462 h 1309687"/>
                            <a:gd name="connsiteX76" fmla="*/ 204788 w 1562100"/>
                            <a:gd name="connsiteY76" fmla="*/ 661987 h 1309687"/>
                            <a:gd name="connsiteX77" fmla="*/ 219075 w 1562100"/>
                            <a:gd name="connsiteY77" fmla="*/ 671512 h 1309687"/>
                            <a:gd name="connsiteX78" fmla="*/ 223838 w 1562100"/>
                            <a:gd name="connsiteY78" fmla="*/ 690562 h 1309687"/>
                            <a:gd name="connsiteX79" fmla="*/ 195263 w 1562100"/>
                            <a:gd name="connsiteY79" fmla="*/ 716756 h 1309687"/>
                            <a:gd name="connsiteX80" fmla="*/ 123825 w 1562100"/>
                            <a:gd name="connsiteY80" fmla="*/ 762000 h 1309687"/>
                            <a:gd name="connsiteX81" fmla="*/ 123825 w 1562100"/>
                            <a:gd name="connsiteY81" fmla="*/ 797718 h 1309687"/>
                            <a:gd name="connsiteX82" fmla="*/ 135731 w 1562100"/>
                            <a:gd name="connsiteY82" fmla="*/ 828675 h 1309687"/>
                            <a:gd name="connsiteX83" fmla="*/ 123825 w 1562100"/>
                            <a:gd name="connsiteY83" fmla="*/ 869156 h 1309687"/>
                            <a:gd name="connsiteX84" fmla="*/ 76200 w 1562100"/>
                            <a:gd name="connsiteY84" fmla="*/ 864393 h 1309687"/>
                            <a:gd name="connsiteX85" fmla="*/ 52388 w 1562100"/>
                            <a:gd name="connsiteY85" fmla="*/ 809625 h 1309687"/>
                            <a:gd name="connsiteX86" fmla="*/ 33338 w 1562100"/>
                            <a:gd name="connsiteY86" fmla="*/ 802481 h 1309687"/>
                            <a:gd name="connsiteX87" fmla="*/ 23813 w 1562100"/>
                            <a:gd name="connsiteY87" fmla="*/ 840581 h 1309687"/>
                            <a:gd name="connsiteX88" fmla="*/ 21431 w 1562100"/>
                            <a:gd name="connsiteY88" fmla="*/ 850106 h 1309687"/>
                            <a:gd name="connsiteX89" fmla="*/ 7144 w 1562100"/>
                            <a:gd name="connsiteY89" fmla="*/ 866775 h 1309687"/>
                            <a:gd name="connsiteX90" fmla="*/ 0 w 1562100"/>
                            <a:gd name="connsiteY90" fmla="*/ 923925 h 1309687"/>
                            <a:gd name="connsiteX91" fmla="*/ 23813 w 1562100"/>
                            <a:gd name="connsiteY91" fmla="*/ 952500 h 1309687"/>
                            <a:gd name="connsiteX92" fmla="*/ 16669 w 1562100"/>
                            <a:gd name="connsiteY92" fmla="*/ 992981 h 1309687"/>
                            <a:gd name="connsiteX93" fmla="*/ 35719 w 1562100"/>
                            <a:gd name="connsiteY93" fmla="*/ 997743 h 1309687"/>
                            <a:gd name="connsiteX94" fmla="*/ 69056 w 1562100"/>
                            <a:gd name="connsiteY94" fmla="*/ 997743 h 1309687"/>
                            <a:gd name="connsiteX95" fmla="*/ 85725 w 1562100"/>
                            <a:gd name="connsiteY95" fmla="*/ 988218 h 1309687"/>
                            <a:gd name="connsiteX96" fmla="*/ 135731 w 1562100"/>
                            <a:gd name="connsiteY96" fmla="*/ 1045368 h 1309687"/>
                            <a:gd name="connsiteX97" fmla="*/ 123825 w 1562100"/>
                            <a:gd name="connsiteY97" fmla="*/ 1064418 h 1309687"/>
                            <a:gd name="connsiteX98" fmla="*/ 133350 w 1562100"/>
                            <a:gd name="connsiteY98" fmla="*/ 1092993 h 1309687"/>
                            <a:gd name="connsiteX99" fmla="*/ 164306 w 1562100"/>
                            <a:gd name="connsiteY99" fmla="*/ 1112043 h 1309687"/>
                            <a:gd name="connsiteX100" fmla="*/ 190500 w 1562100"/>
                            <a:gd name="connsiteY100" fmla="*/ 1121568 h 1309687"/>
                            <a:gd name="connsiteX101" fmla="*/ 216694 w 1562100"/>
                            <a:gd name="connsiteY101" fmla="*/ 1128712 h 1309687"/>
                            <a:gd name="connsiteX102" fmla="*/ 228600 w 1562100"/>
                            <a:gd name="connsiteY102" fmla="*/ 1131093 h 1309687"/>
                            <a:gd name="connsiteX103" fmla="*/ 240506 w 1562100"/>
                            <a:gd name="connsiteY103" fmla="*/ 1092993 h 1309687"/>
                            <a:gd name="connsiteX104" fmla="*/ 269081 w 1562100"/>
                            <a:gd name="connsiteY104" fmla="*/ 1097756 h 1309687"/>
                            <a:gd name="connsiteX105" fmla="*/ 288131 w 1562100"/>
                            <a:gd name="connsiteY105" fmla="*/ 1085850 h 1309687"/>
                            <a:gd name="connsiteX106" fmla="*/ 307181 w 1562100"/>
                            <a:gd name="connsiteY106" fmla="*/ 1135856 h 1309687"/>
                            <a:gd name="connsiteX107" fmla="*/ 330994 w 1562100"/>
                            <a:gd name="connsiteY107" fmla="*/ 1150143 h 1309687"/>
                            <a:gd name="connsiteX108" fmla="*/ 340519 w 1562100"/>
                            <a:gd name="connsiteY108" fmla="*/ 1178718 h 1309687"/>
                            <a:gd name="connsiteX109" fmla="*/ 357188 w 1562100"/>
                            <a:gd name="connsiteY109" fmla="*/ 1188243 h 1309687"/>
                            <a:gd name="connsiteX110" fmla="*/ 364331 w 1562100"/>
                            <a:gd name="connsiteY110" fmla="*/ 1219200 h 1309687"/>
                            <a:gd name="connsiteX111" fmla="*/ 335756 w 1562100"/>
                            <a:gd name="connsiteY111" fmla="*/ 1245393 h 1309687"/>
                            <a:gd name="connsiteX112" fmla="*/ 309563 w 1562100"/>
                            <a:gd name="connsiteY112" fmla="*/ 1262062 h 1309687"/>
                            <a:gd name="connsiteX113" fmla="*/ 297656 w 1562100"/>
                            <a:gd name="connsiteY113" fmla="*/ 1285875 h 1309687"/>
                            <a:gd name="connsiteX114" fmla="*/ 302419 w 1562100"/>
                            <a:gd name="connsiteY114" fmla="*/ 1309687 h 1309687"/>
                            <a:gd name="connsiteX115" fmla="*/ 342900 w 1562100"/>
                            <a:gd name="connsiteY115" fmla="*/ 1309687 h 1309687"/>
                            <a:gd name="connsiteX116" fmla="*/ 390525 w 1562100"/>
                            <a:gd name="connsiteY116" fmla="*/ 1304925 h 1309687"/>
                            <a:gd name="connsiteX117" fmla="*/ 428625 w 1562100"/>
                            <a:gd name="connsiteY117" fmla="*/ 1295400 h 1309687"/>
                            <a:gd name="connsiteX118" fmla="*/ 454819 w 1562100"/>
                            <a:gd name="connsiteY118" fmla="*/ 1302543 h 1309687"/>
                            <a:gd name="connsiteX119" fmla="*/ 473869 w 1562100"/>
                            <a:gd name="connsiteY119" fmla="*/ 1281112 h 1309687"/>
                            <a:gd name="connsiteX120" fmla="*/ 492919 w 1562100"/>
                            <a:gd name="connsiteY120" fmla="*/ 1281112 h 1309687"/>
                            <a:gd name="connsiteX121" fmla="*/ 507206 w 1562100"/>
                            <a:gd name="connsiteY121" fmla="*/ 1250156 h 1309687"/>
                            <a:gd name="connsiteX122" fmla="*/ 557213 w 1562100"/>
                            <a:gd name="connsiteY122" fmla="*/ 1235868 h 1309687"/>
                            <a:gd name="connsiteX123" fmla="*/ 583406 w 1562100"/>
                            <a:gd name="connsiteY123" fmla="*/ 1216818 h 1309687"/>
                            <a:gd name="connsiteX124" fmla="*/ 590550 w 1562100"/>
                            <a:gd name="connsiteY124" fmla="*/ 1178718 h 1309687"/>
                            <a:gd name="connsiteX125" fmla="*/ 607219 w 1562100"/>
                            <a:gd name="connsiteY125" fmla="*/ 1152525 h 1309687"/>
                            <a:gd name="connsiteX126" fmla="*/ 688181 w 1562100"/>
                            <a:gd name="connsiteY126" fmla="*/ 1183481 h 1309687"/>
                            <a:gd name="connsiteX0" fmla="*/ 688181 w 1562100"/>
                            <a:gd name="connsiteY0" fmla="*/ 1183481 h 1309687"/>
                            <a:gd name="connsiteX1" fmla="*/ 688181 w 1562100"/>
                            <a:gd name="connsiteY1" fmla="*/ 1097756 h 1309687"/>
                            <a:gd name="connsiteX2" fmla="*/ 692944 w 1562100"/>
                            <a:gd name="connsiteY2" fmla="*/ 1054893 h 1309687"/>
                            <a:gd name="connsiteX3" fmla="*/ 692944 w 1562100"/>
                            <a:gd name="connsiteY3" fmla="*/ 1009650 h 1309687"/>
                            <a:gd name="connsiteX4" fmla="*/ 676275 w 1562100"/>
                            <a:gd name="connsiteY4" fmla="*/ 985837 h 1309687"/>
                            <a:gd name="connsiteX5" fmla="*/ 690563 w 1562100"/>
                            <a:gd name="connsiteY5" fmla="*/ 933450 h 1309687"/>
                            <a:gd name="connsiteX6" fmla="*/ 685800 w 1562100"/>
                            <a:gd name="connsiteY6" fmla="*/ 907256 h 1309687"/>
                            <a:gd name="connsiteX7" fmla="*/ 697706 w 1562100"/>
                            <a:gd name="connsiteY7" fmla="*/ 862012 h 1309687"/>
                            <a:gd name="connsiteX8" fmla="*/ 714375 w 1562100"/>
                            <a:gd name="connsiteY8" fmla="*/ 838200 h 1309687"/>
                            <a:gd name="connsiteX9" fmla="*/ 721519 w 1562100"/>
                            <a:gd name="connsiteY9" fmla="*/ 804862 h 1309687"/>
                            <a:gd name="connsiteX10" fmla="*/ 735806 w 1562100"/>
                            <a:gd name="connsiteY10" fmla="*/ 785812 h 1309687"/>
                            <a:gd name="connsiteX11" fmla="*/ 792956 w 1562100"/>
                            <a:gd name="connsiteY11" fmla="*/ 776287 h 1309687"/>
                            <a:gd name="connsiteX12" fmla="*/ 838200 w 1562100"/>
                            <a:gd name="connsiteY12" fmla="*/ 759618 h 1309687"/>
                            <a:gd name="connsiteX13" fmla="*/ 876300 w 1562100"/>
                            <a:gd name="connsiteY13" fmla="*/ 719137 h 1309687"/>
                            <a:gd name="connsiteX14" fmla="*/ 923925 w 1562100"/>
                            <a:gd name="connsiteY14" fmla="*/ 704850 h 1309687"/>
                            <a:gd name="connsiteX15" fmla="*/ 995363 w 1562100"/>
                            <a:gd name="connsiteY15" fmla="*/ 700087 h 1309687"/>
                            <a:gd name="connsiteX16" fmla="*/ 1040606 w 1562100"/>
                            <a:gd name="connsiteY16" fmla="*/ 690562 h 1309687"/>
                            <a:gd name="connsiteX17" fmla="*/ 1119188 w 1562100"/>
                            <a:gd name="connsiteY17" fmla="*/ 583406 h 1309687"/>
                            <a:gd name="connsiteX18" fmla="*/ 1126331 w 1562100"/>
                            <a:gd name="connsiteY18" fmla="*/ 550068 h 1309687"/>
                            <a:gd name="connsiteX19" fmla="*/ 1152525 w 1562100"/>
                            <a:gd name="connsiteY19" fmla="*/ 521493 h 1309687"/>
                            <a:gd name="connsiteX20" fmla="*/ 1197769 w 1562100"/>
                            <a:gd name="connsiteY20" fmla="*/ 511968 h 1309687"/>
                            <a:gd name="connsiteX21" fmla="*/ 1290638 w 1562100"/>
                            <a:gd name="connsiteY21" fmla="*/ 435768 h 1309687"/>
                            <a:gd name="connsiteX22" fmla="*/ 1314450 w 1562100"/>
                            <a:gd name="connsiteY22" fmla="*/ 433387 h 1309687"/>
                            <a:gd name="connsiteX23" fmla="*/ 1409700 w 1562100"/>
                            <a:gd name="connsiteY23" fmla="*/ 352425 h 1309687"/>
                            <a:gd name="connsiteX24" fmla="*/ 1414463 w 1562100"/>
                            <a:gd name="connsiteY24" fmla="*/ 333375 h 1309687"/>
                            <a:gd name="connsiteX25" fmla="*/ 1507331 w 1562100"/>
                            <a:gd name="connsiteY25" fmla="*/ 278606 h 1309687"/>
                            <a:gd name="connsiteX26" fmla="*/ 1543050 w 1562100"/>
                            <a:gd name="connsiteY26" fmla="*/ 233362 h 1309687"/>
                            <a:gd name="connsiteX27" fmla="*/ 1562100 w 1562100"/>
                            <a:gd name="connsiteY27" fmla="*/ 195262 h 1309687"/>
                            <a:gd name="connsiteX28" fmla="*/ 1512094 w 1562100"/>
                            <a:gd name="connsiteY28" fmla="*/ 214312 h 1309687"/>
                            <a:gd name="connsiteX29" fmla="*/ 1478756 w 1562100"/>
                            <a:gd name="connsiteY29" fmla="*/ 214312 h 1309687"/>
                            <a:gd name="connsiteX30" fmla="*/ 1452563 w 1562100"/>
                            <a:gd name="connsiteY30" fmla="*/ 252412 h 1309687"/>
                            <a:gd name="connsiteX31" fmla="*/ 1421606 w 1562100"/>
                            <a:gd name="connsiteY31" fmla="*/ 250031 h 1309687"/>
                            <a:gd name="connsiteX32" fmla="*/ 1366838 w 1562100"/>
                            <a:gd name="connsiteY32" fmla="*/ 219075 h 1309687"/>
                            <a:gd name="connsiteX33" fmla="*/ 1323975 w 1562100"/>
                            <a:gd name="connsiteY33" fmla="*/ 207168 h 1309687"/>
                            <a:gd name="connsiteX34" fmla="*/ 1238250 w 1562100"/>
                            <a:gd name="connsiteY34" fmla="*/ 242887 h 1309687"/>
                            <a:gd name="connsiteX35" fmla="*/ 1223963 w 1562100"/>
                            <a:gd name="connsiteY35" fmla="*/ 280987 h 1309687"/>
                            <a:gd name="connsiteX36" fmla="*/ 1195388 w 1562100"/>
                            <a:gd name="connsiteY36" fmla="*/ 338137 h 1309687"/>
                            <a:gd name="connsiteX37" fmla="*/ 1109663 w 1562100"/>
                            <a:gd name="connsiteY37" fmla="*/ 300037 h 1309687"/>
                            <a:gd name="connsiteX38" fmla="*/ 1097756 w 1562100"/>
                            <a:gd name="connsiteY38" fmla="*/ 342900 h 1309687"/>
                            <a:gd name="connsiteX39" fmla="*/ 1083469 w 1562100"/>
                            <a:gd name="connsiteY39" fmla="*/ 376237 h 1309687"/>
                            <a:gd name="connsiteX40" fmla="*/ 959644 w 1562100"/>
                            <a:gd name="connsiteY40" fmla="*/ 407193 h 1309687"/>
                            <a:gd name="connsiteX41" fmla="*/ 945356 w 1562100"/>
                            <a:gd name="connsiteY41" fmla="*/ 402431 h 1309687"/>
                            <a:gd name="connsiteX42" fmla="*/ 926306 w 1562100"/>
                            <a:gd name="connsiteY42" fmla="*/ 423862 h 1309687"/>
                            <a:gd name="connsiteX43" fmla="*/ 890588 w 1562100"/>
                            <a:gd name="connsiteY43" fmla="*/ 431006 h 1309687"/>
                            <a:gd name="connsiteX44" fmla="*/ 854869 w 1562100"/>
                            <a:gd name="connsiteY44" fmla="*/ 381000 h 1309687"/>
                            <a:gd name="connsiteX45" fmla="*/ 835819 w 1562100"/>
                            <a:gd name="connsiteY45" fmla="*/ 369093 h 1309687"/>
                            <a:gd name="connsiteX46" fmla="*/ 826294 w 1562100"/>
                            <a:gd name="connsiteY46" fmla="*/ 323850 h 1309687"/>
                            <a:gd name="connsiteX47" fmla="*/ 792956 w 1562100"/>
                            <a:gd name="connsiteY47" fmla="*/ 307181 h 1309687"/>
                            <a:gd name="connsiteX48" fmla="*/ 759619 w 1562100"/>
                            <a:gd name="connsiteY48" fmla="*/ 300037 h 1309687"/>
                            <a:gd name="connsiteX49" fmla="*/ 740569 w 1562100"/>
                            <a:gd name="connsiteY49" fmla="*/ 295275 h 1309687"/>
                            <a:gd name="connsiteX50" fmla="*/ 728663 w 1562100"/>
                            <a:gd name="connsiteY50" fmla="*/ 285750 h 1309687"/>
                            <a:gd name="connsiteX51" fmla="*/ 735806 w 1562100"/>
                            <a:gd name="connsiteY51" fmla="*/ 259556 h 1309687"/>
                            <a:gd name="connsiteX52" fmla="*/ 742950 w 1562100"/>
                            <a:gd name="connsiteY52" fmla="*/ 235743 h 1309687"/>
                            <a:gd name="connsiteX53" fmla="*/ 700088 w 1562100"/>
                            <a:gd name="connsiteY53" fmla="*/ 185737 h 1309687"/>
                            <a:gd name="connsiteX54" fmla="*/ 657225 w 1562100"/>
                            <a:gd name="connsiteY54" fmla="*/ 64294 h 1309687"/>
                            <a:gd name="connsiteX55" fmla="*/ 628650 w 1562100"/>
                            <a:gd name="connsiteY55" fmla="*/ 88107 h 1309687"/>
                            <a:gd name="connsiteX56" fmla="*/ 500062 w 1562100"/>
                            <a:gd name="connsiteY56" fmla="*/ 66676 h 1309687"/>
                            <a:gd name="connsiteX57" fmla="*/ 450056 w 1562100"/>
                            <a:gd name="connsiteY57" fmla="*/ 2382 h 1309687"/>
                            <a:gd name="connsiteX58" fmla="*/ 428625 w 1562100"/>
                            <a:gd name="connsiteY58" fmla="*/ 0 h 1309687"/>
                            <a:gd name="connsiteX59" fmla="*/ 376238 w 1562100"/>
                            <a:gd name="connsiteY59" fmla="*/ 104775 h 1309687"/>
                            <a:gd name="connsiteX60" fmla="*/ 314326 w 1562100"/>
                            <a:gd name="connsiteY60" fmla="*/ 104774 h 1309687"/>
                            <a:gd name="connsiteX61" fmla="*/ 328613 w 1562100"/>
                            <a:gd name="connsiteY61" fmla="*/ 183356 h 1309687"/>
                            <a:gd name="connsiteX62" fmla="*/ 292894 w 1562100"/>
                            <a:gd name="connsiteY62" fmla="*/ 285750 h 1309687"/>
                            <a:gd name="connsiteX63" fmla="*/ 264319 w 1562100"/>
                            <a:gd name="connsiteY63" fmla="*/ 292893 h 1309687"/>
                            <a:gd name="connsiteX64" fmla="*/ 261938 w 1562100"/>
                            <a:gd name="connsiteY64" fmla="*/ 307181 h 1309687"/>
                            <a:gd name="connsiteX65" fmla="*/ 261938 w 1562100"/>
                            <a:gd name="connsiteY65" fmla="*/ 340518 h 1309687"/>
                            <a:gd name="connsiteX66" fmla="*/ 228600 w 1562100"/>
                            <a:gd name="connsiteY66" fmla="*/ 383381 h 1309687"/>
                            <a:gd name="connsiteX67" fmla="*/ 271463 w 1562100"/>
                            <a:gd name="connsiteY67" fmla="*/ 400050 h 1309687"/>
                            <a:gd name="connsiteX68" fmla="*/ 278606 w 1562100"/>
                            <a:gd name="connsiteY68" fmla="*/ 419100 h 1309687"/>
                            <a:gd name="connsiteX69" fmla="*/ 257175 w 1562100"/>
                            <a:gd name="connsiteY69" fmla="*/ 454818 h 1309687"/>
                            <a:gd name="connsiteX70" fmla="*/ 221456 w 1562100"/>
                            <a:gd name="connsiteY70" fmla="*/ 464343 h 1309687"/>
                            <a:gd name="connsiteX71" fmla="*/ 221456 w 1562100"/>
                            <a:gd name="connsiteY71" fmla="*/ 504825 h 1309687"/>
                            <a:gd name="connsiteX72" fmla="*/ 254794 w 1562100"/>
                            <a:gd name="connsiteY72" fmla="*/ 542925 h 1309687"/>
                            <a:gd name="connsiteX73" fmla="*/ 226219 w 1562100"/>
                            <a:gd name="connsiteY73" fmla="*/ 607218 h 1309687"/>
                            <a:gd name="connsiteX74" fmla="*/ 180975 w 1562100"/>
                            <a:gd name="connsiteY74" fmla="*/ 635793 h 1309687"/>
                            <a:gd name="connsiteX75" fmla="*/ 183356 w 1562100"/>
                            <a:gd name="connsiteY75" fmla="*/ 652462 h 1309687"/>
                            <a:gd name="connsiteX76" fmla="*/ 204788 w 1562100"/>
                            <a:gd name="connsiteY76" fmla="*/ 661987 h 1309687"/>
                            <a:gd name="connsiteX77" fmla="*/ 219075 w 1562100"/>
                            <a:gd name="connsiteY77" fmla="*/ 671512 h 1309687"/>
                            <a:gd name="connsiteX78" fmla="*/ 223838 w 1562100"/>
                            <a:gd name="connsiteY78" fmla="*/ 690562 h 1309687"/>
                            <a:gd name="connsiteX79" fmla="*/ 195263 w 1562100"/>
                            <a:gd name="connsiteY79" fmla="*/ 716756 h 1309687"/>
                            <a:gd name="connsiteX80" fmla="*/ 123825 w 1562100"/>
                            <a:gd name="connsiteY80" fmla="*/ 762000 h 1309687"/>
                            <a:gd name="connsiteX81" fmla="*/ 123825 w 1562100"/>
                            <a:gd name="connsiteY81" fmla="*/ 797718 h 1309687"/>
                            <a:gd name="connsiteX82" fmla="*/ 135731 w 1562100"/>
                            <a:gd name="connsiteY82" fmla="*/ 828675 h 1309687"/>
                            <a:gd name="connsiteX83" fmla="*/ 123825 w 1562100"/>
                            <a:gd name="connsiteY83" fmla="*/ 869156 h 1309687"/>
                            <a:gd name="connsiteX84" fmla="*/ 76200 w 1562100"/>
                            <a:gd name="connsiteY84" fmla="*/ 864393 h 1309687"/>
                            <a:gd name="connsiteX85" fmla="*/ 52388 w 1562100"/>
                            <a:gd name="connsiteY85" fmla="*/ 809625 h 1309687"/>
                            <a:gd name="connsiteX86" fmla="*/ 33338 w 1562100"/>
                            <a:gd name="connsiteY86" fmla="*/ 802481 h 1309687"/>
                            <a:gd name="connsiteX87" fmla="*/ 23813 w 1562100"/>
                            <a:gd name="connsiteY87" fmla="*/ 840581 h 1309687"/>
                            <a:gd name="connsiteX88" fmla="*/ 21431 w 1562100"/>
                            <a:gd name="connsiteY88" fmla="*/ 850106 h 1309687"/>
                            <a:gd name="connsiteX89" fmla="*/ 7144 w 1562100"/>
                            <a:gd name="connsiteY89" fmla="*/ 866775 h 1309687"/>
                            <a:gd name="connsiteX90" fmla="*/ 0 w 1562100"/>
                            <a:gd name="connsiteY90" fmla="*/ 923925 h 1309687"/>
                            <a:gd name="connsiteX91" fmla="*/ 23813 w 1562100"/>
                            <a:gd name="connsiteY91" fmla="*/ 952500 h 1309687"/>
                            <a:gd name="connsiteX92" fmla="*/ 16669 w 1562100"/>
                            <a:gd name="connsiteY92" fmla="*/ 992981 h 1309687"/>
                            <a:gd name="connsiteX93" fmla="*/ 35719 w 1562100"/>
                            <a:gd name="connsiteY93" fmla="*/ 997743 h 1309687"/>
                            <a:gd name="connsiteX94" fmla="*/ 69056 w 1562100"/>
                            <a:gd name="connsiteY94" fmla="*/ 997743 h 1309687"/>
                            <a:gd name="connsiteX95" fmla="*/ 85725 w 1562100"/>
                            <a:gd name="connsiteY95" fmla="*/ 988218 h 1309687"/>
                            <a:gd name="connsiteX96" fmla="*/ 135731 w 1562100"/>
                            <a:gd name="connsiteY96" fmla="*/ 1045368 h 1309687"/>
                            <a:gd name="connsiteX97" fmla="*/ 123825 w 1562100"/>
                            <a:gd name="connsiteY97" fmla="*/ 1064418 h 1309687"/>
                            <a:gd name="connsiteX98" fmla="*/ 133350 w 1562100"/>
                            <a:gd name="connsiteY98" fmla="*/ 1092993 h 1309687"/>
                            <a:gd name="connsiteX99" fmla="*/ 164306 w 1562100"/>
                            <a:gd name="connsiteY99" fmla="*/ 1112043 h 1309687"/>
                            <a:gd name="connsiteX100" fmla="*/ 190500 w 1562100"/>
                            <a:gd name="connsiteY100" fmla="*/ 1121568 h 1309687"/>
                            <a:gd name="connsiteX101" fmla="*/ 216694 w 1562100"/>
                            <a:gd name="connsiteY101" fmla="*/ 1128712 h 1309687"/>
                            <a:gd name="connsiteX102" fmla="*/ 228600 w 1562100"/>
                            <a:gd name="connsiteY102" fmla="*/ 1131093 h 1309687"/>
                            <a:gd name="connsiteX103" fmla="*/ 240506 w 1562100"/>
                            <a:gd name="connsiteY103" fmla="*/ 1092993 h 1309687"/>
                            <a:gd name="connsiteX104" fmla="*/ 269081 w 1562100"/>
                            <a:gd name="connsiteY104" fmla="*/ 1097756 h 1309687"/>
                            <a:gd name="connsiteX105" fmla="*/ 288131 w 1562100"/>
                            <a:gd name="connsiteY105" fmla="*/ 1085850 h 1309687"/>
                            <a:gd name="connsiteX106" fmla="*/ 307181 w 1562100"/>
                            <a:gd name="connsiteY106" fmla="*/ 1135856 h 1309687"/>
                            <a:gd name="connsiteX107" fmla="*/ 330994 w 1562100"/>
                            <a:gd name="connsiteY107" fmla="*/ 1150143 h 1309687"/>
                            <a:gd name="connsiteX108" fmla="*/ 340519 w 1562100"/>
                            <a:gd name="connsiteY108" fmla="*/ 1178718 h 1309687"/>
                            <a:gd name="connsiteX109" fmla="*/ 357188 w 1562100"/>
                            <a:gd name="connsiteY109" fmla="*/ 1188243 h 1309687"/>
                            <a:gd name="connsiteX110" fmla="*/ 364331 w 1562100"/>
                            <a:gd name="connsiteY110" fmla="*/ 1219200 h 1309687"/>
                            <a:gd name="connsiteX111" fmla="*/ 335756 w 1562100"/>
                            <a:gd name="connsiteY111" fmla="*/ 1245393 h 1309687"/>
                            <a:gd name="connsiteX112" fmla="*/ 309563 w 1562100"/>
                            <a:gd name="connsiteY112" fmla="*/ 1262062 h 1309687"/>
                            <a:gd name="connsiteX113" fmla="*/ 297656 w 1562100"/>
                            <a:gd name="connsiteY113" fmla="*/ 1285875 h 1309687"/>
                            <a:gd name="connsiteX114" fmla="*/ 302419 w 1562100"/>
                            <a:gd name="connsiteY114" fmla="*/ 1309687 h 1309687"/>
                            <a:gd name="connsiteX115" fmla="*/ 342900 w 1562100"/>
                            <a:gd name="connsiteY115" fmla="*/ 1309687 h 1309687"/>
                            <a:gd name="connsiteX116" fmla="*/ 390525 w 1562100"/>
                            <a:gd name="connsiteY116" fmla="*/ 1304925 h 1309687"/>
                            <a:gd name="connsiteX117" fmla="*/ 428625 w 1562100"/>
                            <a:gd name="connsiteY117" fmla="*/ 1295400 h 1309687"/>
                            <a:gd name="connsiteX118" fmla="*/ 454819 w 1562100"/>
                            <a:gd name="connsiteY118" fmla="*/ 1302543 h 1309687"/>
                            <a:gd name="connsiteX119" fmla="*/ 473869 w 1562100"/>
                            <a:gd name="connsiteY119" fmla="*/ 1281112 h 1309687"/>
                            <a:gd name="connsiteX120" fmla="*/ 492919 w 1562100"/>
                            <a:gd name="connsiteY120" fmla="*/ 1281112 h 1309687"/>
                            <a:gd name="connsiteX121" fmla="*/ 507206 w 1562100"/>
                            <a:gd name="connsiteY121" fmla="*/ 1250156 h 1309687"/>
                            <a:gd name="connsiteX122" fmla="*/ 557213 w 1562100"/>
                            <a:gd name="connsiteY122" fmla="*/ 1235868 h 1309687"/>
                            <a:gd name="connsiteX123" fmla="*/ 583406 w 1562100"/>
                            <a:gd name="connsiteY123" fmla="*/ 1216818 h 1309687"/>
                            <a:gd name="connsiteX124" fmla="*/ 590550 w 1562100"/>
                            <a:gd name="connsiteY124" fmla="*/ 1178718 h 1309687"/>
                            <a:gd name="connsiteX125" fmla="*/ 607219 w 1562100"/>
                            <a:gd name="connsiteY125" fmla="*/ 1152525 h 1309687"/>
                            <a:gd name="connsiteX126" fmla="*/ 688181 w 1562100"/>
                            <a:gd name="connsiteY126" fmla="*/ 1183481 h 1309687"/>
                            <a:gd name="connsiteX0" fmla="*/ 688181 w 1562100"/>
                            <a:gd name="connsiteY0" fmla="*/ 1183481 h 1309687"/>
                            <a:gd name="connsiteX1" fmla="*/ 688181 w 1562100"/>
                            <a:gd name="connsiteY1" fmla="*/ 1097756 h 1309687"/>
                            <a:gd name="connsiteX2" fmla="*/ 692944 w 1562100"/>
                            <a:gd name="connsiteY2" fmla="*/ 1054893 h 1309687"/>
                            <a:gd name="connsiteX3" fmla="*/ 692944 w 1562100"/>
                            <a:gd name="connsiteY3" fmla="*/ 1009650 h 1309687"/>
                            <a:gd name="connsiteX4" fmla="*/ 676275 w 1562100"/>
                            <a:gd name="connsiteY4" fmla="*/ 985837 h 1309687"/>
                            <a:gd name="connsiteX5" fmla="*/ 690563 w 1562100"/>
                            <a:gd name="connsiteY5" fmla="*/ 933450 h 1309687"/>
                            <a:gd name="connsiteX6" fmla="*/ 685800 w 1562100"/>
                            <a:gd name="connsiteY6" fmla="*/ 907256 h 1309687"/>
                            <a:gd name="connsiteX7" fmla="*/ 697706 w 1562100"/>
                            <a:gd name="connsiteY7" fmla="*/ 862012 h 1309687"/>
                            <a:gd name="connsiteX8" fmla="*/ 714375 w 1562100"/>
                            <a:gd name="connsiteY8" fmla="*/ 838200 h 1309687"/>
                            <a:gd name="connsiteX9" fmla="*/ 721519 w 1562100"/>
                            <a:gd name="connsiteY9" fmla="*/ 804862 h 1309687"/>
                            <a:gd name="connsiteX10" fmla="*/ 735806 w 1562100"/>
                            <a:gd name="connsiteY10" fmla="*/ 785812 h 1309687"/>
                            <a:gd name="connsiteX11" fmla="*/ 792956 w 1562100"/>
                            <a:gd name="connsiteY11" fmla="*/ 776287 h 1309687"/>
                            <a:gd name="connsiteX12" fmla="*/ 838200 w 1562100"/>
                            <a:gd name="connsiteY12" fmla="*/ 759618 h 1309687"/>
                            <a:gd name="connsiteX13" fmla="*/ 876300 w 1562100"/>
                            <a:gd name="connsiteY13" fmla="*/ 719137 h 1309687"/>
                            <a:gd name="connsiteX14" fmla="*/ 923925 w 1562100"/>
                            <a:gd name="connsiteY14" fmla="*/ 704850 h 1309687"/>
                            <a:gd name="connsiteX15" fmla="*/ 995363 w 1562100"/>
                            <a:gd name="connsiteY15" fmla="*/ 700087 h 1309687"/>
                            <a:gd name="connsiteX16" fmla="*/ 1040606 w 1562100"/>
                            <a:gd name="connsiteY16" fmla="*/ 690562 h 1309687"/>
                            <a:gd name="connsiteX17" fmla="*/ 1119188 w 1562100"/>
                            <a:gd name="connsiteY17" fmla="*/ 583406 h 1309687"/>
                            <a:gd name="connsiteX18" fmla="*/ 1126331 w 1562100"/>
                            <a:gd name="connsiteY18" fmla="*/ 550068 h 1309687"/>
                            <a:gd name="connsiteX19" fmla="*/ 1152525 w 1562100"/>
                            <a:gd name="connsiteY19" fmla="*/ 521493 h 1309687"/>
                            <a:gd name="connsiteX20" fmla="*/ 1197769 w 1562100"/>
                            <a:gd name="connsiteY20" fmla="*/ 511968 h 1309687"/>
                            <a:gd name="connsiteX21" fmla="*/ 1290638 w 1562100"/>
                            <a:gd name="connsiteY21" fmla="*/ 435768 h 1309687"/>
                            <a:gd name="connsiteX22" fmla="*/ 1314450 w 1562100"/>
                            <a:gd name="connsiteY22" fmla="*/ 433387 h 1309687"/>
                            <a:gd name="connsiteX23" fmla="*/ 1409700 w 1562100"/>
                            <a:gd name="connsiteY23" fmla="*/ 352425 h 1309687"/>
                            <a:gd name="connsiteX24" fmla="*/ 1414463 w 1562100"/>
                            <a:gd name="connsiteY24" fmla="*/ 333375 h 1309687"/>
                            <a:gd name="connsiteX25" fmla="*/ 1507331 w 1562100"/>
                            <a:gd name="connsiteY25" fmla="*/ 278606 h 1309687"/>
                            <a:gd name="connsiteX26" fmla="*/ 1543050 w 1562100"/>
                            <a:gd name="connsiteY26" fmla="*/ 233362 h 1309687"/>
                            <a:gd name="connsiteX27" fmla="*/ 1562100 w 1562100"/>
                            <a:gd name="connsiteY27" fmla="*/ 195262 h 1309687"/>
                            <a:gd name="connsiteX28" fmla="*/ 1512094 w 1562100"/>
                            <a:gd name="connsiteY28" fmla="*/ 214312 h 1309687"/>
                            <a:gd name="connsiteX29" fmla="*/ 1478756 w 1562100"/>
                            <a:gd name="connsiteY29" fmla="*/ 214312 h 1309687"/>
                            <a:gd name="connsiteX30" fmla="*/ 1452563 w 1562100"/>
                            <a:gd name="connsiteY30" fmla="*/ 252412 h 1309687"/>
                            <a:gd name="connsiteX31" fmla="*/ 1421606 w 1562100"/>
                            <a:gd name="connsiteY31" fmla="*/ 250031 h 1309687"/>
                            <a:gd name="connsiteX32" fmla="*/ 1366838 w 1562100"/>
                            <a:gd name="connsiteY32" fmla="*/ 219075 h 1309687"/>
                            <a:gd name="connsiteX33" fmla="*/ 1323975 w 1562100"/>
                            <a:gd name="connsiteY33" fmla="*/ 207168 h 1309687"/>
                            <a:gd name="connsiteX34" fmla="*/ 1238250 w 1562100"/>
                            <a:gd name="connsiteY34" fmla="*/ 242887 h 1309687"/>
                            <a:gd name="connsiteX35" fmla="*/ 1223963 w 1562100"/>
                            <a:gd name="connsiteY35" fmla="*/ 280987 h 1309687"/>
                            <a:gd name="connsiteX36" fmla="*/ 1195388 w 1562100"/>
                            <a:gd name="connsiteY36" fmla="*/ 338137 h 1309687"/>
                            <a:gd name="connsiteX37" fmla="*/ 1109663 w 1562100"/>
                            <a:gd name="connsiteY37" fmla="*/ 300037 h 1309687"/>
                            <a:gd name="connsiteX38" fmla="*/ 1097756 w 1562100"/>
                            <a:gd name="connsiteY38" fmla="*/ 342900 h 1309687"/>
                            <a:gd name="connsiteX39" fmla="*/ 1083469 w 1562100"/>
                            <a:gd name="connsiteY39" fmla="*/ 376237 h 1309687"/>
                            <a:gd name="connsiteX40" fmla="*/ 959644 w 1562100"/>
                            <a:gd name="connsiteY40" fmla="*/ 407193 h 1309687"/>
                            <a:gd name="connsiteX41" fmla="*/ 945356 w 1562100"/>
                            <a:gd name="connsiteY41" fmla="*/ 402431 h 1309687"/>
                            <a:gd name="connsiteX42" fmla="*/ 926306 w 1562100"/>
                            <a:gd name="connsiteY42" fmla="*/ 423862 h 1309687"/>
                            <a:gd name="connsiteX43" fmla="*/ 890588 w 1562100"/>
                            <a:gd name="connsiteY43" fmla="*/ 431006 h 1309687"/>
                            <a:gd name="connsiteX44" fmla="*/ 854869 w 1562100"/>
                            <a:gd name="connsiteY44" fmla="*/ 381000 h 1309687"/>
                            <a:gd name="connsiteX45" fmla="*/ 835819 w 1562100"/>
                            <a:gd name="connsiteY45" fmla="*/ 369093 h 1309687"/>
                            <a:gd name="connsiteX46" fmla="*/ 826294 w 1562100"/>
                            <a:gd name="connsiteY46" fmla="*/ 323850 h 1309687"/>
                            <a:gd name="connsiteX47" fmla="*/ 792956 w 1562100"/>
                            <a:gd name="connsiteY47" fmla="*/ 307181 h 1309687"/>
                            <a:gd name="connsiteX48" fmla="*/ 759619 w 1562100"/>
                            <a:gd name="connsiteY48" fmla="*/ 300037 h 1309687"/>
                            <a:gd name="connsiteX49" fmla="*/ 740569 w 1562100"/>
                            <a:gd name="connsiteY49" fmla="*/ 295275 h 1309687"/>
                            <a:gd name="connsiteX50" fmla="*/ 728663 w 1562100"/>
                            <a:gd name="connsiteY50" fmla="*/ 285750 h 1309687"/>
                            <a:gd name="connsiteX51" fmla="*/ 735806 w 1562100"/>
                            <a:gd name="connsiteY51" fmla="*/ 259556 h 1309687"/>
                            <a:gd name="connsiteX52" fmla="*/ 742950 w 1562100"/>
                            <a:gd name="connsiteY52" fmla="*/ 235743 h 1309687"/>
                            <a:gd name="connsiteX53" fmla="*/ 700088 w 1562100"/>
                            <a:gd name="connsiteY53" fmla="*/ 185737 h 1309687"/>
                            <a:gd name="connsiteX54" fmla="*/ 671513 w 1562100"/>
                            <a:gd name="connsiteY54" fmla="*/ 92869 h 1309687"/>
                            <a:gd name="connsiteX55" fmla="*/ 657225 w 1562100"/>
                            <a:gd name="connsiteY55" fmla="*/ 64294 h 1309687"/>
                            <a:gd name="connsiteX56" fmla="*/ 628650 w 1562100"/>
                            <a:gd name="connsiteY56" fmla="*/ 88107 h 1309687"/>
                            <a:gd name="connsiteX57" fmla="*/ 500062 w 1562100"/>
                            <a:gd name="connsiteY57" fmla="*/ 66676 h 1309687"/>
                            <a:gd name="connsiteX58" fmla="*/ 450056 w 1562100"/>
                            <a:gd name="connsiteY58" fmla="*/ 2382 h 1309687"/>
                            <a:gd name="connsiteX59" fmla="*/ 428625 w 1562100"/>
                            <a:gd name="connsiteY59" fmla="*/ 0 h 1309687"/>
                            <a:gd name="connsiteX60" fmla="*/ 376238 w 1562100"/>
                            <a:gd name="connsiteY60" fmla="*/ 104775 h 1309687"/>
                            <a:gd name="connsiteX61" fmla="*/ 314326 w 1562100"/>
                            <a:gd name="connsiteY61" fmla="*/ 104774 h 1309687"/>
                            <a:gd name="connsiteX62" fmla="*/ 328613 w 1562100"/>
                            <a:gd name="connsiteY62" fmla="*/ 183356 h 1309687"/>
                            <a:gd name="connsiteX63" fmla="*/ 292894 w 1562100"/>
                            <a:gd name="connsiteY63" fmla="*/ 285750 h 1309687"/>
                            <a:gd name="connsiteX64" fmla="*/ 264319 w 1562100"/>
                            <a:gd name="connsiteY64" fmla="*/ 292893 h 1309687"/>
                            <a:gd name="connsiteX65" fmla="*/ 261938 w 1562100"/>
                            <a:gd name="connsiteY65" fmla="*/ 307181 h 1309687"/>
                            <a:gd name="connsiteX66" fmla="*/ 261938 w 1562100"/>
                            <a:gd name="connsiteY66" fmla="*/ 340518 h 1309687"/>
                            <a:gd name="connsiteX67" fmla="*/ 228600 w 1562100"/>
                            <a:gd name="connsiteY67" fmla="*/ 383381 h 1309687"/>
                            <a:gd name="connsiteX68" fmla="*/ 271463 w 1562100"/>
                            <a:gd name="connsiteY68" fmla="*/ 400050 h 1309687"/>
                            <a:gd name="connsiteX69" fmla="*/ 278606 w 1562100"/>
                            <a:gd name="connsiteY69" fmla="*/ 419100 h 1309687"/>
                            <a:gd name="connsiteX70" fmla="*/ 257175 w 1562100"/>
                            <a:gd name="connsiteY70" fmla="*/ 454818 h 1309687"/>
                            <a:gd name="connsiteX71" fmla="*/ 221456 w 1562100"/>
                            <a:gd name="connsiteY71" fmla="*/ 464343 h 1309687"/>
                            <a:gd name="connsiteX72" fmla="*/ 221456 w 1562100"/>
                            <a:gd name="connsiteY72" fmla="*/ 504825 h 1309687"/>
                            <a:gd name="connsiteX73" fmla="*/ 254794 w 1562100"/>
                            <a:gd name="connsiteY73" fmla="*/ 542925 h 1309687"/>
                            <a:gd name="connsiteX74" fmla="*/ 226219 w 1562100"/>
                            <a:gd name="connsiteY74" fmla="*/ 607218 h 1309687"/>
                            <a:gd name="connsiteX75" fmla="*/ 180975 w 1562100"/>
                            <a:gd name="connsiteY75" fmla="*/ 635793 h 1309687"/>
                            <a:gd name="connsiteX76" fmla="*/ 183356 w 1562100"/>
                            <a:gd name="connsiteY76" fmla="*/ 652462 h 1309687"/>
                            <a:gd name="connsiteX77" fmla="*/ 204788 w 1562100"/>
                            <a:gd name="connsiteY77" fmla="*/ 661987 h 1309687"/>
                            <a:gd name="connsiteX78" fmla="*/ 219075 w 1562100"/>
                            <a:gd name="connsiteY78" fmla="*/ 671512 h 1309687"/>
                            <a:gd name="connsiteX79" fmla="*/ 223838 w 1562100"/>
                            <a:gd name="connsiteY79" fmla="*/ 690562 h 1309687"/>
                            <a:gd name="connsiteX80" fmla="*/ 195263 w 1562100"/>
                            <a:gd name="connsiteY80" fmla="*/ 716756 h 1309687"/>
                            <a:gd name="connsiteX81" fmla="*/ 123825 w 1562100"/>
                            <a:gd name="connsiteY81" fmla="*/ 762000 h 1309687"/>
                            <a:gd name="connsiteX82" fmla="*/ 123825 w 1562100"/>
                            <a:gd name="connsiteY82" fmla="*/ 797718 h 1309687"/>
                            <a:gd name="connsiteX83" fmla="*/ 135731 w 1562100"/>
                            <a:gd name="connsiteY83" fmla="*/ 828675 h 1309687"/>
                            <a:gd name="connsiteX84" fmla="*/ 123825 w 1562100"/>
                            <a:gd name="connsiteY84" fmla="*/ 869156 h 1309687"/>
                            <a:gd name="connsiteX85" fmla="*/ 76200 w 1562100"/>
                            <a:gd name="connsiteY85" fmla="*/ 864393 h 1309687"/>
                            <a:gd name="connsiteX86" fmla="*/ 52388 w 1562100"/>
                            <a:gd name="connsiteY86" fmla="*/ 809625 h 1309687"/>
                            <a:gd name="connsiteX87" fmla="*/ 33338 w 1562100"/>
                            <a:gd name="connsiteY87" fmla="*/ 802481 h 1309687"/>
                            <a:gd name="connsiteX88" fmla="*/ 23813 w 1562100"/>
                            <a:gd name="connsiteY88" fmla="*/ 840581 h 1309687"/>
                            <a:gd name="connsiteX89" fmla="*/ 21431 w 1562100"/>
                            <a:gd name="connsiteY89" fmla="*/ 850106 h 1309687"/>
                            <a:gd name="connsiteX90" fmla="*/ 7144 w 1562100"/>
                            <a:gd name="connsiteY90" fmla="*/ 866775 h 1309687"/>
                            <a:gd name="connsiteX91" fmla="*/ 0 w 1562100"/>
                            <a:gd name="connsiteY91" fmla="*/ 923925 h 1309687"/>
                            <a:gd name="connsiteX92" fmla="*/ 23813 w 1562100"/>
                            <a:gd name="connsiteY92" fmla="*/ 952500 h 1309687"/>
                            <a:gd name="connsiteX93" fmla="*/ 16669 w 1562100"/>
                            <a:gd name="connsiteY93" fmla="*/ 992981 h 1309687"/>
                            <a:gd name="connsiteX94" fmla="*/ 35719 w 1562100"/>
                            <a:gd name="connsiteY94" fmla="*/ 997743 h 1309687"/>
                            <a:gd name="connsiteX95" fmla="*/ 69056 w 1562100"/>
                            <a:gd name="connsiteY95" fmla="*/ 997743 h 1309687"/>
                            <a:gd name="connsiteX96" fmla="*/ 85725 w 1562100"/>
                            <a:gd name="connsiteY96" fmla="*/ 988218 h 1309687"/>
                            <a:gd name="connsiteX97" fmla="*/ 135731 w 1562100"/>
                            <a:gd name="connsiteY97" fmla="*/ 1045368 h 1309687"/>
                            <a:gd name="connsiteX98" fmla="*/ 123825 w 1562100"/>
                            <a:gd name="connsiteY98" fmla="*/ 1064418 h 1309687"/>
                            <a:gd name="connsiteX99" fmla="*/ 133350 w 1562100"/>
                            <a:gd name="connsiteY99" fmla="*/ 1092993 h 1309687"/>
                            <a:gd name="connsiteX100" fmla="*/ 164306 w 1562100"/>
                            <a:gd name="connsiteY100" fmla="*/ 1112043 h 1309687"/>
                            <a:gd name="connsiteX101" fmla="*/ 190500 w 1562100"/>
                            <a:gd name="connsiteY101" fmla="*/ 1121568 h 1309687"/>
                            <a:gd name="connsiteX102" fmla="*/ 216694 w 1562100"/>
                            <a:gd name="connsiteY102" fmla="*/ 1128712 h 1309687"/>
                            <a:gd name="connsiteX103" fmla="*/ 228600 w 1562100"/>
                            <a:gd name="connsiteY103" fmla="*/ 1131093 h 1309687"/>
                            <a:gd name="connsiteX104" fmla="*/ 240506 w 1562100"/>
                            <a:gd name="connsiteY104" fmla="*/ 1092993 h 1309687"/>
                            <a:gd name="connsiteX105" fmla="*/ 269081 w 1562100"/>
                            <a:gd name="connsiteY105" fmla="*/ 1097756 h 1309687"/>
                            <a:gd name="connsiteX106" fmla="*/ 288131 w 1562100"/>
                            <a:gd name="connsiteY106" fmla="*/ 1085850 h 1309687"/>
                            <a:gd name="connsiteX107" fmla="*/ 307181 w 1562100"/>
                            <a:gd name="connsiteY107" fmla="*/ 1135856 h 1309687"/>
                            <a:gd name="connsiteX108" fmla="*/ 330994 w 1562100"/>
                            <a:gd name="connsiteY108" fmla="*/ 1150143 h 1309687"/>
                            <a:gd name="connsiteX109" fmla="*/ 340519 w 1562100"/>
                            <a:gd name="connsiteY109" fmla="*/ 1178718 h 1309687"/>
                            <a:gd name="connsiteX110" fmla="*/ 357188 w 1562100"/>
                            <a:gd name="connsiteY110" fmla="*/ 1188243 h 1309687"/>
                            <a:gd name="connsiteX111" fmla="*/ 364331 w 1562100"/>
                            <a:gd name="connsiteY111" fmla="*/ 1219200 h 1309687"/>
                            <a:gd name="connsiteX112" fmla="*/ 335756 w 1562100"/>
                            <a:gd name="connsiteY112" fmla="*/ 1245393 h 1309687"/>
                            <a:gd name="connsiteX113" fmla="*/ 309563 w 1562100"/>
                            <a:gd name="connsiteY113" fmla="*/ 1262062 h 1309687"/>
                            <a:gd name="connsiteX114" fmla="*/ 297656 w 1562100"/>
                            <a:gd name="connsiteY114" fmla="*/ 1285875 h 1309687"/>
                            <a:gd name="connsiteX115" fmla="*/ 302419 w 1562100"/>
                            <a:gd name="connsiteY115" fmla="*/ 1309687 h 1309687"/>
                            <a:gd name="connsiteX116" fmla="*/ 342900 w 1562100"/>
                            <a:gd name="connsiteY116" fmla="*/ 1309687 h 1309687"/>
                            <a:gd name="connsiteX117" fmla="*/ 390525 w 1562100"/>
                            <a:gd name="connsiteY117" fmla="*/ 1304925 h 1309687"/>
                            <a:gd name="connsiteX118" fmla="*/ 428625 w 1562100"/>
                            <a:gd name="connsiteY118" fmla="*/ 1295400 h 1309687"/>
                            <a:gd name="connsiteX119" fmla="*/ 454819 w 1562100"/>
                            <a:gd name="connsiteY119" fmla="*/ 1302543 h 1309687"/>
                            <a:gd name="connsiteX120" fmla="*/ 473869 w 1562100"/>
                            <a:gd name="connsiteY120" fmla="*/ 1281112 h 1309687"/>
                            <a:gd name="connsiteX121" fmla="*/ 492919 w 1562100"/>
                            <a:gd name="connsiteY121" fmla="*/ 1281112 h 1309687"/>
                            <a:gd name="connsiteX122" fmla="*/ 507206 w 1562100"/>
                            <a:gd name="connsiteY122" fmla="*/ 1250156 h 1309687"/>
                            <a:gd name="connsiteX123" fmla="*/ 557213 w 1562100"/>
                            <a:gd name="connsiteY123" fmla="*/ 1235868 h 1309687"/>
                            <a:gd name="connsiteX124" fmla="*/ 583406 w 1562100"/>
                            <a:gd name="connsiteY124" fmla="*/ 1216818 h 1309687"/>
                            <a:gd name="connsiteX125" fmla="*/ 590550 w 1562100"/>
                            <a:gd name="connsiteY125" fmla="*/ 1178718 h 1309687"/>
                            <a:gd name="connsiteX126" fmla="*/ 607219 w 1562100"/>
                            <a:gd name="connsiteY126" fmla="*/ 1152525 h 1309687"/>
                            <a:gd name="connsiteX127" fmla="*/ 688181 w 1562100"/>
                            <a:gd name="connsiteY127" fmla="*/ 1183481 h 1309687"/>
                            <a:gd name="connsiteX0" fmla="*/ 688181 w 1562100"/>
                            <a:gd name="connsiteY0" fmla="*/ 1183481 h 1309687"/>
                            <a:gd name="connsiteX1" fmla="*/ 688181 w 1562100"/>
                            <a:gd name="connsiteY1" fmla="*/ 1097756 h 1309687"/>
                            <a:gd name="connsiteX2" fmla="*/ 692944 w 1562100"/>
                            <a:gd name="connsiteY2" fmla="*/ 1054893 h 1309687"/>
                            <a:gd name="connsiteX3" fmla="*/ 692944 w 1562100"/>
                            <a:gd name="connsiteY3" fmla="*/ 1009650 h 1309687"/>
                            <a:gd name="connsiteX4" fmla="*/ 676275 w 1562100"/>
                            <a:gd name="connsiteY4" fmla="*/ 985837 h 1309687"/>
                            <a:gd name="connsiteX5" fmla="*/ 690563 w 1562100"/>
                            <a:gd name="connsiteY5" fmla="*/ 933450 h 1309687"/>
                            <a:gd name="connsiteX6" fmla="*/ 685800 w 1562100"/>
                            <a:gd name="connsiteY6" fmla="*/ 907256 h 1309687"/>
                            <a:gd name="connsiteX7" fmla="*/ 697706 w 1562100"/>
                            <a:gd name="connsiteY7" fmla="*/ 862012 h 1309687"/>
                            <a:gd name="connsiteX8" fmla="*/ 714375 w 1562100"/>
                            <a:gd name="connsiteY8" fmla="*/ 838200 h 1309687"/>
                            <a:gd name="connsiteX9" fmla="*/ 721519 w 1562100"/>
                            <a:gd name="connsiteY9" fmla="*/ 804862 h 1309687"/>
                            <a:gd name="connsiteX10" fmla="*/ 735806 w 1562100"/>
                            <a:gd name="connsiteY10" fmla="*/ 785812 h 1309687"/>
                            <a:gd name="connsiteX11" fmla="*/ 792956 w 1562100"/>
                            <a:gd name="connsiteY11" fmla="*/ 776287 h 1309687"/>
                            <a:gd name="connsiteX12" fmla="*/ 838200 w 1562100"/>
                            <a:gd name="connsiteY12" fmla="*/ 759618 h 1309687"/>
                            <a:gd name="connsiteX13" fmla="*/ 876300 w 1562100"/>
                            <a:gd name="connsiteY13" fmla="*/ 719137 h 1309687"/>
                            <a:gd name="connsiteX14" fmla="*/ 923925 w 1562100"/>
                            <a:gd name="connsiteY14" fmla="*/ 704850 h 1309687"/>
                            <a:gd name="connsiteX15" fmla="*/ 995363 w 1562100"/>
                            <a:gd name="connsiteY15" fmla="*/ 700087 h 1309687"/>
                            <a:gd name="connsiteX16" fmla="*/ 1040606 w 1562100"/>
                            <a:gd name="connsiteY16" fmla="*/ 690562 h 1309687"/>
                            <a:gd name="connsiteX17" fmla="*/ 1119188 w 1562100"/>
                            <a:gd name="connsiteY17" fmla="*/ 583406 h 1309687"/>
                            <a:gd name="connsiteX18" fmla="*/ 1126331 w 1562100"/>
                            <a:gd name="connsiteY18" fmla="*/ 550068 h 1309687"/>
                            <a:gd name="connsiteX19" fmla="*/ 1152525 w 1562100"/>
                            <a:gd name="connsiteY19" fmla="*/ 521493 h 1309687"/>
                            <a:gd name="connsiteX20" fmla="*/ 1197769 w 1562100"/>
                            <a:gd name="connsiteY20" fmla="*/ 511968 h 1309687"/>
                            <a:gd name="connsiteX21" fmla="*/ 1290638 w 1562100"/>
                            <a:gd name="connsiteY21" fmla="*/ 435768 h 1309687"/>
                            <a:gd name="connsiteX22" fmla="*/ 1314450 w 1562100"/>
                            <a:gd name="connsiteY22" fmla="*/ 433387 h 1309687"/>
                            <a:gd name="connsiteX23" fmla="*/ 1409700 w 1562100"/>
                            <a:gd name="connsiteY23" fmla="*/ 352425 h 1309687"/>
                            <a:gd name="connsiteX24" fmla="*/ 1414463 w 1562100"/>
                            <a:gd name="connsiteY24" fmla="*/ 333375 h 1309687"/>
                            <a:gd name="connsiteX25" fmla="*/ 1507331 w 1562100"/>
                            <a:gd name="connsiteY25" fmla="*/ 278606 h 1309687"/>
                            <a:gd name="connsiteX26" fmla="*/ 1543050 w 1562100"/>
                            <a:gd name="connsiteY26" fmla="*/ 233362 h 1309687"/>
                            <a:gd name="connsiteX27" fmla="*/ 1562100 w 1562100"/>
                            <a:gd name="connsiteY27" fmla="*/ 195262 h 1309687"/>
                            <a:gd name="connsiteX28" fmla="*/ 1512094 w 1562100"/>
                            <a:gd name="connsiteY28" fmla="*/ 214312 h 1309687"/>
                            <a:gd name="connsiteX29" fmla="*/ 1478756 w 1562100"/>
                            <a:gd name="connsiteY29" fmla="*/ 214312 h 1309687"/>
                            <a:gd name="connsiteX30" fmla="*/ 1452563 w 1562100"/>
                            <a:gd name="connsiteY30" fmla="*/ 252412 h 1309687"/>
                            <a:gd name="connsiteX31" fmla="*/ 1421606 w 1562100"/>
                            <a:gd name="connsiteY31" fmla="*/ 250031 h 1309687"/>
                            <a:gd name="connsiteX32" fmla="*/ 1366838 w 1562100"/>
                            <a:gd name="connsiteY32" fmla="*/ 219075 h 1309687"/>
                            <a:gd name="connsiteX33" fmla="*/ 1323975 w 1562100"/>
                            <a:gd name="connsiteY33" fmla="*/ 207168 h 1309687"/>
                            <a:gd name="connsiteX34" fmla="*/ 1238250 w 1562100"/>
                            <a:gd name="connsiteY34" fmla="*/ 242887 h 1309687"/>
                            <a:gd name="connsiteX35" fmla="*/ 1223963 w 1562100"/>
                            <a:gd name="connsiteY35" fmla="*/ 280987 h 1309687"/>
                            <a:gd name="connsiteX36" fmla="*/ 1195388 w 1562100"/>
                            <a:gd name="connsiteY36" fmla="*/ 338137 h 1309687"/>
                            <a:gd name="connsiteX37" fmla="*/ 1109663 w 1562100"/>
                            <a:gd name="connsiteY37" fmla="*/ 300037 h 1309687"/>
                            <a:gd name="connsiteX38" fmla="*/ 1097756 w 1562100"/>
                            <a:gd name="connsiteY38" fmla="*/ 342900 h 1309687"/>
                            <a:gd name="connsiteX39" fmla="*/ 1083469 w 1562100"/>
                            <a:gd name="connsiteY39" fmla="*/ 376237 h 1309687"/>
                            <a:gd name="connsiteX40" fmla="*/ 959644 w 1562100"/>
                            <a:gd name="connsiteY40" fmla="*/ 407193 h 1309687"/>
                            <a:gd name="connsiteX41" fmla="*/ 945356 w 1562100"/>
                            <a:gd name="connsiteY41" fmla="*/ 402431 h 1309687"/>
                            <a:gd name="connsiteX42" fmla="*/ 926306 w 1562100"/>
                            <a:gd name="connsiteY42" fmla="*/ 423862 h 1309687"/>
                            <a:gd name="connsiteX43" fmla="*/ 890588 w 1562100"/>
                            <a:gd name="connsiteY43" fmla="*/ 431006 h 1309687"/>
                            <a:gd name="connsiteX44" fmla="*/ 854869 w 1562100"/>
                            <a:gd name="connsiteY44" fmla="*/ 381000 h 1309687"/>
                            <a:gd name="connsiteX45" fmla="*/ 835819 w 1562100"/>
                            <a:gd name="connsiteY45" fmla="*/ 369093 h 1309687"/>
                            <a:gd name="connsiteX46" fmla="*/ 826294 w 1562100"/>
                            <a:gd name="connsiteY46" fmla="*/ 323850 h 1309687"/>
                            <a:gd name="connsiteX47" fmla="*/ 792956 w 1562100"/>
                            <a:gd name="connsiteY47" fmla="*/ 307181 h 1309687"/>
                            <a:gd name="connsiteX48" fmla="*/ 759619 w 1562100"/>
                            <a:gd name="connsiteY48" fmla="*/ 300037 h 1309687"/>
                            <a:gd name="connsiteX49" fmla="*/ 740569 w 1562100"/>
                            <a:gd name="connsiteY49" fmla="*/ 295275 h 1309687"/>
                            <a:gd name="connsiteX50" fmla="*/ 728663 w 1562100"/>
                            <a:gd name="connsiteY50" fmla="*/ 285750 h 1309687"/>
                            <a:gd name="connsiteX51" fmla="*/ 735806 w 1562100"/>
                            <a:gd name="connsiteY51" fmla="*/ 259556 h 1309687"/>
                            <a:gd name="connsiteX52" fmla="*/ 742950 w 1562100"/>
                            <a:gd name="connsiteY52" fmla="*/ 235743 h 1309687"/>
                            <a:gd name="connsiteX53" fmla="*/ 700088 w 1562100"/>
                            <a:gd name="connsiteY53" fmla="*/ 185737 h 1309687"/>
                            <a:gd name="connsiteX54" fmla="*/ 704851 w 1562100"/>
                            <a:gd name="connsiteY54" fmla="*/ 92869 h 1309687"/>
                            <a:gd name="connsiteX55" fmla="*/ 657225 w 1562100"/>
                            <a:gd name="connsiteY55" fmla="*/ 64294 h 1309687"/>
                            <a:gd name="connsiteX56" fmla="*/ 628650 w 1562100"/>
                            <a:gd name="connsiteY56" fmla="*/ 88107 h 1309687"/>
                            <a:gd name="connsiteX57" fmla="*/ 500062 w 1562100"/>
                            <a:gd name="connsiteY57" fmla="*/ 66676 h 1309687"/>
                            <a:gd name="connsiteX58" fmla="*/ 450056 w 1562100"/>
                            <a:gd name="connsiteY58" fmla="*/ 2382 h 1309687"/>
                            <a:gd name="connsiteX59" fmla="*/ 428625 w 1562100"/>
                            <a:gd name="connsiteY59" fmla="*/ 0 h 1309687"/>
                            <a:gd name="connsiteX60" fmla="*/ 376238 w 1562100"/>
                            <a:gd name="connsiteY60" fmla="*/ 104775 h 1309687"/>
                            <a:gd name="connsiteX61" fmla="*/ 314326 w 1562100"/>
                            <a:gd name="connsiteY61" fmla="*/ 104774 h 1309687"/>
                            <a:gd name="connsiteX62" fmla="*/ 328613 w 1562100"/>
                            <a:gd name="connsiteY62" fmla="*/ 183356 h 1309687"/>
                            <a:gd name="connsiteX63" fmla="*/ 292894 w 1562100"/>
                            <a:gd name="connsiteY63" fmla="*/ 285750 h 1309687"/>
                            <a:gd name="connsiteX64" fmla="*/ 264319 w 1562100"/>
                            <a:gd name="connsiteY64" fmla="*/ 292893 h 1309687"/>
                            <a:gd name="connsiteX65" fmla="*/ 261938 w 1562100"/>
                            <a:gd name="connsiteY65" fmla="*/ 307181 h 1309687"/>
                            <a:gd name="connsiteX66" fmla="*/ 261938 w 1562100"/>
                            <a:gd name="connsiteY66" fmla="*/ 340518 h 1309687"/>
                            <a:gd name="connsiteX67" fmla="*/ 228600 w 1562100"/>
                            <a:gd name="connsiteY67" fmla="*/ 383381 h 1309687"/>
                            <a:gd name="connsiteX68" fmla="*/ 271463 w 1562100"/>
                            <a:gd name="connsiteY68" fmla="*/ 400050 h 1309687"/>
                            <a:gd name="connsiteX69" fmla="*/ 278606 w 1562100"/>
                            <a:gd name="connsiteY69" fmla="*/ 419100 h 1309687"/>
                            <a:gd name="connsiteX70" fmla="*/ 257175 w 1562100"/>
                            <a:gd name="connsiteY70" fmla="*/ 454818 h 1309687"/>
                            <a:gd name="connsiteX71" fmla="*/ 221456 w 1562100"/>
                            <a:gd name="connsiteY71" fmla="*/ 464343 h 1309687"/>
                            <a:gd name="connsiteX72" fmla="*/ 221456 w 1562100"/>
                            <a:gd name="connsiteY72" fmla="*/ 504825 h 1309687"/>
                            <a:gd name="connsiteX73" fmla="*/ 254794 w 1562100"/>
                            <a:gd name="connsiteY73" fmla="*/ 542925 h 1309687"/>
                            <a:gd name="connsiteX74" fmla="*/ 226219 w 1562100"/>
                            <a:gd name="connsiteY74" fmla="*/ 607218 h 1309687"/>
                            <a:gd name="connsiteX75" fmla="*/ 180975 w 1562100"/>
                            <a:gd name="connsiteY75" fmla="*/ 635793 h 1309687"/>
                            <a:gd name="connsiteX76" fmla="*/ 183356 w 1562100"/>
                            <a:gd name="connsiteY76" fmla="*/ 652462 h 1309687"/>
                            <a:gd name="connsiteX77" fmla="*/ 204788 w 1562100"/>
                            <a:gd name="connsiteY77" fmla="*/ 661987 h 1309687"/>
                            <a:gd name="connsiteX78" fmla="*/ 219075 w 1562100"/>
                            <a:gd name="connsiteY78" fmla="*/ 671512 h 1309687"/>
                            <a:gd name="connsiteX79" fmla="*/ 223838 w 1562100"/>
                            <a:gd name="connsiteY79" fmla="*/ 690562 h 1309687"/>
                            <a:gd name="connsiteX80" fmla="*/ 195263 w 1562100"/>
                            <a:gd name="connsiteY80" fmla="*/ 716756 h 1309687"/>
                            <a:gd name="connsiteX81" fmla="*/ 123825 w 1562100"/>
                            <a:gd name="connsiteY81" fmla="*/ 762000 h 1309687"/>
                            <a:gd name="connsiteX82" fmla="*/ 123825 w 1562100"/>
                            <a:gd name="connsiteY82" fmla="*/ 797718 h 1309687"/>
                            <a:gd name="connsiteX83" fmla="*/ 135731 w 1562100"/>
                            <a:gd name="connsiteY83" fmla="*/ 828675 h 1309687"/>
                            <a:gd name="connsiteX84" fmla="*/ 123825 w 1562100"/>
                            <a:gd name="connsiteY84" fmla="*/ 869156 h 1309687"/>
                            <a:gd name="connsiteX85" fmla="*/ 76200 w 1562100"/>
                            <a:gd name="connsiteY85" fmla="*/ 864393 h 1309687"/>
                            <a:gd name="connsiteX86" fmla="*/ 52388 w 1562100"/>
                            <a:gd name="connsiteY86" fmla="*/ 809625 h 1309687"/>
                            <a:gd name="connsiteX87" fmla="*/ 33338 w 1562100"/>
                            <a:gd name="connsiteY87" fmla="*/ 802481 h 1309687"/>
                            <a:gd name="connsiteX88" fmla="*/ 23813 w 1562100"/>
                            <a:gd name="connsiteY88" fmla="*/ 840581 h 1309687"/>
                            <a:gd name="connsiteX89" fmla="*/ 21431 w 1562100"/>
                            <a:gd name="connsiteY89" fmla="*/ 850106 h 1309687"/>
                            <a:gd name="connsiteX90" fmla="*/ 7144 w 1562100"/>
                            <a:gd name="connsiteY90" fmla="*/ 866775 h 1309687"/>
                            <a:gd name="connsiteX91" fmla="*/ 0 w 1562100"/>
                            <a:gd name="connsiteY91" fmla="*/ 923925 h 1309687"/>
                            <a:gd name="connsiteX92" fmla="*/ 23813 w 1562100"/>
                            <a:gd name="connsiteY92" fmla="*/ 952500 h 1309687"/>
                            <a:gd name="connsiteX93" fmla="*/ 16669 w 1562100"/>
                            <a:gd name="connsiteY93" fmla="*/ 992981 h 1309687"/>
                            <a:gd name="connsiteX94" fmla="*/ 35719 w 1562100"/>
                            <a:gd name="connsiteY94" fmla="*/ 997743 h 1309687"/>
                            <a:gd name="connsiteX95" fmla="*/ 69056 w 1562100"/>
                            <a:gd name="connsiteY95" fmla="*/ 997743 h 1309687"/>
                            <a:gd name="connsiteX96" fmla="*/ 85725 w 1562100"/>
                            <a:gd name="connsiteY96" fmla="*/ 988218 h 1309687"/>
                            <a:gd name="connsiteX97" fmla="*/ 135731 w 1562100"/>
                            <a:gd name="connsiteY97" fmla="*/ 1045368 h 1309687"/>
                            <a:gd name="connsiteX98" fmla="*/ 123825 w 1562100"/>
                            <a:gd name="connsiteY98" fmla="*/ 1064418 h 1309687"/>
                            <a:gd name="connsiteX99" fmla="*/ 133350 w 1562100"/>
                            <a:gd name="connsiteY99" fmla="*/ 1092993 h 1309687"/>
                            <a:gd name="connsiteX100" fmla="*/ 164306 w 1562100"/>
                            <a:gd name="connsiteY100" fmla="*/ 1112043 h 1309687"/>
                            <a:gd name="connsiteX101" fmla="*/ 190500 w 1562100"/>
                            <a:gd name="connsiteY101" fmla="*/ 1121568 h 1309687"/>
                            <a:gd name="connsiteX102" fmla="*/ 216694 w 1562100"/>
                            <a:gd name="connsiteY102" fmla="*/ 1128712 h 1309687"/>
                            <a:gd name="connsiteX103" fmla="*/ 228600 w 1562100"/>
                            <a:gd name="connsiteY103" fmla="*/ 1131093 h 1309687"/>
                            <a:gd name="connsiteX104" fmla="*/ 240506 w 1562100"/>
                            <a:gd name="connsiteY104" fmla="*/ 1092993 h 1309687"/>
                            <a:gd name="connsiteX105" fmla="*/ 269081 w 1562100"/>
                            <a:gd name="connsiteY105" fmla="*/ 1097756 h 1309687"/>
                            <a:gd name="connsiteX106" fmla="*/ 288131 w 1562100"/>
                            <a:gd name="connsiteY106" fmla="*/ 1085850 h 1309687"/>
                            <a:gd name="connsiteX107" fmla="*/ 307181 w 1562100"/>
                            <a:gd name="connsiteY107" fmla="*/ 1135856 h 1309687"/>
                            <a:gd name="connsiteX108" fmla="*/ 330994 w 1562100"/>
                            <a:gd name="connsiteY108" fmla="*/ 1150143 h 1309687"/>
                            <a:gd name="connsiteX109" fmla="*/ 340519 w 1562100"/>
                            <a:gd name="connsiteY109" fmla="*/ 1178718 h 1309687"/>
                            <a:gd name="connsiteX110" fmla="*/ 357188 w 1562100"/>
                            <a:gd name="connsiteY110" fmla="*/ 1188243 h 1309687"/>
                            <a:gd name="connsiteX111" fmla="*/ 364331 w 1562100"/>
                            <a:gd name="connsiteY111" fmla="*/ 1219200 h 1309687"/>
                            <a:gd name="connsiteX112" fmla="*/ 335756 w 1562100"/>
                            <a:gd name="connsiteY112" fmla="*/ 1245393 h 1309687"/>
                            <a:gd name="connsiteX113" fmla="*/ 309563 w 1562100"/>
                            <a:gd name="connsiteY113" fmla="*/ 1262062 h 1309687"/>
                            <a:gd name="connsiteX114" fmla="*/ 297656 w 1562100"/>
                            <a:gd name="connsiteY114" fmla="*/ 1285875 h 1309687"/>
                            <a:gd name="connsiteX115" fmla="*/ 302419 w 1562100"/>
                            <a:gd name="connsiteY115" fmla="*/ 1309687 h 1309687"/>
                            <a:gd name="connsiteX116" fmla="*/ 342900 w 1562100"/>
                            <a:gd name="connsiteY116" fmla="*/ 1309687 h 1309687"/>
                            <a:gd name="connsiteX117" fmla="*/ 390525 w 1562100"/>
                            <a:gd name="connsiteY117" fmla="*/ 1304925 h 1309687"/>
                            <a:gd name="connsiteX118" fmla="*/ 428625 w 1562100"/>
                            <a:gd name="connsiteY118" fmla="*/ 1295400 h 1309687"/>
                            <a:gd name="connsiteX119" fmla="*/ 454819 w 1562100"/>
                            <a:gd name="connsiteY119" fmla="*/ 1302543 h 1309687"/>
                            <a:gd name="connsiteX120" fmla="*/ 473869 w 1562100"/>
                            <a:gd name="connsiteY120" fmla="*/ 1281112 h 1309687"/>
                            <a:gd name="connsiteX121" fmla="*/ 492919 w 1562100"/>
                            <a:gd name="connsiteY121" fmla="*/ 1281112 h 1309687"/>
                            <a:gd name="connsiteX122" fmla="*/ 507206 w 1562100"/>
                            <a:gd name="connsiteY122" fmla="*/ 1250156 h 1309687"/>
                            <a:gd name="connsiteX123" fmla="*/ 557213 w 1562100"/>
                            <a:gd name="connsiteY123" fmla="*/ 1235868 h 1309687"/>
                            <a:gd name="connsiteX124" fmla="*/ 583406 w 1562100"/>
                            <a:gd name="connsiteY124" fmla="*/ 1216818 h 1309687"/>
                            <a:gd name="connsiteX125" fmla="*/ 590550 w 1562100"/>
                            <a:gd name="connsiteY125" fmla="*/ 1178718 h 1309687"/>
                            <a:gd name="connsiteX126" fmla="*/ 607219 w 1562100"/>
                            <a:gd name="connsiteY126" fmla="*/ 1152525 h 1309687"/>
                            <a:gd name="connsiteX127" fmla="*/ 688181 w 1562100"/>
                            <a:gd name="connsiteY127" fmla="*/ 1183481 h 1309687"/>
                            <a:gd name="connsiteX0" fmla="*/ 688181 w 1562100"/>
                            <a:gd name="connsiteY0" fmla="*/ 1183481 h 1309687"/>
                            <a:gd name="connsiteX1" fmla="*/ 688181 w 1562100"/>
                            <a:gd name="connsiteY1" fmla="*/ 1097756 h 1309687"/>
                            <a:gd name="connsiteX2" fmla="*/ 692944 w 1562100"/>
                            <a:gd name="connsiteY2" fmla="*/ 1054893 h 1309687"/>
                            <a:gd name="connsiteX3" fmla="*/ 692944 w 1562100"/>
                            <a:gd name="connsiteY3" fmla="*/ 1009650 h 1309687"/>
                            <a:gd name="connsiteX4" fmla="*/ 676275 w 1562100"/>
                            <a:gd name="connsiteY4" fmla="*/ 985837 h 1309687"/>
                            <a:gd name="connsiteX5" fmla="*/ 690563 w 1562100"/>
                            <a:gd name="connsiteY5" fmla="*/ 933450 h 1309687"/>
                            <a:gd name="connsiteX6" fmla="*/ 685800 w 1562100"/>
                            <a:gd name="connsiteY6" fmla="*/ 907256 h 1309687"/>
                            <a:gd name="connsiteX7" fmla="*/ 697706 w 1562100"/>
                            <a:gd name="connsiteY7" fmla="*/ 862012 h 1309687"/>
                            <a:gd name="connsiteX8" fmla="*/ 714375 w 1562100"/>
                            <a:gd name="connsiteY8" fmla="*/ 838200 h 1309687"/>
                            <a:gd name="connsiteX9" fmla="*/ 721519 w 1562100"/>
                            <a:gd name="connsiteY9" fmla="*/ 804862 h 1309687"/>
                            <a:gd name="connsiteX10" fmla="*/ 735806 w 1562100"/>
                            <a:gd name="connsiteY10" fmla="*/ 785812 h 1309687"/>
                            <a:gd name="connsiteX11" fmla="*/ 792956 w 1562100"/>
                            <a:gd name="connsiteY11" fmla="*/ 776287 h 1309687"/>
                            <a:gd name="connsiteX12" fmla="*/ 838200 w 1562100"/>
                            <a:gd name="connsiteY12" fmla="*/ 759618 h 1309687"/>
                            <a:gd name="connsiteX13" fmla="*/ 876300 w 1562100"/>
                            <a:gd name="connsiteY13" fmla="*/ 719137 h 1309687"/>
                            <a:gd name="connsiteX14" fmla="*/ 923925 w 1562100"/>
                            <a:gd name="connsiteY14" fmla="*/ 704850 h 1309687"/>
                            <a:gd name="connsiteX15" fmla="*/ 995363 w 1562100"/>
                            <a:gd name="connsiteY15" fmla="*/ 700087 h 1309687"/>
                            <a:gd name="connsiteX16" fmla="*/ 1040606 w 1562100"/>
                            <a:gd name="connsiteY16" fmla="*/ 690562 h 1309687"/>
                            <a:gd name="connsiteX17" fmla="*/ 1119188 w 1562100"/>
                            <a:gd name="connsiteY17" fmla="*/ 583406 h 1309687"/>
                            <a:gd name="connsiteX18" fmla="*/ 1126331 w 1562100"/>
                            <a:gd name="connsiteY18" fmla="*/ 550068 h 1309687"/>
                            <a:gd name="connsiteX19" fmla="*/ 1152525 w 1562100"/>
                            <a:gd name="connsiteY19" fmla="*/ 521493 h 1309687"/>
                            <a:gd name="connsiteX20" fmla="*/ 1197769 w 1562100"/>
                            <a:gd name="connsiteY20" fmla="*/ 511968 h 1309687"/>
                            <a:gd name="connsiteX21" fmla="*/ 1290638 w 1562100"/>
                            <a:gd name="connsiteY21" fmla="*/ 435768 h 1309687"/>
                            <a:gd name="connsiteX22" fmla="*/ 1314450 w 1562100"/>
                            <a:gd name="connsiteY22" fmla="*/ 433387 h 1309687"/>
                            <a:gd name="connsiteX23" fmla="*/ 1409700 w 1562100"/>
                            <a:gd name="connsiteY23" fmla="*/ 352425 h 1309687"/>
                            <a:gd name="connsiteX24" fmla="*/ 1414463 w 1562100"/>
                            <a:gd name="connsiteY24" fmla="*/ 333375 h 1309687"/>
                            <a:gd name="connsiteX25" fmla="*/ 1507331 w 1562100"/>
                            <a:gd name="connsiteY25" fmla="*/ 278606 h 1309687"/>
                            <a:gd name="connsiteX26" fmla="*/ 1543050 w 1562100"/>
                            <a:gd name="connsiteY26" fmla="*/ 233362 h 1309687"/>
                            <a:gd name="connsiteX27" fmla="*/ 1562100 w 1562100"/>
                            <a:gd name="connsiteY27" fmla="*/ 195262 h 1309687"/>
                            <a:gd name="connsiteX28" fmla="*/ 1512094 w 1562100"/>
                            <a:gd name="connsiteY28" fmla="*/ 214312 h 1309687"/>
                            <a:gd name="connsiteX29" fmla="*/ 1478756 w 1562100"/>
                            <a:gd name="connsiteY29" fmla="*/ 214312 h 1309687"/>
                            <a:gd name="connsiteX30" fmla="*/ 1452563 w 1562100"/>
                            <a:gd name="connsiteY30" fmla="*/ 252412 h 1309687"/>
                            <a:gd name="connsiteX31" fmla="*/ 1421606 w 1562100"/>
                            <a:gd name="connsiteY31" fmla="*/ 250031 h 1309687"/>
                            <a:gd name="connsiteX32" fmla="*/ 1366838 w 1562100"/>
                            <a:gd name="connsiteY32" fmla="*/ 219075 h 1309687"/>
                            <a:gd name="connsiteX33" fmla="*/ 1323975 w 1562100"/>
                            <a:gd name="connsiteY33" fmla="*/ 207168 h 1309687"/>
                            <a:gd name="connsiteX34" fmla="*/ 1238250 w 1562100"/>
                            <a:gd name="connsiteY34" fmla="*/ 242887 h 1309687"/>
                            <a:gd name="connsiteX35" fmla="*/ 1223963 w 1562100"/>
                            <a:gd name="connsiteY35" fmla="*/ 280987 h 1309687"/>
                            <a:gd name="connsiteX36" fmla="*/ 1195388 w 1562100"/>
                            <a:gd name="connsiteY36" fmla="*/ 338137 h 1309687"/>
                            <a:gd name="connsiteX37" fmla="*/ 1109663 w 1562100"/>
                            <a:gd name="connsiteY37" fmla="*/ 300037 h 1309687"/>
                            <a:gd name="connsiteX38" fmla="*/ 1097756 w 1562100"/>
                            <a:gd name="connsiteY38" fmla="*/ 342900 h 1309687"/>
                            <a:gd name="connsiteX39" fmla="*/ 1083469 w 1562100"/>
                            <a:gd name="connsiteY39" fmla="*/ 376237 h 1309687"/>
                            <a:gd name="connsiteX40" fmla="*/ 959644 w 1562100"/>
                            <a:gd name="connsiteY40" fmla="*/ 407193 h 1309687"/>
                            <a:gd name="connsiteX41" fmla="*/ 945356 w 1562100"/>
                            <a:gd name="connsiteY41" fmla="*/ 402431 h 1309687"/>
                            <a:gd name="connsiteX42" fmla="*/ 926306 w 1562100"/>
                            <a:gd name="connsiteY42" fmla="*/ 423862 h 1309687"/>
                            <a:gd name="connsiteX43" fmla="*/ 890588 w 1562100"/>
                            <a:gd name="connsiteY43" fmla="*/ 431006 h 1309687"/>
                            <a:gd name="connsiteX44" fmla="*/ 854869 w 1562100"/>
                            <a:gd name="connsiteY44" fmla="*/ 381000 h 1309687"/>
                            <a:gd name="connsiteX45" fmla="*/ 835819 w 1562100"/>
                            <a:gd name="connsiteY45" fmla="*/ 369093 h 1309687"/>
                            <a:gd name="connsiteX46" fmla="*/ 826294 w 1562100"/>
                            <a:gd name="connsiteY46" fmla="*/ 323850 h 1309687"/>
                            <a:gd name="connsiteX47" fmla="*/ 792956 w 1562100"/>
                            <a:gd name="connsiteY47" fmla="*/ 307181 h 1309687"/>
                            <a:gd name="connsiteX48" fmla="*/ 759619 w 1562100"/>
                            <a:gd name="connsiteY48" fmla="*/ 300037 h 1309687"/>
                            <a:gd name="connsiteX49" fmla="*/ 740569 w 1562100"/>
                            <a:gd name="connsiteY49" fmla="*/ 295275 h 1309687"/>
                            <a:gd name="connsiteX50" fmla="*/ 728663 w 1562100"/>
                            <a:gd name="connsiteY50" fmla="*/ 285750 h 1309687"/>
                            <a:gd name="connsiteX51" fmla="*/ 735806 w 1562100"/>
                            <a:gd name="connsiteY51" fmla="*/ 259556 h 1309687"/>
                            <a:gd name="connsiteX52" fmla="*/ 742950 w 1562100"/>
                            <a:gd name="connsiteY52" fmla="*/ 235743 h 1309687"/>
                            <a:gd name="connsiteX53" fmla="*/ 700088 w 1562100"/>
                            <a:gd name="connsiteY53" fmla="*/ 185737 h 1309687"/>
                            <a:gd name="connsiteX54" fmla="*/ 702469 w 1562100"/>
                            <a:gd name="connsiteY54" fmla="*/ 152401 h 1309687"/>
                            <a:gd name="connsiteX55" fmla="*/ 704851 w 1562100"/>
                            <a:gd name="connsiteY55" fmla="*/ 92869 h 1309687"/>
                            <a:gd name="connsiteX56" fmla="*/ 657225 w 1562100"/>
                            <a:gd name="connsiteY56" fmla="*/ 64294 h 1309687"/>
                            <a:gd name="connsiteX57" fmla="*/ 628650 w 1562100"/>
                            <a:gd name="connsiteY57" fmla="*/ 88107 h 1309687"/>
                            <a:gd name="connsiteX58" fmla="*/ 500062 w 1562100"/>
                            <a:gd name="connsiteY58" fmla="*/ 66676 h 1309687"/>
                            <a:gd name="connsiteX59" fmla="*/ 450056 w 1562100"/>
                            <a:gd name="connsiteY59" fmla="*/ 2382 h 1309687"/>
                            <a:gd name="connsiteX60" fmla="*/ 428625 w 1562100"/>
                            <a:gd name="connsiteY60" fmla="*/ 0 h 1309687"/>
                            <a:gd name="connsiteX61" fmla="*/ 376238 w 1562100"/>
                            <a:gd name="connsiteY61" fmla="*/ 104775 h 1309687"/>
                            <a:gd name="connsiteX62" fmla="*/ 314326 w 1562100"/>
                            <a:gd name="connsiteY62" fmla="*/ 104774 h 1309687"/>
                            <a:gd name="connsiteX63" fmla="*/ 328613 w 1562100"/>
                            <a:gd name="connsiteY63" fmla="*/ 183356 h 1309687"/>
                            <a:gd name="connsiteX64" fmla="*/ 292894 w 1562100"/>
                            <a:gd name="connsiteY64" fmla="*/ 285750 h 1309687"/>
                            <a:gd name="connsiteX65" fmla="*/ 264319 w 1562100"/>
                            <a:gd name="connsiteY65" fmla="*/ 292893 h 1309687"/>
                            <a:gd name="connsiteX66" fmla="*/ 261938 w 1562100"/>
                            <a:gd name="connsiteY66" fmla="*/ 307181 h 1309687"/>
                            <a:gd name="connsiteX67" fmla="*/ 261938 w 1562100"/>
                            <a:gd name="connsiteY67" fmla="*/ 340518 h 1309687"/>
                            <a:gd name="connsiteX68" fmla="*/ 228600 w 1562100"/>
                            <a:gd name="connsiteY68" fmla="*/ 383381 h 1309687"/>
                            <a:gd name="connsiteX69" fmla="*/ 271463 w 1562100"/>
                            <a:gd name="connsiteY69" fmla="*/ 400050 h 1309687"/>
                            <a:gd name="connsiteX70" fmla="*/ 278606 w 1562100"/>
                            <a:gd name="connsiteY70" fmla="*/ 419100 h 1309687"/>
                            <a:gd name="connsiteX71" fmla="*/ 257175 w 1562100"/>
                            <a:gd name="connsiteY71" fmla="*/ 454818 h 1309687"/>
                            <a:gd name="connsiteX72" fmla="*/ 221456 w 1562100"/>
                            <a:gd name="connsiteY72" fmla="*/ 464343 h 1309687"/>
                            <a:gd name="connsiteX73" fmla="*/ 221456 w 1562100"/>
                            <a:gd name="connsiteY73" fmla="*/ 504825 h 1309687"/>
                            <a:gd name="connsiteX74" fmla="*/ 254794 w 1562100"/>
                            <a:gd name="connsiteY74" fmla="*/ 542925 h 1309687"/>
                            <a:gd name="connsiteX75" fmla="*/ 226219 w 1562100"/>
                            <a:gd name="connsiteY75" fmla="*/ 607218 h 1309687"/>
                            <a:gd name="connsiteX76" fmla="*/ 180975 w 1562100"/>
                            <a:gd name="connsiteY76" fmla="*/ 635793 h 1309687"/>
                            <a:gd name="connsiteX77" fmla="*/ 183356 w 1562100"/>
                            <a:gd name="connsiteY77" fmla="*/ 652462 h 1309687"/>
                            <a:gd name="connsiteX78" fmla="*/ 204788 w 1562100"/>
                            <a:gd name="connsiteY78" fmla="*/ 661987 h 1309687"/>
                            <a:gd name="connsiteX79" fmla="*/ 219075 w 1562100"/>
                            <a:gd name="connsiteY79" fmla="*/ 671512 h 1309687"/>
                            <a:gd name="connsiteX80" fmla="*/ 223838 w 1562100"/>
                            <a:gd name="connsiteY80" fmla="*/ 690562 h 1309687"/>
                            <a:gd name="connsiteX81" fmla="*/ 195263 w 1562100"/>
                            <a:gd name="connsiteY81" fmla="*/ 716756 h 1309687"/>
                            <a:gd name="connsiteX82" fmla="*/ 123825 w 1562100"/>
                            <a:gd name="connsiteY82" fmla="*/ 762000 h 1309687"/>
                            <a:gd name="connsiteX83" fmla="*/ 123825 w 1562100"/>
                            <a:gd name="connsiteY83" fmla="*/ 797718 h 1309687"/>
                            <a:gd name="connsiteX84" fmla="*/ 135731 w 1562100"/>
                            <a:gd name="connsiteY84" fmla="*/ 828675 h 1309687"/>
                            <a:gd name="connsiteX85" fmla="*/ 123825 w 1562100"/>
                            <a:gd name="connsiteY85" fmla="*/ 869156 h 1309687"/>
                            <a:gd name="connsiteX86" fmla="*/ 76200 w 1562100"/>
                            <a:gd name="connsiteY86" fmla="*/ 864393 h 1309687"/>
                            <a:gd name="connsiteX87" fmla="*/ 52388 w 1562100"/>
                            <a:gd name="connsiteY87" fmla="*/ 809625 h 1309687"/>
                            <a:gd name="connsiteX88" fmla="*/ 33338 w 1562100"/>
                            <a:gd name="connsiteY88" fmla="*/ 802481 h 1309687"/>
                            <a:gd name="connsiteX89" fmla="*/ 23813 w 1562100"/>
                            <a:gd name="connsiteY89" fmla="*/ 840581 h 1309687"/>
                            <a:gd name="connsiteX90" fmla="*/ 21431 w 1562100"/>
                            <a:gd name="connsiteY90" fmla="*/ 850106 h 1309687"/>
                            <a:gd name="connsiteX91" fmla="*/ 7144 w 1562100"/>
                            <a:gd name="connsiteY91" fmla="*/ 866775 h 1309687"/>
                            <a:gd name="connsiteX92" fmla="*/ 0 w 1562100"/>
                            <a:gd name="connsiteY92" fmla="*/ 923925 h 1309687"/>
                            <a:gd name="connsiteX93" fmla="*/ 23813 w 1562100"/>
                            <a:gd name="connsiteY93" fmla="*/ 952500 h 1309687"/>
                            <a:gd name="connsiteX94" fmla="*/ 16669 w 1562100"/>
                            <a:gd name="connsiteY94" fmla="*/ 992981 h 1309687"/>
                            <a:gd name="connsiteX95" fmla="*/ 35719 w 1562100"/>
                            <a:gd name="connsiteY95" fmla="*/ 997743 h 1309687"/>
                            <a:gd name="connsiteX96" fmla="*/ 69056 w 1562100"/>
                            <a:gd name="connsiteY96" fmla="*/ 997743 h 1309687"/>
                            <a:gd name="connsiteX97" fmla="*/ 85725 w 1562100"/>
                            <a:gd name="connsiteY97" fmla="*/ 988218 h 1309687"/>
                            <a:gd name="connsiteX98" fmla="*/ 135731 w 1562100"/>
                            <a:gd name="connsiteY98" fmla="*/ 1045368 h 1309687"/>
                            <a:gd name="connsiteX99" fmla="*/ 123825 w 1562100"/>
                            <a:gd name="connsiteY99" fmla="*/ 1064418 h 1309687"/>
                            <a:gd name="connsiteX100" fmla="*/ 133350 w 1562100"/>
                            <a:gd name="connsiteY100" fmla="*/ 1092993 h 1309687"/>
                            <a:gd name="connsiteX101" fmla="*/ 164306 w 1562100"/>
                            <a:gd name="connsiteY101" fmla="*/ 1112043 h 1309687"/>
                            <a:gd name="connsiteX102" fmla="*/ 190500 w 1562100"/>
                            <a:gd name="connsiteY102" fmla="*/ 1121568 h 1309687"/>
                            <a:gd name="connsiteX103" fmla="*/ 216694 w 1562100"/>
                            <a:gd name="connsiteY103" fmla="*/ 1128712 h 1309687"/>
                            <a:gd name="connsiteX104" fmla="*/ 228600 w 1562100"/>
                            <a:gd name="connsiteY104" fmla="*/ 1131093 h 1309687"/>
                            <a:gd name="connsiteX105" fmla="*/ 240506 w 1562100"/>
                            <a:gd name="connsiteY105" fmla="*/ 1092993 h 1309687"/>
                            <a:gd name="connsiteX106" fmla="*/ 269081 w 1562100"/>
                            <a:gd name="connsiteY106" fmla="*/ 1097756 h 1309687"/>
                            <a:gd name="connsiteX107" fmla="*/ 288131 w 1562100"/>
                            <a:gd name="connsiteY107" fmla="*/ 1085850 h 1309687"/>
                            <a:gd name="connsiteX108" fmla="*/ 307181 w 1562100"/>
                            <a:gd name="connsiteY108" fmla="*/ 1135856 h 1309687"/>
                            <a:gd name="connsiteX109" fmla="*/ 330994 w 1562100"/>
                            <a:gd name="connsiteY109" fmla="*/ 1150143 h 1309687"/>
                            <a:gd name="connsiteX110" fmla="*/ 340519 w 1562100"/>
                            <a:gd name="connsiteY110" fmla="*/ 1178718 h 1309687"/>
                            <a:gd name="connsiteX111" fmla="*/ 357188 w 1562100"/>
                            <a:gd name="connsiteY111" fmla="*/ 1188243 h 1309687"/>
                            <a:gd name="connsiteX112" fmla="*/ 364331 w 1562100"/>
                            <a:gd name="connsiteY112" fmla="*/ 1219200 h 1309687"/>
                            <a:gd name="connsiteX113" fmla="*/ 335756 w 1562100"/>
                            <a:gd name="connsiteY113" fmla="*/ 1245393 h 1309687"/>
                            <a:gd name="connsiteX114" fmla="*/ 309563 w 1562100"/>
                            <a:gd name="connsiteY114" fmla="*/ 1262062 h 1309687"/>
                            <a:gd name="connsiteX115" fmla="*/ 297656 w 1562100"/>
                            <a:gd name="connsiteY115" fmla="*/ 1285875 h 1309687"/>
                            <a:gd name="connsiteX116" fmla="*/ 302419 w 1562100"/>
                            <a:gd name="connsiteY116" fmla="*/ 1309687 h 1309687"/>
                            <a:gd name="connsiteX117" fmla="*/ 342900 w 1562100"/>
                            <a:gd name="connsiteY117" fmla="*/ 1309687 h 1309687"/>
                            <a:gd name="connsiteX118" fmla="*/ 390525 w 1562100"/>
                            <a:gd name="connsiteY118" fmla="*/ 1304925 h 1309687"/>
                            <a:gd name="connsiteX119" fmla="*/ 428625 w 1562100"/>
                            <a:gd name="connsiteY119" fmla="*/ 1295400 h 1309687"/>
                            <a:gd name="connsiteX120" fmla="*/ 454819 w 1562100"/>
                            <a:gd name="connsiteY120" fmla="*/ 1302543 h 1309687"/>
                            <a:gd name="connsiteX121" fmla="*/ 473869 w 1562100"/>
                            <a:gd name="connsiteY121" fmla="*/ 1281112 h 1309687"/>
                            <a:gd name="connsiteX122" fmla="*/ 492919 w 1562100"/>
                            <a:gd name="connsiteY122" fmla="*/ 1281112 h 1309687"/>
                            <a:gd name="connsiteX123" fmla="*/ 507206 w 1562100"/>
                            <a:gd name="connsiteY123" fmla="*/ 1250156 h 1309687"/>
                            <a:gd name="connsiteX124" fmla="*/ 557213 w 1562100"/>
                            <a:gd name="connsiteY124" fmla="*/ 1235868 h 1309687"/>
                            <a:gd name="connsiteX125" fmla="*/ 583406 w 1562100"/>
                            <a:gd name="connsiteY125" fmla="*/ 1216818 h 1309687"/>
                            <a:gd name="connsiteX126" fmla="*/ 590550 w 1562100"/>
                            <a:gd name="connsiteY126" fmla="*/ 1178718 h 1309687"/>
                            <a:gd name="connsiteX127" fmla="*/ 607219 w 1562100"/>
                            <a:gd name="connsiteY127" fmla="*/ 1152525 h 1309687"/>
                            <a:gd name="connsiteX128" fmla="*/ 688181 w 1562100"/>
                            <a:gd name="connsiteY128" fmla="*/ 1183481 h 1309687"/>
                            <a:gd name="connsiteX0" fmla="*/ 688181 w 1562100"/>
                            <a:gd name="connsiteY0" fmla="*/ 1183481 h 1309687"/>
                            <a:gd name="connsiteX1" fmla="*/ 688181 w 1562100"/>
                            <a:gd name="connsiteY1" fmla="*/ 1097756 h 1309687"/>
                            <a:gd name="connsiteX2" fmla="*/ 692944 w 1562100"/>
                            <a:gd name="connsiteY2" fmla="*/ 1054893 h 1309687"/>
                            <a:gd name="connsiteX3" fmla="*/ 692944 w 1562100"/>
                            <a:gd name="connsiteY3" fmla="*/ 1009650 h 1309687"/>
                            <a:gd name="connsiteX4" fmla="*/ 676275 w 1562100"/>
                            <a:gd name="connsiteY4" fmla="*/ 985837 h 1309687"/>
                            <a:gd name="connsiteX5" fmla="*/ 690563 w 1562100"/>
                            <a:gd name="connsiteY5" fmla="*/ 933450 h 1309687"/>
                            <a:gd name="connsiteX6" fmla="*/ 685800 w 1562100"/>
                            <a:gd name="connsiteY6" fmla="*/ 907256 h 1309687"/>
                            <a:gd name="connsiteX7" fmla="*/ 697706 w 1562100"/>
                            <a:gd name="connsiteY7" fmla="*/ 862012 h 1309687"/>
                            <a:gd name="connsiteX8" fmla="*/ 714375 w 1562100"/>
                            <a:gd name="connsiteY8" fmla="*/ 838200 h 1309687"/>
                            <a:gd name="connsiteX9" fmla="*/ 721519 w 1562100"/>
                            <a:gd name="connsiteY9" fmla="*/ 804862 h 1309687"/>
                            <a:gd name="connsiteX10" fmla="*/ 735806 w 1562100"/>
                            <a:gd name="connsiteY10" fmla="*/ 785812 h 1309687"/>
                            <a:gd name="connsiteX11" fmla="*/ 792956 w 1562100"/>
                            <a:gd name="connsiteY11" fmla="*/ 776287 h 1309687"/>
                            <a:gd name="connsiteX12" fmla="*/ 838200 w 1562100"/>
                            <a:gd name="connsiteY12" fmla="*/ 759618 h 1309687"/>
                            <a:gd name="connsiteX13" fmla="*/ 876300 w 1562100"/>
                            <a:gd name="connsiteY13" fmla="*/ 719137 h 1309687"/>
                            <a:gd name="connsiteX14" fmla="*/ 923925 w 1562100"/>
                            <a:gd name="connsiteY14" fmla="*/ 704850 h 1309687"/>
                            <a:gd name="connsiteX15" fmla="*/ 995363 w 1562100"/>
                            <a:gd name="connsiteY15" fmla="*/ 700087 h 1309687"/>
                            <a:gd name="connsiteX16" fmla="*/ 1040606 w 1562100"/>
                            <a:gd name="connsiteY16" fmla="*/ 690562 h 1309687"/>
                            <a:gd name="connsiteX17" fmla="*/ 1119188 w 1562100"/>
                            <a:gd name="connsiteY17" fmla="*/ 583406 h 1309687"/>
                            <a:gd name="connsiteX18" fmla="*/ 1126331 w 1562100"/>
                            <a:gd name="connsiteY18" fmla="*/ 550068 h 1309687"/>
                            <a:gd name="connsiteX19" fmla="*/ 1152525 w 1562100"/>
                            <a:gd name="connsiteY19" fmla="*/ 521493 h 1309687"/>
                            <a:gd name="connsiteX20" fmla="*/ 1197769 w 1562100"/>
                            <a:gd name="connsiteY20" fmla="*/ 511968 h 1309687"/>
                            <a:gd name="connsiteX21" fmla="*/ 1290638 w 1562100"/>
                            <a:gd name="connsiteY21" fmla="*/ 435768 h 1309687"/>
                            <a:gd name="connsiteX22" fmla="*/ 1314450 w 1562100"/>
                            <a:gd name="connsiteY22" fmla="*/ 433387 h 1309687"/>
                            <a:gd name="connsiteX23" fmla="*/ 1409700 w 1562100"/>
                            <a:gd name="connsiteY23" fmla="*/ 352425 h 1309687"/>
                            <a:gd name="connsiteX24" fmla="*/ 1414463 w 1562100"/>
                            <a:gd name="connsiteY24" fmla="*/ 333375 h 1309687"/>
                            <a:gd name="connsiteX25" fmla="*/ 1507331 w 1562100"/>
                            <a:gd name="connsiteY25" fmla="*/ 278606 h 1309687"/>
                            <a:gd name="connsiteX26" fmla="*/ 1543050 w 1562100"/>
                            <a:gd name="connsiteY26" fmla="*/ 233362 h 1309687"/>
                            <a:gd name="connsiteX27" fmla="*/ 1562100 w 1562100"/>
                            <a:gd name="connsiteY27" fmla="*/ 195262 h 1309687"/>
                            <a:gd name="connsiteX28" fmla="*/ 1512094 w 1562100"/>
                            <a:gd name="connsiteY28" fmla="*/ 214312 h 1309687"/>
                            <a:gd name="connsiteX29" fmla="*/ 1478756 w 1562100"/>
                            <a:gd name="connsiteY29" fmla="*/ 214312 h 1309687"/>
                            <a:gd name="connsiteX30" fmla="*/ 1452563 w 1562100"/>
                            <a:gd name="connsiteY30" fmla="*/ 252412 h 1309687"/>
                            <a:gd name="connsiteX31" fmla="*/ 1421606 w 1562100"/>
                            <a:gd name="connsiteY31" fmla="*/ 250031 h 1309687"/>
                            <a:gd name="connsiteX32" fmla="*/ 1366838 w 1562100"/>
                            <a:gd name="connsiteY32" fmla="*/ 219075 h 1309687"/>
                            <a:gd name="connsiteX33" fmla="*/ 1323975 w 1562100"/>
                            <a:gd name="connsiteY33" fmla="*/ 207168 h 1309687"/>
                            <a:gd name="connsiteX34" fmla="*/ 1238250 w 1562100"/>
                            <a:gd name="connsiteY34" fmla="*/ 242887 h 1309687"/>
                            <a:gd name="connsiteX35" fmla="*/ 1223963 w 1562100"/>
                            <a:gd name="connsiteY35" fmla="*/ 280987 h 1309687"/>
                            <a:gd name="connsiteX36" fmla="*/ 1195388 w 1562100"/>
                            <a:gd name="connsiteY36" fmla="*/ 338137 h 1309687"/>
                            <a:gd name="connsiteX37" fmla="*/ 1109663 w 1562100"/>
                            <a:gd name="connsiteY37" fmla="*/ 300037 h 1309687"/>
                            <a:gd name="connsiteX38" fmla="*/ 1097756 w 1562100"/>
                            <a:gd name="connsiteY38" fmla="*/ 342900 h 1309687"/>
                            <a:gd name="connsiteX39" fmla="*/ 1083469 w 1562100"/>
                            <a:gd name="connsiteY39" fmla="*/ 376237 h 1309687"/>
                            <a:gd name="connsiteX40" fmla="*/ 959644 w 1562100"/>
                            <a:gd name="connsiteY40" fmla="*/ 407193 h 1309687"/>
                            <a:gd name="connsiteX41" fmla="*/ 945356 w 1562100"/>
                            <a:gd name="connsiteY41" fmla="*/ 402431 h 1309687"/>
                            <a:gd name="connsiteX42" fmla="*/ 926306 w 1562100"/>
                            <a:gd name="connsiteY42" fmla="*/ 423862 h 1309687"/>
                            <a:gd name="connsiteX43" fmla="*/ 890588 w 1562100"/>
                            <a:gd name="connsiteY43" fmla="*/ 431006 h 1309687"/>
                            <a:gd name="connsiteX44" fmla="*/ 854869 w 1562100"/>
                            <a:gd name="connsiteY44" fmla="*/ 381000 h 1309687"/>
                            <a:gd name="connsiteX45" fmla="*/ 835819 w 1562100"/>
                            <a:gd name="connsiteY45" fmla="*/ 369093 h 1309687"/>
                            <a:gd name="connsiteX46" fmla="*/ 826294 w 1562100"/>
                            <a:gd name="connsiteY46" fmla="*/ 323850 h 1309687"/>
                            <a:gd name="connsiteX47" fmla="*/ 792956 w 1562100"/>
                            <a:gd name="connsiteY47" fmla="*/ 307181 h 1309687"/>
                            <a:gd name="connsiteX48" fmla="*/ 759619 w 1562100"/>
                            <a:gd name="connsiteY48" fmla="*/ 300037 h 1309687"/>
                            <a:gd name="connsiteX49" fmla="*/ 740569 w 1562100"/>
                            <a:gd name="connsiteY49" fmla="*/ 295275 h 1309687"/>
                            <a:gd name="connsiteX50" fmla="*/ 728663 w 1562100"/>
                            <a:gd name="connsiteY50" fmla="*/ 285750 h 1309687"/>
                            <a:gd name="connsiteX51" fmla="*/ 735806 w 1562100"/>
                            <a:gd name="connsiteY51" fmla="*/ 259556 h 1309687"/>
                            <a:gd name="connsiteX52" fmla="*/ 742950 w 1562100"/>
                            <a:gd name="connsiteY52" fmla="*/ 235743 h 1309687"/>
                            <a:gd name="connsiteX53" fmla="*/ 700088 w 1562100"/>
                            <a:gd name="connsiteY53" fmla="*/ 185737 h 1309687"/>
                            <a:gd name="connsiteX54" fmla="*/ 702469 w 1562100"/>
                            <a:gd name="connsiteY54" fmla="*/ 152401 h 1309687"/>
                            <a:gd name="connsiteX55" fmla="*/ 704851 w 1562100"/>
                            <a:gd name="connsiteY55" fmla="*/ 92869 h 1309687"/>
                            <a:gd name="connsiteX56" fmla="*/ 657225 w 1562100"/>
                            <a:gd name="connsiteY56" fmla="*/ 64294 h 1309687"/>
                            <a:gd name="connsiteX57" fmla="*/ 628650 w 1562100"/>
                            <a:gd name="connsiteY57" fmla="*/ 88107 h 1309687"/>
                            <a:gd name="connsiteX58" fmla="*/ 500062 w 1562100"/>
                            <a:gd name="connsiteY58" fmla="*/ 66676 h 1309687"/>
                            <a:gd name="connsiteX59" fmla="*/ 450056 w 1562100"/>
                            <a:gd name="connsiteY59" fmla="*/ 2382 h 1309687"/>
                            <a:gd name="connsiteX60" fmla="*/ 428625 w 1562100"/>
                            <a:gd name="connsiteY60" fmla="*/ 0 h 1309687"/>
                            <a:gd name="connsiteX61" fmla="*/ 376238 w 1562100"/>
                            <a:gd name="connsiteY61" fmla="*/ 104775 h 1309687"/>
                            <a:gd name="connsiteX62" fmla="*/ 314326 w 1562100"/>
                            <a:gd name="connsiteY62" fmla="*/ 104774 h 1309687"/>
                            <a:gd name="connsiteX63" fmla="*/ 328613 w 1562100"/>
                            <a:gd name="connsiteY63" fmla="*/ 183356 h 1309687"/>
                            <a:gd name="connsiteX64" fmla="*/ 292894 w 1562100"/>
                            <a:gd name="connsiteY64" fmla="*/ 285750 h 1309687"/>
                            <a:gd name="connsiteX65" fmla="*/ 264319 w 1562100"/>
                            <a:gd name="connsiteY65" fmla="*/ 292893 h 1309687"/>
                            <a:gd name="connsiteX66" fmla="*/ 261938 w 1562100"/>
                            <a:gd name="connsiteY66" fmla="*/ 307181 h 1309687"/>
                            <a:gd name="connsiteX67" fmla="*/ 261938 w 1562100"/>
                            <a:gd name="connsiteY67" fmla="*/ 340518 h 1309687"/>
                            <a:gd name="connsiteX68" fmla="*/ 228600 w 1562100"/>
                            <a:gd name="connsiteY68" fmla="*/ 383381 h 1309687"/>
                            <a:gd name="connsiteX69" fmla="*/ 271463 w 1562100"/>
                            <a:gd name="connsiteY69" fmla="*/ 400050 h 1309687"/>
                            <a:gd name="connsiteX70" fmla="*/ 278606 w 1562100"/>
                            <a:gd name="connsiteY70" fmla="*/ 419100 h 1309687"/>
                            <a:gd name="connsiteX71" fmla="*/ 257175 w 1562100"/>
                            <a:gd name="connsiteY71" fmla="*/ 454818 h 1309687"/>
                            <a:gd name="connsiteX72" fmla="*/ 221456 w 1562100"/>
                            <a:gd name="connsiteY72" fmla="*/ 464343 h 1309687"/>
                            <a:gd name="connsiteX73" fmla="*/ 221456 w 1562100"/>
                            <a:gd name="connsiteY73" fmla="*/ 504825 h 1309687"/>
                            <a:gd name="connsiteX74" fmla="*/ 254794 w 1562100"/>
                            <a:gd name="connsiteY74" fmla="*/ 542925 h 1309687"/>
                            <a:gd name="connsiteX75" fmla="*/ 226219 w 1562100"/>
                            <a:gd name="connsiteY75" fmla="*/ 607218 h 1309687"/>
                            <a:gd name="connsiteX76" fmla="*/ 180975 w 1562100"/>
                            <a:gd name="connsiteY76" fmla="*/ 635793 h 1309687"/>
                            <a:gd name="connsiteX77" fmla="*/ 183356 w 1562100"/>
                            <a:gd name="connsiteY77" fmla="*/ 652462 h 1309687"/>
                            <a:gd name="connsiteX78" fmla="*/ 204788 w 1562100"/>
                            <a:gd name="connsiteY78" fmla="*/ 661987 h 1309687"/>
                            <a:gd name="connsiteX79" fmla="*/ 219075 w 1562100"/>
                            <a:gd name="connsiteY79" fmla="*/ 671512 h 1309687"/>
                            <a:gd name="connsiteX80" fmla="*/ 223838 w 1562100"/>
                            <a:gd name="connsiteY80" fmla="*/ 690562 h 1309687"/>
                            <a:gd name="connsiteX81" fmla="*/ 195263 w 1562100"/>
                            <a:gd name="connsiteY81" fmla="*/ 716756 h 1309687"/>
                            <a:gd name="connsiteX82" fmla="*/ 123825 w 1562100"/>
                            <a:gd name="connsiteY82" fmla="*/ 762000 h 1309687"/>
                            <a:gd name="connsiteX83" fmla="*/ 123825 w 1562100"/>
                            <a:gd name="connsiteY83" fmla="*/ 797718 h 1309687"/>
                            <a:gd name="connsiteX84" fmla="*/ 135731 w 1562100"/>
                            <a:gd name="connsiteY84" fmla="*/ 828675 h 1309687"/>
                            <a:gd name="connsiteX85" fmla="*/ 123825 w 1562100"/>
                            <a:gd name="connsiteY85" fmla="*/ 869156 h 1309687"/>
                            <a:gd name="connsiteX86" fmla="*/ 76200 w 1562100"/>
                            <a:gd name="connsiteY86" fmla="*/ 864393 h 1309687"/>
                            <a:gd name="connsiteX87" fmla="*/ 52388 w 1562100"/>
                            <a:gd name="connsiteY87" fmla="*/ 809625 h 1309687"/>
                            <a:gd name="connsiteX88" fmla="*/ 33338 w 1562100"/>
                            <a:gd name="connsiteY88" fmla="*/ 802481 h 1309687"/>
                            <a:gd name="connsiteX89" fmla="*/ 23813 w 1562100"/>
                            <a:gd name="connsiteY89" fmla="*/ 840581 h 1309687"/>
                            <a:gd name="connsiteX90" fmla="*/ 21431 w 1562100"/>
                            <a:gd name="connsiteY90" fmla="*/ 850106 h 1309687"/>
                            <a:gd name="connsiteX91" fmla="*/ 7144 w 1562100"/>
                            <a:gd name="connsiteY91" fmla="*/ 866775 h 1309687"/>
                            <a:gd name="connsiteX92" fmla="*/ 0 w 1562100"/>
                            <a:gd name="connsiteY92" fmla="*/ 923925 h 1309687"/>
                            <a:gd name="connsiteX93" fmla="*/ 23813 w 1562100"/>
                            <a:gd name="connsiteY93" fmla="*/ 952500 h 1309687"/>
                            <a:gd name="connsiteX94" fmla="*/ 16669 w 1562100"/>
                            <a:gd name="connsiteY94" fmla="*/ 992981 h 1309687"/>
                            <a:gd name="connsiteX95" fmla="*/ 35719 w 1562100"/>
                            <a:gd name="connsiteY95" fmla="*/ 997743 h 1309687"/>
                            <a:gd name="connsiteX96" fmla="*/ 69056 w 1562100"/>
                            <a:gd name="connsiteY96" fmla="*/ 997743 h 1309687"/>
                            <a:gd name="connsiteX97" fmla="*/ 85725 w 1562100"/>
                            <a:gd name="connsiteY97" fmla="*/ 988218 h 1309687"/>
                            <a:gd name="connsiteX98" fmla="*/ 135731 w 1562100"/>
                            <a:gd name="connsiteY98" fmla="*/ 1045368 h 1309687"/>
                            <a:gd name="connsiteX99" fmla="*/ 123825 w 1562100"/>
                            <a:gd name="connsiteY99" fmla="*/ 1064418 h 1309687"/>
                            <a:gd name="connsiteX100" fmla="*/ 133350 w 1562100"/>
                            <a:gd name="connsiteY100" fmla="*/ 1092993 h 1309687"/>
                            <a:gd name="connsiteX101" fmla="*/ 164306 w 1562100"/>
                            <a:gd name="connsiteY101" fmla="*/ 1112043 h 1309687"/>
                            <a:gd name="connsiteX102" fmla="*/ 190500 w 1562100"/>
                            <a:gd name="connsiteY102" fmla="*/ 1121568 h 1309687"/>
                            <a:gd name="connsiteX103" fmla="*/ 216694 w 1562100"/>
                            <a:gd name="connsiteY103" fmla="*/ 1128712 h 1309687"/>
                            <a:gd name="connsiteX104" fmla="*/ 228600 w 1562100"/>
                            <a:gd name="connsiteY104" fmla="*/ 1131093 h 1309687"/>
                            <a:gd name="connsiteX105" fmla="*/ 240506 w 1562100"/>
                            <a:gd name="connsiteY105" fmla="*/ 1092993 h 1309687"/>
                            <a:gd name="connsiteX106" fmla="*/ 269081 w 1562100"/>
                            <a:gd name="connsiteY106" fmla="*/ 1097756 h 1309687"/>
                            <a:gd name="connsiteX107" fmla="*/ 288131 w 1562100"/>
                            <a:gd name="connsiteY107" fmla="*/ 1085850 h 1309687"/>
                            <a:gd name="connsiteX108" fmla="*/ 307181 w 1562100"/>
                            <a:gd name="connsiteY108" fmla="*/ 1135856 h 1309687"/>
                            <a:gd name="connsiteX109" fmla="*/ 330994 w 1562100"/>
                            <a:gd name="connsiteY109" fmla="*/ 1150143 h 1309687"/>
                            <a:gd name="connsiteX110" fmla="*/ 340519 w 1562100"/>
                            <a:gd name="connsiteY110" fmla="*/ 1178718 h 1309687"/>
                            <a:gd name="connsiteX111" fmla="*/ 357188 w 1562100"/>
                            <a:gd name="connsiteY111" fmla="*/ 1188243 h 1309687"/>
                            <a:gd name="connsiteX112" fmla="*/ 364331 w 1562100"/>
                            <a:gd name="connsiteY112" fmla="*/ 1219200 h 1309687"/>
                            <a:gd name="connsiteX113" fmla="*/ 335756 w 1562100"/>
                            <a:gd name="connsiteY113" fmla="*/ 1245393 h 1309687"/>
                            <a:gd name="connsiteX114" fmla="*/ 309563 w 1562100"/>
                            <a:gd name="connsiteY114" fmla="*/ 1262062 h 1309687"/>
                            <a:gd name="connsiteX115" fmla="*/ 297656 w 1562100"/>
                            <a:gd name="connsiteY115" fmla="*/ 1285875 h 1309687"/>
                            <a:gd name="connsiteX116" fmla="*/ 302419 w 1562100"/>
                            <a:gd name="connsiteY116" fmla="*/ 1309687 h 1309687"/>
                            <a:gd name="connsiteX117" fmla="*/ 342900 w 1562100"/>
                            <a:gd name="connsiteY117" fmla="*/ 1309687 h 1309687"/>
                            <a:gd name="connsiteX118" fmla="*/ 390525 w 1562100"/>
                            <a:gd name="connsiteY118" fmla="*/ 1304925 h 1309687"/>
                            <a:gd name="connsiteX119" fmla="*/ 428625 w 1562100"/>
                            <a:gd name="connsiteY119" fmla="*/ 1295400 h 1309687"/>
                            <a:gd name="connsiteX120" fmla="*/ 454819 w 1562100"/>
                            <a:gd name="connsiteY120" fmla="*/ 1302543 h 1309687"/>
                            <a:gd name="connsiteX121" fmla="*/ 473869 w 1562100"/>
                            <a:gd name="connsiteY121" fmla="*/ 1281112 h 1309687"/>
                            <a:gd name="connsiteX122" fmla="*/ 492919 w 1562100"/>
                            <a:gd name="connsiteY122" fmla="*/ 1281112 h 1309687"/>
                            <a:gd name="connsiteX123" fmla="*/ 507206 w 1562100"/>
                            <a:gd name="connsiteY123" fmla="*/ 1250156 h 1309687"/>
                            <a:gd name="connsiteX124" fmla="*/ 557213 w 1562100"/>
                            <a:gd name="connsiteY124" fmla="*/ 1235868 h 1309687"/>
                            <a:gd name="connsiteX125" fmla="*/ 583406 w 1562100"/>
                            <a:gd name="connsiteY125" fmla="*/ 1216818 h 1309687"/>
                            <a:gd name="connsiteX126" fmla="*/ 590550 w 1562100"/>
                            <a:gd name="connsiteY126" fmla="*/ 1178718 h 1309687"/>
                            <a:gd name="connsiteX127" fmla="*/ 607219 w 1562100"/>
                            <a:gd name="connsiteY127" fmla="*/ 1152525 h 1309687"/>
                            <a:gd name="connsiteX128" fmla="*/ 688181 w 1562100"/>
                            <a:gd name="connsiteY128" fmla="*/ 1183481 h 1309687"/>
                            <a:gd name="connsiteX0" fmla="*/ 688181 w 1562100"/>
                            <a:gd name="connsiteY0" fmla="*/ 1183481 h 1309687"/>
                            <a:gd name="connsiteX1" fmla="*/ 688181 w 1562100"/>
                            <a:gd name="connsiteY1" fmla="*/ 1097756 h 1309687"/>
                            <a:gd name="connsiteX2" fmla="*/ 692944 w 1562100"/>
                            <a:gd name="connsiteY2" fmla="*/ 1054893 h 1309687"/>
                            <a:gd name="connsiteX3" fmla="*/ 692944 w 1562100"/>
                            <a:gd name="connsiteY3" fmla="*/ 1009650 h 1309687"/>
                            <a:gd name="connsiteX4" fmla="*/ 676275 w 1562100"/>
                            <a:gd name="connsiteY4" fmla="*/ 985837 h 1309687"/>
                            <a:gd name="connsiteX5" fmla="*/ 690563 w 1562100"/>
                            <a:gd name="connsiteY5" fmla="*/ 933450 h 1309687"/>
                            <a:gd name="connsiteX6" fmla="*/ 685800 w 1562100"/>
                            <a:gd name="connsiteY6" fmla="*/ 907256 h 1309687"/>
                            <a:gd name="connsiteX7" fmla="*/ 697706 w 1562100"/>
                            <a:gd name="connsiteY7" fmla="*/ 862012 h 1309687"/>
                            <a:gd name="connsiteX8" fmla="*/ 714375 w 1562100"/>
                            <a:gd name="connsiteY8" fmla="*/ 838200 h 1309687"/>
                            <a:gd name="connsiteX9" fmla="*/ 721519 w 1562100"/>
                            <a:gd name="connsiteY9" fmla="*/ 804862 h 1309687"/>
                            <a:gd name="connsiteX10" fmla="*/ 735806 w 1562100"/>
                            <a:gd name="connsiteY10" fmla="*/ 785812 h 1309687"/>
                            <a:gd name="connsiteX11" fmla="*/ 792956 w 1562100"/>
                            <a:gd name="connsiteY11" fmla="*/ 776287 h 1309687"/>
                            <a:gd name="connsiteX12" fmla="*/ 838200 w 1562100"/>
                            <a:gd name="connsiteY12" fmla="*/ 759618 h 1309687"/>
                            <a:gd name="connsiteX13" fmla="*/ 876300 w 1562100"/>
                            <a:gd name="connsiteY13" fmla="*/ 719137 h 1309687"/>
                            <a:gd name="connsiteX14" fmla="*/ 923925 w 1562100"/>
                            <a:gd name="connsiteY14" fmla="*/ 704850 h 1309687"/>
                            <a:gd name="connsiteX15" fmla="*/ 995363 w 1562100"/>
                            <a:gd name="connsiteY15" fmla="*/ 700087 h 1309687"/>
                            <a:gd name="connsiteX16" fmla="*/ 1040606 w 1562100"/>
                            <a:gd name="connsiteY16" fmla="*/ 690562 h 1309687"/>
                            <a:gd name="connsiteX17" fmla="*/ 1119188 w 1562100"/>
                            <a:gd name="connsiteY17" fmla="*/ 583406 h 1309687"/>
                            <a:gd name="connsiteX18" fmla="*/ 1126331 w 1562100"/>
                            <a:gd name="connsiteY18" fmla="*/ 550068 h 1309687"/>
                            <a:gd name="connsiteX19" fmla="*/ 1152525 w 1562100"/>
                            <a:gd name="connsiteY19" fmla="*/ 521493 h 1309687"/>
                            <a:gd name="connsiteX20" fmla="*/ 1197769 w 1562100"/>
                            <a:gd name="connsiteY20" fmla="*/ 511968 h 1309687"/>
                            <a:gd name="connsiteX21" fmla="*/ 1290638 w 1562100"/>
                            <a:gd name="connsiteY21" fmla="*/ 435768 h 1309687"/>
                            <a:gd name="connsiteX22" fmla="*/ 1314450 w 1562100"/>
                            <a:gd name="connsiteY22" fmla="*/ 433387 h 1309687"/>
                            <a:gd name="connsiteX23" fmla="*/ 1409700 w 1562100"/>
                            <a:gd name="connsiteY23" fmla="*/ 352425 h 1309687"/>
                            <a:gd name="connsiteX24" fmla="*/ 1414463 w 1562100"/>
                            <a:gd name="connsiteY24" fmla="*/ 333375 h 1309687"/>
                            <a:gd name="connsiteX25" fmla="*/ 1507331 w 1562100"/>
                            <a:gd name="connsiteY25" fmla="*/ 278606 h 1309687"/>
                            <a:gd name="connsiteX26" fmla="*/ 1543050 w 1562100"/>
                            <a:gd name="connsiteY26" fmla="*/ 233362 h 1309687"/>
                            <a:gd name="connsiteX27" fmla="*/ 1562100 w 1562100"/>
                            <a:gd name="connsiteY27" fmla="*/ 195262 h 1309687"/>
                            <a:gd name="connsiteX28" fmla="*/ 1512094 w 1562100"/>
                            <a:gd name="connsiteY28" fmla="*/ 214312 h 1309687"/>
                            <a:gd name="connsiteX29" fmla="*/ 1478756 w 1562100"/>
                            <a:gd name="connsiteY29" fmla="*/ 214312 h 1309687"/>
                            <a:gd name="connsiteX30" fmla="*/ 1452563 w 1562100"/>
                            <a:gd name="connsiteY30" fmla="*/ 252412 h 1309687"/>
                            <a:gd name="connsiteX31" fmla="*/ 1421606 w 1562100"/>
                            <a:gd name="connsiteY31" fmla="*/ 250031 h 1309687"/>
                            <a:gd name="connsiteX32" fmla="*/ 1366838 w 1562100"/>
                            <a:gd name="connsiteY32" fmla="*/ 219075 h 1309687"/>
                            <a:gd name="connsiteX33" fmla="*/ 1323975 w 1562100"/>
                            <a:gd name="connsiteY33" fmla="*/ 207168 h 1309687"/>
                            <a:gd name="connsiteX34" fmla="*/ 1238250 w 1562100"/>
                            <a:gd name="connsiteY34" fmla="*/ 242887 h 1309687"/>
                            <a:gd name="connsiteX35" fmla="*/ 1223963 w 1562100"/>
                            <a:gd name="connsiteY35" fmla="*/ 280987 h 1309687"/>
                            <a:gd name="connsiteX36" fmla="*/ 1195388 w 1562100"/>
                            <a:gd name="connsiteY36" fmla="*/ 338137 h 1309687"/>
                            <a:gd name="connsiteX37" fmla="*/ 1109663 w 1562100"/>
                            <a:gd name="connsiteY37" fmla="*/ 300037 h 1309687"/>
                            <a:gd name="connsiteX38" fmla="*/ 1097756 w 1562100"/>
                            <a:gd name="connsiteY38" fmla="*/ 342900 h 1309687"/>
                            <a:gd name="connsiteX39" fmla="*/ 1083469 w 1562100"/>
                            <a:gd name="connsiteY39" fmla="*/ 376237 h 1309687"/>
                            <a:gd name="connsiteX40" fmla="*/ 959644 w 1562100"/>
                            <a:gd name="connsiteY40" fmla="*/ 407193 h 1309687"/>
                            <a:gd name="connsiteX41" fmla="*/ 945356 w 1562100"/>
                            <a:gd name="connsiteY41" fmla="*/ 402431 h 1309687"/>
                            <a:gd name="connsiteX42" fmla="*/ 926306 w 1562100"/>
                            <a:gd name="connsiteY42" fmla="*/ 423862 h 1309687"/>
                            <a:gd name="connsiteX43" fmla="*/ 890588 w 1562100"/>
                            <a:gd name="connsiteY43" fmla="*/ 431006 h 1309687"/>
                            <a:gd name="connsiteX44" fmla="*/ 854869 w 1562100"/>
                            <a:gd name="connsiteY44" fmla="*/ 381000 h 1309687"/>
                            <a:gd name="connsiteX45" fmla="*/ 835819 w 1562100"/>
                            <a:gd name="connsiteY45" fmla="*/ 369093 h 1309687"/>
                            <a:gd name="connsiteX46" fmla="*/ 826294 w 1562100"/>
                            <a:gd name="connsiteY46" fmla="*/ 323850 h 1309687"/>
                            <a:gd name="connsiteX47" fmla="*/ 792956 w 1562100"/>
                            <a:gd name="connsiteY47" fmla="*/ 307181 h 1309687"/>
                            <a:gd name="connsiteX48" fmla="*/ 759619 w 1562100"/>
                            <a:gd name="connsiteY48" fmla="*/ 300037 h 1309687"/>
                            <a:gd name="connsiteX49" fmla="*/ 740569 w 1562100"/>
                            <a:gd name="connsiteY49" fmla="*/ 295275 h 1309687"/>
                            <a:gd name="connsiteX50" fmla="*/ 728663 w 1562100"/>
                            <a:gd name="connsiteY50" fmla="*/ 285750 h 1309687"/>
                            <a:gd name="connsiteX51" fmla="*/ 735806 w 1562100"/>
                            <a:gd name="connsiteY51" fmla="*/ 259556 h 1309687"/>
                            <a:gd name="connsiteX52" fmla="*/ 742950 w 1562100"/>
                            <a:gd name="connsiteY52" fmla="*/ 235743 h 1309687"/>
                            <a:gd name="connsiteX53" fmla="*/ 700088 w 1562100"/>
                            <a:gd name="connsiteY53" fmla="*/ 185737 h 1309687"/>
                            <a:gd name="connsiteX54" fmla="*/ 681038 w 1562100"/>
                            <a:gd name="connsiteY54" fmla="*/ 157164 h 1309687"/>
                            <a:gd name="connsiteX55" fmla="*/ 704851 w 1562100"/>
                            <a:gd name="connsiteY55" fmla="*/ 92869 h 1309687"/>
                            <a:gd name="connsiteX56" fmla="*/ 657225 w 1562100"/>
                            <a:gd name="connsiteY56" fmla="*/ 64294 h 1309687"/>
                            <a:gd name="connsiteX57" fmla="*/ 628650 w 1562100"/>
                            <a:gd name="connsiteY57" fmla="*/ 88107 h 1309687"/>
                            <a:gd name="connsiteX58" fmla="*/ 500062 w 1562100"/>
                            <a:gd name="connsiteY58" fmla="*/ 66676 h 1309687"/>
                            <a:gd name="connsiteX59" fmla="*/ 450056 w 1562100"/>
                            <a:gd name="connsiteY59" fmla="*/ 2382 h 1309687"/>
                            <a:gd name="connsiteX60" fmla="*/ 428625 w 1562100"/>
                            <a:gd name="connsiteY60" fmla="*/ 0 h 1309687"/>
                            <a:gd name="connsiteX61" fmla="*/ 376238 w 1562100"/>
                            <a:gd name="connsiteY61" fmla="*/ 104775 h 1309687"/>
                            <a:gd name="connsiteX62" fmla="*/ 314326 w 1562100"/>
                            <a:gd name="connsiteY62" fmla="*/ 104774 h 1309687"/>
                            <a:gd name="connsiteX63" fmla="*/ 328613 w 1562100"/>
                            <a:gd name="connsiteY63" fmla="*/ 183356 h 1309687"/>
                            <a:gd name="connsiteX64" fmla="*/ 292894 w 1562100"/>
                            <a:gd name="connsiteY64" fmla="*/ 285750 h 1309687"/>
                            <a:gd name="connsiteX65" fmla="*/ 264319 w 1562100"/>
                            <a:gd name="connsiteY65" fmla="*/ 292893 h 1309687"/>
                            <a:gd name="connsiteX66" fmla="*/ 261938 w 1562100"/>
                            <a:gd name="connsiteY66" fmla="*/ 307181 h 1309687"/>
                            <a:gd name="connsiteX67" fmla="*/ 261938 w 1562100"/>
                            <a:gd name="connsiteY67" fmla="*/ 340518 h 1309687"/>
                            <a:gd name="connsiteX68" fmla="*/ 228600 w 1562100"/>
                            <a:gd name="connsiteY68" fmla="*/ 383381 h 1309687"/>
                            <a:gd name="connsiteX69" fmla="*/ 271463 w 1562100"/>
                            <a:gd name="connsiteY69" fmla="*/ 400050 h 1309687"/>
                            <a:gd name="connsiteX70" fmla="*/ 278606 w 1562100"/>
                            <a:gd name="connsiteY70" fmla="*/ 419100 h 1309687"/>
                            <a:gd name="connsiteX71" fmla="*/ 257175 w 1562100"/>
                            <a:gd name="connsiteY71" fmla="*/ 454818 h 1309687"/>
                            <a:gd name="connsiteX72" fmla="*/ 221456 w 1562100"/>
                            <a:gd name="connsiteY72" fmla="*/ 464343 h 1309687"/>
                            <a:gd name="connsiteX73" fmla="*/ 221456 w 1562100"/>
                            <a:gd name="connsiteY73" fmla="*/ 504825 h 1309687"/>
                            <a:gd name="connsiteX74" fmla="*/ 254794 w 1562100"/>
                            <a:gd name="connsiteY74" fmla="*/ 542925 h 1309687"/>
                            <a:gd name="connsiteX75" fmla="*/ 226219 w 1562100"/>
                            <a:gd name="connsiteY75" fmla="*/ 607218 h 1309687"/>
                            <a:gd name="connsiteX76" fmla="*/ 180975 w 1562100"/>
                            <a:gd name="connsiteY76" fmla="*/ 635793 h 1309687"/>
                            <a:gd name="connsiteX77" fmla="*/ 183356 w 1562100"/>
                            <a:gd name="connsiteY77" fmla="*/ 652462 h 1309687"/>
                            <a:gd name="connsiteX78" fmla="*/ 204788 w 1562100"/>
                            <a:gd name="connsiteY78" fmla="*/ 661987 h 1309687"/>
                            <a:gd name="connsiteX79" fmla="*/ 219075 w 1562100"/>
                            <a:gd name="connsiteY79" fmla="*/ 671512 h 1309687"/>
                            <a:gd name="connsiteX80" fmla="*/ 223838 w 1562100"/>
                            <a:gd name="connsiteY80" fmla="*/ 690562 h 1309687"/>
                            <a:gd name="connsiteX81" fmla="*/ 195263 w 1562100"/>
                            <a:gd name="connsiteY81" fmla="*/ 716756 h 1309687"/>
                            <a:gd name="connsiteX82" fmla="*/ 123825 w 1562100"/>
                            <a:gd name="connsiteY82" fmla="*/ 762000 h 1309687"/>
                            <a:gd name="connsiteX83" fmla="*/ 123825 w 1562100"/>
                            <a:gd name="connsiteY83" fmla="*/ 797718 h 1309687"/>
                            <a:gd name="connsiteX84" fmla="*/ 135731 w 1562100"/>
                            <a:gd name="connsiteY84" fmla="*/ 828675 h 1309687"/>
                            <a:gd name="connsiteX85" fmla="*/ 123825 w 1562100"/>
                            <a:gd name="connsiteY85" fmla="*/ 869156 h 1309687"/>
                            <a:gd name="connsiteX86" fmla="*/ 76200 w 1562100"/>
                            <a:gd name="connsiteY86" fmla="*/ 864393 h 1309687"/>
                            <a:gd name="connsiteX87" fmla="*/ 52388 w 1562100"/>
                            <a:gd name="connsiteY87" fmla="*/ 809625 h 1309687"/>
                            <a:gd name="connsiteX88" fmla="*/ 33338 w 1562100"/>
                            <a:gd name="connsiteY88" fmla="*/ 802481 h 1309687"/>
                            <a:gd name="connsiteX89" fmla="*/ 23813 w 1562100"/>
                            <a:gd name="connsiteY89" fmla="*/ 840581 h 1309687"/>
                            <a:gd name="connsiteX90" fmla="*/ 21431 w 1562100"/>
                            <a:gd name="connsiteY90" fmla="*/ 850106 h 1309687"/>
                            <a:gd name="connsiteX91" fmla="*/ 7144 w 1562100"/>
                            <a:gd name="connsiteY91" fmla="*/ 866775 h 1309687"/>
                            <a:gd name="connsiteX92" fmla="*/ 0 w 1562100"/>
                            <a:gd name="connsiteY92" fmla="*/ 923925 h 1309687"/>
                            <a:gd name="connsiteX93" fmla="*/ 23813 w 1562100"/>
                            <a:gd name="connsiteY93" fmla="*/ 952500 h 1309687"/>
                            <a:gd name="connsiteX94" fmla="*/ 16669 w 1562100"/>
                            <a:gd name="connsiteY94" fmla="*/ 992981 h 1309687"/>
                            <a:gd name="connsiteX95" fmla="*/ 35719 w 1562100"/>
                            <a:gd name="connsiteY95" fmla="*/ 997743 h 1309687"/>
                            <a:gd name="connsiteX96" fmla="*/ 69056 w 1562100"/>
                            <a:gd name="connsiteY96" fmla="*/ 997743 h 1309687"/>
                            <a:gd name="connsiteX97" fmla="*/ 85725 w 1562100"/>
                            <a:gd name="connsiteY97" fmla="*/ 988218 h 1309687"/>
                            <a:gd name="connsiteX98" fmla="*/ 135731 w 1562100"/>
                            <a:gd name="connsiteY98" fmla="*/ 1045368 h 1309687"/>
                            <a:gd name="connsiteX99" fmla="*/ 123825 w 1562100"/>
                            <a:gd name="connsiteY99" fmla="*/ 1064418 h 1309687"/>
                            <a:gd name="connsiteX100" fmla="*/ 133350 w 1562100"/>
                            <a:gd name="connsiteY100" fmla="*/ 1092993 h 1309687"/>
                            <a:gd name="connsiteX101" fmla="*/ 164306 w 1562100"/>
                            <a:gd name="connsiteY101" fmla="*/ 1112043 h 1309687"/>
                            <a:gd name="connsiteX102" fmla="*/ 190500 w 1562100"/>
                            <a:gd name="connsiteY102" fmla="*/ 1121568 h 1309687"/>
                            <a:gd name="connsiteX103" fmla="*/ 216694 w 1562100"/>
                            <a:gd name="connsiteY103" fmla="*/ 1128712 h 1309687"/>
                            <a:gd name="connsiteX104" fmla="*/ 228600 w 1562100"/>
                            <a:gd name="connsiteY104" fmla="*/ 1131093 h 1309687"/>
                            <a:gd name="connsiteX105" fmla="*/ 240506 w 1562100"/>
                            <a:gd name="connsiteY105" fmla="*/ 1092993 h 1309687"/>
                            <a:gd name="connsiteX106" fmla="*/ 269081 w 1562100"/>
                            <a:gd name="connsiteY106" fmla="*/ 1097756 h 1309687"/>
                            <a:gd name="connsiteX107" fmla="*/ 288131 w 1562100"/>
                            <a:gd name="connsiteY107" fmla="*/ 1085850 h 1309687"/>
                            <a:gd name="connsiteX108" fmla="*/ 307181 w 1562100"/>
                            <a:gd name="connsiteY108" fmla="*/ 1135856 h 1309687"/>
                            <a:gd name="connsiteX109" fmla="*/ 330994 w 1562100"/>
                            <a:gd name="connsiteY109" fmla="*/ 1150143 h 1309687"/>
                            <a:gd name="connsiteX110" fmla="*/ 340519 w 1562100"/>
                            <a:gd name="connsiteY110" fmla="*/ 1178718 h 1309687"/>
                            <a:gd name="connsiteX111" fmla="*/ 357188 w 1562100"/>
                            <a:gd name="connsiteY111" fmla="*/ 1188243 h 1309687"/>
                            <a:gd name="connsiteX112" fmla="*/ 364331 w 1562100"/>
                            <a:gd name="connsiteY112" fmla="*/ 1219200 h 1309687"/>
                            <a:gd name="connsiteX113" fmla="*/ 335756 w 1562100"/>
                            <a:gd name="connsiteY113" fmla="*/ 1245393 h 1309687"/>
                            <a:gd name="connsiteX114" fmla="*/ 309563 w 1562100"/>
                            <a:gd name="connsiteY114" fmla="*/ 1262062 h 1309687"/>
                            <a:gd name="connsiteX115" fmla="*/ 297656 w 1562100"/>
                            <a:gd name="connsiteY115" fmla="*/ 1285875 h 1309687"/>
                            <a:gd name="connsiteX116" fmla="*/ 302419 w 1562100"/>
                            <a:gd name="connsiteY116" fmla="*/ 1309687 h 1309687"/>
                            <a:gd name="connsiteX117" fmla="*/ 342900 w 1562100"/>
                            <a:gd name="connsiteY117" fmla="*/ 1309687 h 1309687"/>
                            <a:gd name="connsiteX118" fmla="*/ 390525 w 1562100"/>
                            <a:gd name="connsiteY118" fmla="*/ 1304925 h 1309687"/>
                            <a:gd name="connsiteX119" fmla="*/ 428625 w 1562100"/>
                            <a:gd name="connsiteY119" fmla="*/ 1295400 h 1309687"/>
                            <a:gd name="connsiteX120" fmla="*/ 454819 w 1562100"/>
                            <a:gd name="connsiteY120" fmla="*/ 1302543 h 1309687"/>
                            <a:gd name="connsiteX121" fmla="*/ 473869 w 1562100"/>
                            <a:gd name="connsiteY121" fmla="*/ 1281112 h 1309687"/>
                            <a:gd name="connsiteX122" fmla="*/ 492919 w 1562100"/>
                            <a:gd name="connsiteY122" fmla="*/ 1281112 h 1309687"/>
                            <a:gd name="connsiteX123" fmla="*/ 507206 w 1562100"/>
                            <a:gd name="connsiteY123" fmla="*/ 1250156 h 1309687"/>
                            <a:gd name="connsiteX124" fmla="*/ 557213 w 1562100"/>
                            <a:gd name="connsiteY124" fmla="*/ 1235868 h 1309687"/>
                            <a:gd name="connsiteX125" fmla="*/ 583406 w 1562100"/>
                            <a:gd name="connsiteY125" fmla="*/ 1216818 h 1309687"/>
                            <a:gd name="connsiteX126" fmla="*/ 590550 w 1562100"/>
                            <a:gd name="connsiteY126" fmla="*/ 1178718 h 1309687"/>
                            <a:gd name="connsiteX127" fmla="*/ 607219 w 1562100"/>
                            <a:gd name="connsiteY127" fmla="*/ 1152525 h 1309687"/>
                            <a:gd name="connsiteX128" fmla="*/ 688181 w 1562100"/>
                            <a:gd name="connsiteY128" fmla="*/ 1183481 h 1309687"/>
                            <a:gd name="connsiteX0" fmla="*/ 688181 w 1562100"/>
                            <a:gd name="connsiteY0" fmla="*/ 1183481 h 1309687"/>
                            <a:gd name="connsiteX1" fmla="*/ 688181 w 1562100"/>
                            <a:gd name="connsiteY1" fmla="*/ 1097756 h 1309687"/>
                            <a:gd name="connsiteX2" fmla="*/ 692944 w 1562100"/>
                            <a:gd name="connsiteY2" fmla="*/ 1054893 h 1309687"/>
                            <a:gd name="connsiteX3" fmla="*/ 692944 w 1562100"/>
                            <a:gd name="connsiteY3" fmla="*/ 1009650 h 1309687"/>
                            <a:gd name="connsiteX4" fmla="*/ 676275 w 1562100"/>
                            <a:gd name="connsiteY4" fmla="*/ 985837 h 1309687"/>
                            <a:gd name="connsiteX5" fmla="*/ 690563 w 1562100"/>
                            <a:gd name="connsiteY5" fmla="*/ 933450 h 1309687"/>
                            <a:gd name="connsiteX6" fmla="*/ 685800 w 1562100"/>
                            <a:gd name="connsiteY6" fmla="*/ 907256 h 1309687"/>
                            <a:gd name="connsiteX7" fmla="*/ 697706 w 1562100"/>
                            <a:gd name="connsiteY7" fmla="*/ 862012 h 1309687"/>
                            <a:gd name="connsiteX8" fmla="*/ 714375 w 1562100"/>
                            <a:gd name="connsiteY8" fmla="*/ 838200 h 1309687"/>
                            <a:gd name="connsiteX9" fmla="*/ 721519 w 1562100"/>
                            <a:gd name="connsiteY9" fmla="*/ 804862 h 1309687"/>
                            <a:gd name="connsiteX10" fmla="*/ 735806 w 1562100"/>
                            <a:gd name="connsiteY10" fmla="*/ 785812 h 1309687"/>
                            <a:gd name="connsiteX11" fmla="*/ 792956 w 1562100"/>
                            <a:gd name="connsiteY11" fmla="*/ 776287 h 1309687"/>
                            <a:gd name="connsiteX12" fmla="*/ 838200 w 1562100"/>
                            <a:gd name="connsiteY12" fmla="*/ 759618 h 1309687"/>
                            <a:gd name="connsiteX13" fmla="*/ 876300 w 1562100"/>
                            <a:gd name="connsiteY13" fmla="*/ 719137 h 1309687"/>
                            <a:gd name="connsiteX14" fmla="*/ 923925 w 1562100"/>
                            <a:gd name="connsiteY14" fmla="*/ 704850 h 1309687"/>
                            <a:gd name="connsiteX15" fmla="*/ 995363 w 1562100"/>
                            <a:gd name="connsiteY15" fmla="*/ 700087 h 1309687"/>
                            <a:gd name="connsiteX16" fmla="*/ 1040606 w 1562100"/>
                            <a:gd name="connsiteY16" fmla="*/ 690562 h 1309687"/>
                            <a:gd name="connsiteX17" fmla="*/ 1119188 w 1562100"/>
                            <a:gd name="connsiteY17" fmla="*/ 583406 h 1309687"/>
                            <a:gd name="connsiteX18" fmla="*/ 1126331 w 1562100"/>
                            <a:gd name="connsiteY18" fmla="*/ 550068 h 1309687"/>
                            <a:gd name="connsiteX19" fmla="*/ 1152525 w 1562100"/>
                            <a:gd name="connsiteY19" fmla="*/ 521493 h 1309687"/>
                            <a:gd name="connsiteX20" fmla="*/ 1197769 w 1562100"/>
                            <a:gd name="connsiteY20" fmla="*/ 511968 h 1309687"/>
                            <a:gd name="connsiteX21" fmla="*/ 1290638 w 1562100"/>
                            <a:gd name="connsiteY21" fmla="*/ 435768 h 1309687"/>
                            <a:gd name="connsiteX22" fmla="*/ 1314450 w 1562100"/>
                            <a:gd name="connsiteY22" fmla="*/ 433387 h 1309687"/>
                            <a:gd name="connsiteX23" fmla="*/ 1409700 w 1562100"/>
                            <a:gd name="connsiteY23" fmla="*/ 352425 h 1309687"/>
                            <a:gd name="connsiteX24" fmla="*/ 1414463 w 1562100"/>
                            <a:gd name="connsiteY24" fmla="*/ 333375 h 1309687"/>
                            <a:gd name="connsiteX25" fmla="*/ 1507331 w 1562100"/>
                            <a:gd name="connsiteY25" fmla="*/ 278606 h 1309687"/>
                            <a:gd name="connsiteX26" fmla="*/ 1543050 w 1562100"/>
                            <a:gd name="connsiteY26" fmla="*/ 233362 h 1309687"/>
                            <a:gd name="connsiteX27" fmla="*/ 1562100 w 1562100"/>
                            <a:gd name="connsiteY27" fmla="*/ 195262 h 1309687"/>
                            <a:gd name="connsiteX28" fmla="*/ 1512094 w 1562100"/>
                            <a:gd name="connsiteY28" fmla="*/ 214312 h 1309687"/>
                            <a:gd name="connsiteX29" fmla="*/ 1478756 w 1562100"/>
                            <a:gd name="connsiteY29" fmla="*/ 214312 h 1309687"/>
                            <a:gd name="connsiteX30" fmla="*/ 1452563 w 1562100"/>
                            <a:gd name="connsiteY30" fmla="*/ 252412 h 1309687"/>
                            <a:gd name="connsiteX31" fmla="*/ 1421606 w 1562100"/>
                            <a:gd name="connsiteY31" fmla="*/ 250031 h 1309687"/>
                            <a:gd name="connsiteX32" fmla="*/ 1366838 w 1562100"/>
                            <a:gd name="connsiteY32" fmla="*/ 219075 h 1309687"/>
                            <a:gd name="connsiteX33" fmla="*/ 1323975 w 1562100"/>
                            <a:gd name="connsiteY33" fmla="*/ 207168 h 1309687"/>
                            <a:gd name="connsiteX34" fmla="*/ 1238250 w 1562100"/>
                            <a:gd name="connsiteY34" fmla="*/ 242887 h 1309687"/>
                            <a:gd name="connsiteX35" fmla="*/ 1223963 w 1562100"/>
                            <a:gd name="connsiteY35" fmla="*/ 280987 h 1309687"/>
                            <a:gd name="connsiteX36" fmla="*/ 1195388 w 1562100"/>
                            <a:gd name="connsiteY36" fmla="*/ 338137 h 1309687"/>
                            <a:gd name="connsiteX37" fmla="*/ 1109663 w 1562100"/>
                            <a:gd name="connsiteY37" fmla="*/ 300037 h 1309687"/>
                            <a:gd name="connsiteX38" fmla="*/ 1097756 w 1562100"/>
                            <a:gd name="connsiteY38" fmla="*/ 342900 h 1309687"/>
                            <a:gd name="connsiteX39" fmla="*/ 1083469 w 1562100"/>
                            <a:gd name="connsiteY39" fmla="*/ 376237 h 1309687"/>
                            <a:gd name="connsiteX40" fmla="*/ 959644 w 1562100"/>
                            <a:gd name="connsiteY40" fmla="*/ 407193 h 1309687"/>
                            <a:gd name="connsiteX41" fmla="*/ 945356 w 1562100"/>
                            <a:gd name="connsiteY41" fmla="*/ 402431 h 1309687"/>
                            <a:gd name="connsiteX42" fmla="*/ 926306 w 1562100"/>
                            <a:gd name="connsiteY42" fmla="*/ 423862 h 1309687"/>
                            <a:gd name="connsiteX43" fmla="*/ 890588 w 1562100"/>
                            <a:gd name="connsiteY43" fmla="*/ 431006 h 1309687"/>
                            <a:gd name="connsiteX44" fmla="*/ 854869 w 1562100"/>
                            <a:gd name="connsiteY44" fmla="*/ 381000 h 1309687"/>
                            <a:gd name="connsiteX45" fmla="*/ 835819 w 1562100"/>
                            <a:gd name="connsiteY45" fmla="*/ 369093 h 1309687"/>
                            <a:gd name="connsiteX46" fmla="*/ 826294 w 1562100"/>
                            <a:gd name="connsiteY46" fmla="*/ 323850 h 1309687"/>
                            <a:gd name="connsiteX47" fmla="*/ 792956 w 1562100"/>
                            <a:gd name="connsiteY47" fmla="*/ 307181 h 1309687"/>
                            <a:gd name="connsiteX48" fmla="*/ 759619 w 1562100"/>
                            <a:gd name="connsiteY48" fmla="*/ 300037 h 1309687"/>
                            <a:gd name="connsiteX49" fmla="*/ 740569 w 1562100"/>
                            <a:gd name="connsiteY49" fmla="*/ 295275 h 1309687"/>
                            <a:gd name="connsiteX50" fmla="*/ 728663 w 1562100"/>
                            <a:gd name="connsiteY50" fmla="*/ 285750 h 1309687"/>
                            <a:gd name="connsiteX51" fmla="*/ 735806 w 1562100"/>
                            <a:gd name="connsiteY51" fmla="*/ 259556 h 1309687"/>
                            <a:gd name="connsiteX52" fmla="*/ 742950 w 1562100"/>
                            <a:gd name="connsiteY52" fmla="*/ 235743 h 1309687"/>
                            <a:gd name="connsiteX53" fmla="*/ 700088 w 1562100"/>
                            <a:gd name="connsiteY53" fmla="*/ 185737 h 1309687"/>
                            <a:gd name="connsiteX54" fmla="*/ 681038 w 1562100"/>
                            <a:gd name="connsiteY54" fmla="*/ 157164 h 1309687"/>
                            <a:gd name="connsiteX55" fmla="*/ 704851 w 1562100"/>
                            <a:gd name="connsiteY55" fmla="*/ 92869 h 1309687"/>
                            <a:gd name="connsiteX56" fmla="*/ 657225 w 1562100"/>
                            <a:gd name="connsiteY56" fmla="*/ 64294 h 1309687"/>
                            <a:gd name="connsiteX57" fmla="*/ 628650 w 1562100"/>
                            <a:gd name="connsiteY57" fmla="*/ 88107 h 1309687"/>
                            <a:gd name="connsiteX58" fmla="*/ 500062 w 1562100"/>
                            <a:gd name="connsiteY58" fmla="*/ 66676 h 1309687"/>
                            <a:gd name="connsiteX59" fmla="*/ 450056 w 1562100"/>
                            <a:gd name="connsiteY59" fmla="*/ 2382 h 1309687"/>
                            <a:gd name="connsiteX60" fmla="*/ 428625 w 1562100"/>
                            <a:gd name="connsiteY60" fmla="*/ 0 h 1309687"/>
                            <a:gd name="connsiteX61" fmla="*/ 376238 w 1562100"/>
                            <a:gd name="connsiteY61" fmla="*/ 104775 h 1309687"/>
                            <a:gd name="connsiteX62" fmla="*/ 314326 w 1562100"/>
                            <a:gd name="connsiteY62" fmla="*/ 104774 h 1309687"/>
                            <a:gd name="connsiteX63" fmla="*/ 328613 w 1562100"/>
                            <a:gd name="connsiteY63" fmla="*/ 183356 h 1309687"/>
                            <a:gd name="connsiteX64" fmla="*/ 292894 w 1562100"/>
                            <a:gd name="connsiteY64" fmla="*/ 285750 h 1309687"/>
                            <a:gd name="connsiteX65" fmla="*/ 264319 w 1562100"/>
                            <a:gd name="connsiteY65" fmla="*/ 292893 h 1309687"/>
                            <a:gd name="connsiteX66" fmla="*/ 261938 w 1562100"/>
                            <a:gd name="connsiteY66" fmla="*/ 307181 h 1309687"/>
                            <a:gd name="connsiteX67" fmla="*/ 261938 w 1562100"/>
                            <a:gd name="connsiteY67" fmla="*/ 340518 h 1309687"/>
                            <a:gd name="connsiteX68" fmla="*/ 228600 w 1562100"/>
                            <a:gd name="connsiteY68" fmla="*/ 383381 h 1309687"/>
                            <a:gd name="connsiteX69" fmla="*/ 271463 w 1562100"/>
                            <a:gd name="connsiteY69" fmla="*/ 400050 h 1309687"/>
                            <a:gd name="connsiteX70" fmla="*/ 278606 w 1562100"/>
                            <a:gd name="connsiteY70" fmla="*/ 419100 h 1309687"/>
                            <a:gd name="connsiteX71" fmla="*/ 257175 w 1562100"/>
                            <a:gd name="connsiteY71" fmla="*/ 454818 h 1309687"/>
                            <a:gd name="connsiteX72" fmla="*/ 221456 w 1562100"/>
                            <a:gd name="connsiteY72" fmla="*/ 464343 h 1309687"/>
                            <a:gd name="connsiteX73" fmla="*/ 221456 w 1562100"/>
                            <a:gd name="connsiteY73" fmla="*/ 504825 h 1309687"/>
                            <a:gd name="connsiteX74" fmla="*/ 254794 w 1562100"/>
                            <a:gd name="connsiteY74" fmla="*/ 542925 h 1309687"/>
                            <a:gd name="connsiteX75" fmla="*/ 226219 w 1562100"/>
                            <a:gd name="connsiteY75" fmla="*/ 607218 h 1309687"/>
                            <a:gd name="connsiteX76" fmla="*/ 180975 w 1562100"/>
                            <a:gd name="connsiteY76" fmla="*/ 635793 h 1309687"/>
                            <a:gd name="connsiteX77" fmla="*/ 183356 w 1562100"/>
                            <a:gd name="connsiteY77" fmla="*/ 652462 h 1309687"/>
                            <a:gd name="connsiteX78" fmla="*/ 204788 w 1562100"/>
                            <a:gd name="connsiteY78" fmla="*/ 661987 h 1309687"/>
                            <a:gd name="connsiteX79" fmla="*/ 219075 w 1562100"/>
                            <a:gd name="connsiteY79" fmla="*/ 671512 h 1309687"/>
                            <a:gd name="connsiteX80" fmla="*/ 223838 w 1562100"/>
                            <a:gd name="connsiteY80" fmla="*/ 690562 h 1309687"/>
                            <a:gd name="connsiteX81" fmla="*/ 195263 w 1562100"/>
                            <a:gd name="connsiteY81" fmla="*/ 716756 h 1309687"/>
                            <a:gd name="connsiteX82" fmla="*/ 123825 w 1562100"/>
                            <a:gd name="connsiteY82" fmla="*/ 762000 h 1309687"/>
                            <a:gd name="connsiteX83" fmla="*/ 123825 w 1562100"/>
                            <a:gd name="connsiteY83" fmla="*/ 797718 h 1309687"/>
                            <a:gd name="connsiteX84" fmla="*/ 135731 w 1562100"/>
                            <a:gd name="connsiteY84" fmla="*/ 828675 h 1309687"/>
                            <a:gd name="connsiteX85" fmla="*/ 123825 w 1562100"/>
                            <a:gd name="connsiteY85" fmla="*/ 869156 h 1309687"/>
                            <a:gd name="connsiteX86" fmla="*/ 76200 w 1562100"/>
                            <a:gd name="connsiteY86" fmla="*/ 864393 h 1309687"/>
                            <a:gd name="connsiteX87" fmla="*/ 52388 w 1562100"/>
                            <a:gd name="connsiteY87" fmla="*/ 809625 h 1309687"/>
                            <a:gd name="connsiteX88" fmla="*/ 33338 w 1562100"/>
                            <a:gd name="connsiteY88" fmla="*/ 802481 h 1309687"/>
                            <a:gd name="connsiteX89" fmla="*/ 23813 w 1562100"/>
                            <a:gd name="connsiteY89" fmla="*/ 840581 h 1309687"/>
                            <a:gd name="connsiteX90" fmla="*/ 21431 w 1562100"/>
                            <a:gd name="connsiteY90" fmla="*/ 850106 h 1309687"/>
                            <a:gd name="connsiteX91" fmla="*/ 7144 w 1562100"/>
                            <a:gd name="connsiteY91" fmla="*/ 866775 h 1309687"/>
                            <a:gd name="connsiteX92" fmla="*/ 0 w 1562100"/>
                            <a:gd name="connsiteY92" fmla="*/ 923925 h 1309687"/>
                            <a:gd name="connsiteX93" fmla="*/ 23813 w 1562100"/>
                            <a:gd name="connsiteY93" fmla="*/ 952500 h 1309687"/>
                            <a:gd name="connsiteX94" fmla="*/ 16669 w 1562100"/>
                            <a:gd name="connsiteY94" fmla="*/ 992981 h 1309687"/>
                            <a:gd name="connsiteX95" fmla="*/ 35719 w 1562100"/>
                            <a:gd name="connsiteY95" fmla="*/ 997743 h 1309687"/>
                            <a:gd name="connsiteX96" fmla="*/ 69056 w 1562100"/>
                            <a:gd name="connsiteY96" fmla="*/ 997743 h 1309687"/>
                            <a:gd name="connsiteX97" fmla="*/ 85725 w 1562100"/>
                            <a:gd name="connsiteY97" fmla="*/ 988218 h 1309687"/>
                            <a:gd name="connsiteX98" fmla="*/ 135731 w 1562100"/>
                            <a:gd name="connsiteY98" fmla="*/ 1045368 h 1309687"/>
                            <a:gd name="connsiteX99" fmla="*/ 123825 w 1562100"/>
                            <a:gd name="connsiteY99" fmla="*/ 1064418 h 1309687"/>
                            <a:gd name="connsiteX100" fmla="*/ 133350 w 1562100"/>
                            <a:gd name="connsiteY100" fmla="*/ 1092993 h 1309687"/>
                            <a:gd name="connsiteX101" fmla="*/ 164306 w 1562100"/>
                            <a:gd name="connsiteY101" fmla="*/ 1112043 h 1309687"/>
                            <a:gd name="connsiteX102" fmla="*/ 190500 w 1562100"/>
                            <a:gd name="connsiteY102" fmla="*/ 1121568 h 1309687"/>
                            <a:gd name="connsiteX103" fmla="*/ 216694 w 1562100"/>
                            <a:gd name="connsiteY103" fmla="*/ 1128712 h 1309687"/>
                            <a:gd name="connsiteX104" fmla="*/ 228600 w 1562100"/>
                            <a:gd name="connsiteY104" fmla="*/ 1131093 h 1309687"/>
                            <a:gd name="connsiteX105" fmla="*/ 240506 w 1562100"/>
                            <a:gd name="connsiteY105" fmla="*/ 1092993 h 1309687"/>
                            <a:gd name="connsiteX106" fmla="*/ 269081 w 1562100"/>
                            <a:gd name="connsiteY106" fmla="*/ 1097756 h 1309687"/>
                            <a:gd name="connsiteX107" fmla="*/ 288131 w 1562100"/>
                            <a:gd name="connsiteY107" fmla="*/ 1085850 h 1309687"/>
                            <a:gd name="connsiteX108" fmla="*/ 307181 w 1562100"/>
                            <a:gd name="connsiteY108" fmla="*/ 1135856 h 1309687"/>
                            <a:gd name="connsiteX109" fmla="*/ 330994 w 1562100"/>
                            <a:gd name="connsiteY109" fmla="*/ 1150143 h 1309687"/>
                            <a:gd name="connsiteX110" fmla="*/ 340519 w 1562100"/>
                            <a:gd name="connsiteY110" fmla="*/ 1178718 h 1309687"/>
                            <a:gd name="connsiteX111" fmla="*/ 357188 w 1562100"/>
                            <a:gd name="connsiteY111" fmla="*/ 1188243 h 1309687"/>
                            <a:gd name="connsiteX112" fmla="*/ 364331 w 1562100"/>
                            <a:gd name="connsiteY112" fmla="*/ 1219200 h 1309687"/>
                            <a:gd name="connsiteX113" fmla="*/ 335756 w 1562100"/>
                            <a:gd name="connsiteY113" fmla="*/ 1245393 h 1309687"/>
                            <a:gd name="connsiteX114" fmla="*/ 309563 w 1562100"/>
                            <a:gd name="connsiteY114" fmla="*/ 1262062 h 1309687"/>
                            <a:gd name="connsiteX115" fmla="*/ 297656 w 1562100"/>
                            <a:gd name="connsiteY115" fmla="*/ 1285875 h 1309687"/>
                            <a:gd name="connsiteX116" fmla="*/ 302419 w 1562100"/>
                            <a:gd name="connsiteY116" fmla="*/ 1309687 h 1309687"/>
                            <a:gd name="connsiteX117" fmla="*/ 342900 w 1562100"/>
                            <a:gd name="connsiteY117" fmla="*/ 1309687 h 1309687"/>
                            <a:gd name="connsiteX118" fmla="*/ 390525 w 1562100"/>
                            <a:gd name="connsiteY118" fmla="*/ 1304925 h 1309687"/>
                            <a:gd name="connsiteX119" fmla="*/ 428625 w 1562100"/>
                            <a:gd name="connsiteY119" fmla="*/ 1295400 h 1309687"/>
                            <a:gd name="connsiteX120" fmla="*/ 454819 w 1562100"/>
                            <a:gd name="connsiteY120" fmla="*/ 1302543 h 1309687"/>
                            <a:gd name="connsiteX121" fmla="*/ 473869 w 1562100"/>
                            <a:gd name="connsiteY121" fmla="*/ 1281112 h 1309687"/>
                            <a:gd name="connsiteX122" fmla="*/ 492919 w 1562100"/>
                            <a:gd name="connsiteY122" fmla="*/ 1281112 h 1309687"/>
                            <a:gd name="connsiteX123" fmla="*/ 507206 w 1562100"/>
                            <a:gd name="connsiteY123" fmla="*/ 1250156 h 1309687"/>
                            <a:gd name="connsiteX124" fmla="*/ 557213 w 1562100"/>
                            <a:gd name="connsiteY124" fmla="*/ 1235868 h 1309687"/>
                            <a:gd name="connsiteX125" fmla="*/ 583406 w 1562100"/>
                            <a:gd name="connsiteY125" fmla="*/ 1216818 h 1309687"/>
                            <a:gd name="connsiteX126" fmla="*/ 590550 w 1562100"/>
                            <a:gd name="connsiteY126" fmla="*/ 1178718 h 1309687"/>
                            <a:gd name="connsiteX127" fmla="*/ 607219 w 1562100"/>
                            <a:gd name="connsiteY127" fmla="*/ 1152525 h 1309687"/>
                            <a:gd name="connsiteX128" fmla="*/ 688181 w 1562100"/>
                            <a:gd name="connsiteY128" fmla="*/ 1183481 h 1309687"/>
                            <a:gd name="connsiteX0" fmla="*/ 688181 w 1562100"/>
                            <a:gd name="connsiteY0" fmla="*/ 1183481 h 1309687"/>
                            <a:gd name="connsiteX1" fmla="*/ 688181 w 1562100"/>
                            <a:gd name="connsiteY1" fmla="*/ 1097756 h 1309687"/>
                            <a:gd name="connsiteX2" fmla="*/ 692944 w 1562100"/>
                            <a:gd name="connsiteY2" fmla="*/ 1054893 h 1309687"/>
                            <a:gd name="connsiteX3" fmla="*/ 692944 w 1562100"/>
                            <a:gd name="connsiteY3" fmla="*/ 1009650 h 1309687"/>
                            <a:gd name="connsiteX4" fmla="*/ 676275 w 1562100"/>
                            <a:gd name="connsiteY4" fmla="*/ 985837 h 1309687"/>
                            <a:gd name="connsiteX5" fmla="*/ 690563 w 1562100"/>
                            <a:gd name="connsiteY5" fmla="*/ 933450 h 1309687"/>
                            <a:gd name="connsiteX6" fmla="*/ 685800 w 1562100"/>
                            <a:gd name="connsiteY6" fmla="*/ 907256 h 1309687"/>
                            <a:gd name="connsiteX7" fmla="*/ 697706 w 1562100"/>
                            <a:gd name="connsiteY7" fmla="*/ 862012 h 1309687"/>
                            <a:gd name="connsiteX8" fmla="*/ 714375 w 1562100"/>
                            <a:gd name="connsiteY8" fmla="*/ 838200 h 1309687"/>
                            <a:gd name="connsiteX9" fmla="*/ 721519 w 1562100"/>
                            <a:gd name="connsiteY9" fmla="*/ 804862 h 1309687"/>
                            <a:gd name="connsiteX10" fmla="*/ 735806 w 1562100"/>
                            <a:gd name="connsiteY10" fmla="*/ 785812 h 1309687"/>
                            <a:gd name="connsiteX11" fmla="*/ 792956 w 1562100"/>
                            <a:gd name="connsiteY11" fmla="*/ 776287 h 1309687"/>
                            <a:gd name="connsiteX12" fmla="*/ 838200 w 1562100"/>
                            <a:gd name="connsiteY12" fmla="*/ 759618 h 1309687"/>
                            <a:gd name="connsiteX13" fmla="*/ 876300 w 1562100"/>
                            <a:gd name="connsiteY13" fmla="*/ 719137 h 1309687"/>
                            <a:gd name="connsiteX14" fmla="*/ 923925 w 1562100"/>
                            <a:gd name="connsiteY14" fmla="*/ 704850 h 1309687"/>
                            <a:gd name="connsiteX15" fmla="*/ 995363 w 1562100"/>
                            <a:gd name="connsiteY15" fmla="*/ 700087 h 1309687"/>
                            <a:gd name="connsiteX16" fmla="*/ 1040606 w 1562100"/>
                            <a:gd name="connsiteY16" fmla="*/ 690562 h 1309687"/>
                            <a:gd name="connsiteX17" fmla="*/ 1119188 w 1562100"/>
                            <a:gd name="connsiteY17" fmla="*/ 583406 h 1309687"/>
                            <a:gd name="connsiteX18" fmla="*/ 1126331 w 1562100"/>
                            <a:gd name="connsiteY18" fmla="*/ 550068 h 1309687"/>
                            <a:gd name="connsiteX19" fmla="*/ 1152525 w 1562100"/>
                            <a:gd name="connsiteY19" fmla="*/ 521493 h 1309687"/>
                            <a:gd name="connsiteX20" fmla="*/ 1197769 w 1562100"/>
                            <a:gd name="connsiteY20" fmla="*/ 511968 h 1309687"/>
                            <a:gd name="connsiteX21" fmla="*/ 1290638 w 1562100"/>
                            <a:gd name="connsiteY21" fmla="*/ 435768 h 1309687"/>
                            <a:gd name="connsiteX22" fmla="*/ 1314450 w 1562100"/>
                            <a:gd name="connsiteY22" fmla="*/ 433387 h 1309687"/>
                            <a:gd name="connsiteX23" fmla="*/ 1409700 w 1562100"/>
                            <a:gd name="connsiteY23" fmla="*/ 352425 h 1309687"/>
                            <a:gd name="connsiteX24" fmla="*/ 1414463 w 1562100"/>
                            <a:gd name="connsiteY24" fmla="*/ 333375 h 1309687"/>
                            <a:gd name="connsiteX25" fmla="*/ 1507331 w 1562100"/>
                            <a:gd name="connsiteY25" fmla="*/ 278606 h 1309687"/>
                            <a:gd name="connsiteX26" fmla="*/ 1543050 w 1562100"/>
                            <a:gd name="connsiteY26" fmla="*/ 233362 h 1309687"/>
                            <a:gd name="connsiteX27" fmla="*/ 1562100 w 1562100"/>
                            <a:gd name="connsiteY27" fmla="*/ 195262 h 1309687"/>
                            <a:gd name="connsiteX28" fmla="*/ 1512094 w 1562100"/>
                            <a:gd name="connsiteY28" fmla="*/ 214312 h 1309687"/>
                            <a:gd name="connsiteX29" fmla="*/ 1478756 w 1562100"/>
                            <a:gd name="connsiteY29" fmla="*/ 214312 h 1309687"/>
                            <a:gd name="connsiteX30" fmla="*/ 1452563 w 1562100"/>
                            <a:gd name="connsiteY30" fmla="*/ 252412 h 1309687"/>
                            <a:gd name="connsiteX31" fmla="*/ 1421606 w 1562100"/>
                            <a:gd name="connsiteY31" fmla="*/ 250031 h 1309687"/>
                            <a:gd name="connsiteX32" fmla="*/ 1366838 w 1562100"/>
                            <a:gd name="connsiteY32" fmla="*/ 219075 h 1309687"/>
                            <a:gd name="connsiteX33" fmla="*/ 1323975 w 1562100"/>
                            <a:gd name="connsiteY33" fmla="*/ 207168 h 1309687"/>
                            <a:gd name="connsiteX34" fmla="*/ 1238250 w 1562100"/>
                            <a:gd name="connsiteY34" fmla="*/ 242887 h 1309687"/>
                            <a:gd name="connsiteX35" fmla="*/ 1223963 w 1562100"/>
                            <a:gd name="connsiteY35" fmla="*/ 280987 h 1309687"/>
                            <a:gd name="connsiteX36" fmla="*/ 1195388 w 1562100"/>
                            <a:gd name="connsiteY36" fmla="*/ 338137 h 1309687"/>
                            <a:gd name="connsiteX37" fmla="*/ 1109663 w 1562100"/>
                            <a:gd name="connsiteY37" fmla="*/ 300037 h 1309687"/>
                            <a:gd name="connsiteX38" fmla="*/ 1097756 w 1562100"/>
                            <a:gd name="connsiteY38" fmla="*/ 342900 h 1309687"/>
                            <a:gd name="connsiteX39" fmla="*/ 1083469 w 1562100"/>
                            <a:gd name="connsiteY39" fmla="*/ 376237 h 1309687"/>
                            <a:gd name="connsiteX40" fmla="*/ 959644 w 1562100"/>
                            <a:gd name="connsiteY40" fmla="*/ 407193 h 1309687"/>
                            <a:gd name="connsiteX41" fmla="*/ 945356 w 1562100"/>
                            <a:gd name="connsiteY41" fmla="*/ 402431 h 1309687"/>
                            <a:gd name="connsiteX42" fmla="*/ 926306 w 1562100"/>
                            <a:gd name="connsiteY42" fmla="*/ 423862 h 1309687"/>
                            <a:gd name="connsiteX43" fmla="*/ 890588 w 1562100"/>
                            <a:gd name="connsiteY43" fmla="*/ 431006 h 1309687"/>
                            <a:gd name="connsiteX44" fmla="*/ 854869 w 1562100"/>
                            <a:gd name="connsiteY44" fmla="*/ 381000 h 1309687"/>
                            <a:gd name="connsiteX45" fmla="*/ 835819 w 1562100"/>
                            <a:gd name="connsiteY45" fmla="*/ 369093 h 1309687"/>
                            <a:gd name="connsiteX46" fmla="*/ 826294 w 1562100"/>
                            <a:gd name="connsiteY46" fmla="*/ 323850 h 1309687"/>
                            <a:gd name="connsiteX47" fmla="*/ 792956 w 1562100"/>
                            <a:gd name="connsiteY47" fmla="*/ 307181 h 1309687"/>
                            <a:gd name="connsiteX48" fmla="*/ 759619 w 1562100"/>
                            <a:gd name="connsiteY48" fmla="*/ 300037 h 1309687"/>
                            <a:gd name="connsiteX49" fmla="*/ 740569 w 1562100"/>
                            <a:gd name="connsiteY49" fmla="*/ 295275 h 1309687"/>
                            <a:gd name="connsiteX50" fmla="*/ 728663 w 1562100"/>
                            <a:gd name="connsiteY50" fmla="*/ 285750 h 1309687"/>
                            <a:gd name="connsiteX51" fmla="*/ 735806 w 1562100"/>
                            <a:gd name="connsiteY51" fmla="*/ 259556 h 1309687"/>
                            <a:gd name="connsiteX52" fmla="*/ 742950 w 1562100"/>
                            <a:gd name="connsiteY52" fmla="*/ 235743 h 1309687"/>
                            <a:gd name="connsiteX53" fmla="*/ 700088 w 1562100"/>
                            <a:gd name="connsiteY53" fmla="*/ 185737 h 1309687"/>
                            <a:gd name="connsiteX54" fmla="*/ 692944 w 1562100"/>
                            <a:gd name="connsiteY54" fmla="*/ 157164 h 1309687"/>
                            <a:gd name="connsiteX55" fmla="*/ 704851 w 1562100"/>
                            <a:gd name="connsiteY55" fmla="*/ 92869 h 1309687"/>
                            <a:gd name="connsiteX56" fmla="*/ 657225 w 1562100"/>
                            <a:gd name="connsiteY56" fmla="*/ 64294 h 1309687"/>
                            <a:gd name="connsiteX57" fmla="*/ 628650 w 1562100"/>
                            <a:gd name="connsiteY57" fmla="*/ 88107 h 1309687"/>
                            <a:gd name="connsiteX58" fmla="*/ 500062 w 1562100"/>
                            <a:gd name="connsiteY58" fmla="*/ 66676 h 1309687"/>
                            <a:gd name="connsiteX59" fmla="*/ 450056 w 1562100"/>
                            <a:gd name="connsiteY59" fmla="*/ 2382 h 1309687"/>
                            <a:gd name="connsiteX60" fmla="*/ 428625 w 1562100"/>
                            <a:gd name="connsiteY60" fmla="*/ 0 h 1309687"/>
                            <a:gd name="connsiteX61" fmla="*/ 376238 w 1562100"/>
                            <a:gd name="connsiteY61" fmla="*/ 104775 h 1309687"/>
                            <a:gd name="connsiteX62" fmla="*/ 314326 w 1562100"/>
                            <a:gd name="connsiteY62" fmla="*/ 104774 h 1309687"/>
                            <a:gd name="connsiteX63" fmla="*/ 328613 w 1562100"/>
                            <a:gd name="connsiteY63" fmla="*/ 183356 h 1309687"/>
                            <a:gd name="connsiteX64" fmla="*/ 292894 w 1562100"/>
                            <a:gd name="connsiteY64" fmla="*/ 285750 h 1309687"/>
                            <a:gd name="connsiteX65" fmla="*/ 264319 w 1562100"/>
                            <a:gd name="connsiteY65" fmla="*/ 292893 h 1309687"/>
                            <a:gd name="connsiteX66" fmla="*/ 261938 w 1562100"/>
                            <a:gd name="connsiteY66" fmla="*/ 307181 h 1309687"/>
                            <a:gd name="connsiteX67" fmla="*/ 261938 w 1562100"/>
                            <a:gd name="connsiteY67" fmla="*/ 340518 h 1309687"/>
                            <a:gd name="connsiteX68" fmla="*/ 228600 w 1562100"/>
                            <a:gd name="connsiteY68" fmla="*/ 383381 h 1309687"/>
                            <a:gd name="connsiteX69" fmla="*/ 271463 w 1562100"/>
                            <a:gd name="connsiteY69" fmla="*/ 400050 h 1309687"/>
                            <a:gd name="connsiteX70" fmla="*/ 278606 w 1562100"/>
                            <a:gd name="connsiteY70" fmla="*/ 419100 h 1309687"/>
                            <a:gd name="connsiteX71" fmla="*/ 257175 w 1562100"/>
                            <a:gd name="connsiteY71" fmla="*/ 454818 h 1309687"/>
                            <a:gd name="connsiteX72" fmla="*/ 221456 w 1562100"/>
                            <a:gd name="connsiteY72" fmla="*/ 464343 h 1309687"/>
                            <a:gd name="connsiteX73" fmla="*/ 221456 w 1562100"/>
                            <a:gd name="connsiteY73" fmla="*/ 504825 h 1309687"/>
                            <a:gd name="connsiteX74" fmla="*/ 254794 w 1562100"/>
                            <a:gd name="connsiteY74" fmla="*/ 542925 h 1309687"/>
                            <a:gd name="connsiteX75" fmla="*/ 226219 w 1562100"/>
                            <a:gd name="connsiteY75" fmla="*/ 607218 h 1309687"/>
                            <a:gd name="connsiteX76" fmla="*/ 180975 w 1562100"/>
                            <a:gd name="connsiteY76" fmla="*/ 635793 h 1309687"/>
                            <a:gd name="connsiteX77" fmla="*/ 183356 w 1562100"/>
                            <a:gd name="connsiteY77" fmla="*/ 652462 h 1309687"/>
                            <a:gd name="connsiteX78" fmla="*/ 204788 w 1562100"/>
                            <a:gd name="connsiteY78" fmla="*/ 661987 h 1309687"/>
                            <a:gd name="connsiteX79" fmla="*/ 219075 w 1562100"/>
                            <a:gd name="connsiteY79" fmla="*/ 671512 h 1309687"/>
                            <a:gd name="connsiteX80" fmla="*/ 223838 w 1562100"/>
                            <a:gd name="connsiteY80" fmla="*/ 690562 h 1309687"/>
                            <a:gd name="connsiteX81" fmla="*/ 195263 w 1562100"/>
                            <a:gd name="connsiteY81" fmla="*/ 716756 h 1309687"/>
                            <a:gd name="connsiteX82" fmla="*/ 123825 w 1562100"/>
                            <a:gd name="connsiteY82" fmla="*/ 762000 h 1309687"/>
                            <a:gd name="connsiteX83" fmla="*/ 123825 w 1562100"/>
                            <a:gd name="connsiteY83" fmla="*/ 797718 h 1309687"/>
                            <a:gd name="connsiteX84" fmla="*/ 135731 w 1562100"/>
                            <a:gd name="connsiteY84" fmla="*/ 828675 h 1309687"/>
                            <a:gd name="connsiteX85" fmla="*/ 123825 w 1562100"/>
                            <a:gd name="connsiteY85" fmla="*/ 869156 h 1309687"/>
                            <a:gd name="connsiteX86" fmla="*/ 76200 w 1562100"/>
                            <a:gd name="connsiteY86" fmla="*/ 864393 h 1309687"/>
                            <a:gd name="connsiteX87" fmla="*/ 52388 w 1562100"/>
                            <a:gd name="connsiteY87" fmla="*/ 809625 h 1309687"/>
                            <a:gd name="connsiteX88" fmla="*/ 33338 w 1562100"/>
                            <a:gd name="connsiteY88" fmla="*/ 802481 h 1309687"/>
                            <a:gd name="connsiteX89" fmla="*/ 23813 w 1562100"/>
                            <a:gd name="connsiteY89" fmla="*/ 840581 h 1309687"/>
                            <a:gd name="connsiteX90" fmla="*/ 21431 w 1562100"/>
                            <a:gd name="connsiteY90" fmla="*/ 850106 h 1309687"/>
                            <a:gd name="connsiteX91" fmla="*/ 7144 w 1562100"/>
                            <a:gd name="connsiteY91" fmla="*/ 866775 h 1309687"/>
                            <a:gd name="connsiteX92" fmla="*/ 0 w 1562100"/>
                            <a:gd name="connsiteY92" fmla="*/ 923925 h 1309687"/>
                            <a:gd name="connsiteX93" fmla="*/ 23813 w 1562100"/>
                            <a:gd name="connsiteY93" fmla="*/ 952500 h 1309687"/>
                            <a:gd name="connsiteX94" fmla="*/ 16669 w 1562100"/>
                            <a:gd name="connsiteY94" fmla="*/ 992981 h 1309687"/>
                            <a:gd name="connsiteX95" fmla="*/ 35719 w 1562100"/>
                            <a:gd name="connsiteY95" fmla="*/ 997743 h 1309687"/>
                            <a:gd name="connsiteX96" fmla="*/ 69056 w 1562100"/>
                            <a:gd name="connsiteY96" fmla="*/ 997743 h 1309687"/>
                            <a:gd name="connsiteX97" fmla="*/ 85725 w 1562100"/>
                            <a:gd name="connsiteY97" fmla="*/ 988218 h 1309687"/>
                            <a:gd name="connsiteX98" fmla="*/ 135731 w 1562100"/>
                            <a:gd name="connsiteY98" fmla="*/ 1045368 h 1309687"/>
                            <a:gd name="connsiteX99" fmla="*/ 123825 w 1562100"/>
                            <a:gd name="connsiteY99" fmla="*/ 1064418 h 1309687"/>
                            <a:gd name="connsiteX100" fmla="*/ 133350 w 1562100"/>
                            <a:gd name="connsiteY100" fmla="*/ 1092993 h 1309687"/>
                            <a:gd name="connsiteX101" fmla="*/ 164306 w 1562100"/>
                            <a:gd name="connsiteY101" fmla="*/ 1112043 h 1309687"/>
                            <a:gd name="connsiteX102" fmla="*/ 190500 w 1562100"/>
                            <a:gd name="connsiteY102" fmla="*/ 1121568 h 1309687"/>
                            <a:gd name="connsiteX103" fmla="*/ 216694 w 1562100"/>
                            <a:gd name="connsiteY103" fmla="*/ 1128712 h 1309687"/>
                            <a:gd name="connsiteX104" fmla="*/ 228600 w 1562100"/>
                            <a:gd name="connsiteY104" fmla="*/ 1131093 h 1309687"/>
                            <a:gd name="connsiteX105" fmla="*/ 240506 w 1562100"/>
                            <a:gd name="connsiteY105" fmla="*/ 1092993 h 1309687"/>
                            <a:gd name="connsiteX106" fmla="*/ 269081 w 1562100"/>
                            <a:gd name="connsiteY106" fmla="*/ 1097756 h 1309687"/>
                            <a:gd name="connsiteX107" fmla="*/ 288131 w 1562100"/>
                            <a:gd name="connsiteY107" fmla="*/ 1085850 h 1309687"/>
                            <a:gd name="connsiteX108" fmla="*/ 307181 w 1562100"/>
                            <a:gd name="connsiteY108" fmla="*/ 1135856 h 1309687"/>
                            <a:gd name="connsiteX109" fmla="*/ 330994 w 1562100"/>
                            <a:gd name="connsiteY109" fmla="*/ 1150143 h 1309687"/>
                            <a:gd name="connsiteX110" fmla="*/ 340519 w 1562100"/>
                            <a:gd name="connsiteY110" fmla="*/ 1178718 h 1309687"/>
                            <a:gd name="connsiteX111" fmla="*/ 357188 w 1562100"/>
                            <a:gd name="connsiteY111" fmla="*/ 1188243 h 1309687"/>
                            <a:gd name="connsiteX112" fmla="*/ 364331 w 1562100"/>
                            <a:gd name="connsiteY112" fmla="*/ 1219200 h 1309687"/>
                            <a:gd name="connsiteX113" fmla="*/ 335756 w 1562100"/>
                            <a:gd name="connsiteY113" fmla="*/ 1245393 h 1309687"/>
                            <a:gd name="connsiteX114" fmla="*/ 309563 w 1562100"/>
                            <a:gd name="connsiteY114" fmla="*/ 1262062 h 1309687"/>
                            <a:gd name="connsiteX115" fmla="*/ 297656 w 1562100"/>
                            <a:gd name="connsiteY115" fmla="*/ 1285875 h 1309687"/>
                            <a:gd name="connsiteX116" fmla="*/ 302419 w 1562100"/>
                            <a:gd name="connsiteY116" fmla="*/ 1309687 h 1309687"/>
                            <a:gd name="connsiteX117" fmla="*/ 342900 w 1562100"/>
                            <a:gd name="connsiteY117" fmla="*/ 1309687 h 1309687"/>
                            <a:gd name="connsiteX118" fmla="*/ 390525 w 1562100"/>
                            <a:gd name="connsiteY118" fmla="*/ 1304925 h 1309687"/>
                            <a:gd name="connsiteX119" fmla="*/ 428625 w 1562100"/>
                            <a:gd name="connsiteY119" fmla="*/ 1295400 h 1309687"/>
                            <a:gd name="connsiteX120" fmla="*/ 454819 w 1562100"/>
                            <a:gd name="connsiteY120" fmla="*/ 1302543 h 1309687"/>
                            <a:gd name="connsiteX121" fmla="*/ 473869 w 1562100"/>
                            <a:gd name="connsiteY121" fmla="*/ 1281112 h 1309687"/>
                            <a:gd name="connsiteX122" fmla="*/ 492919 w 1562100"/>
                            <a:gd name="connsiteY122" fmla="*/ 1281112 h 1309687"/>
                            <a:gd name="connsiteX123" fmla="*/ 507206 w 1562100"/>
                            <a:gd name="connsiteY123" fmla="*/ 1250156 h 1309687"/>
                            <a:gd name="connsiteX124" fmla="*/ 557213 w 1562100"/>
                            <a:gd name="connsiteY124" fmla="*/ 1235868 h 1309687"/>
                            <a:gd name="connsiteX125" fmla="*/ 583406 w 1562100"/>
                            <a:gd name="connsiteY125" fmla="*/ 1216818 h 1309687"/>
                            <a:gd name="connsiteX126" fmla="*/ 590550 w 1562100"/>
                            <a:gd name="connsiteY126" fmla="*/ 1178718 h 1309687"/>
                            <a:gd name="connsiteX127" fmla="*/ 607219 w 1562100"/>
                            <a:gd name="connsiteY127" fmla="*/ 1152525 h 1309687"/>
                            <a:gd name="connsiteX128" fmla="*/ 688181 w 1562100"/>
                            <a:gd name="connsiteY128" fmla="*/ 1183481 h 1309687"/>
                            <a:gd name="connsiteX0" fmla="*/ 688181 w 1562100"/>
                            <a:gd name="connsiteY0" fmla="*/ 1183481 h 1309687"/>
                            <a:gd name="connsiteX1" fmla="*/ 688181 w 1562100"/>
                            <a:gd name="connsiteY1" fmla="*/ 1097756 h 1309687"/>
                            <a:gd name="connsiteX2" fmla="*/ 692944 w 1562100"/>
                            <a:gd name="connsiteY2" fmla="*/ 1054893 h 1309687"/>
                            <a:gd name="connsiteX3" fmla="*/ 692944 w 1562100"/>
                            <a:gd name="connsiteY3" fmla="*/ 1009650 h 1309687"/>
                            <a:gd name="connsiteX4" fmla="*/ 676275 w 1562100"/>
                            <a:gd name="connsiteY4" fmla="*/ 985837 h 1309687"/>
                            <a:gd name="connsiteX5" fmla="*/ 690563 w 1562100"/>
                            <a:gd name="connsiteY5" fmla="*/ 933450 h 1309687"/>
                            <a:gd name="connsiteX6" fmla="*/ 685800 w 1562100"/>
                            <a:gd name="connsiteY6" fmla="*/ 907256 h 1309687"/>
                            <a:gd name="connsiteX7" fmla="*/ 697706 w 1562100"/>
                            <a:gd name="connsiteY7" fmla="*/ 862012 h 1309687"/>
                            <a:gd name="connsiteX8" fmla="*/ 714375 w 1562100"/>
                            <a:gd name="connsiteY8" fmla="*/ 838200 h 1309687"/>
                            <a:gd name="connsiteX9" fmla="*/ 721519 w 1562100"/>
                            <a:gd name="connsiteY9" fmla="*/ 804862 h 1309687"/>
                            <a:gd name="connsiteX10" fmla="*/ 735806 w 1562100"/>
                            <a:gd name="connsiteY10" fmla="*/ 785812 h 1309687"/>
                            <a:gd name="connsiteX11" fmla="*/ 792956 w 1562100"/>
                            <a:gd name="connsiteY11" fmla="*/ 776287 h 1309687"/>
                            <a:gd name="connsiteX12" fmla="*/ 838200 w 1562100"/>
                            <a:gd name="connsiteY12" fmla="*/ 759618 h 1309687"/>
                            <a:gd name="connsiteX13" fmla="*/ 876300 w 1562100"/>
                            <a:gd name="connsiteY13" fmla="*/ 719137 h 1309687"/>
                            <a:gd name="connsiteX14" fmla="*/ 923925 w 1562100"/>
                            <a:gd name="connsiteY14" fmla="*/ 704850 h 1309687"/>
                            <a:gd name="connsiteX15" fmla="*/ 995363 w 1562100"/>
                            <a:gd name="connsiteY15" fmla="*/ 700087 h 1309687"/>
                            <a:gd name="connsiteX16" fmla="*/ 1040606 w 1562100"/>
                            <a:gd name="connsiteY16" fmla="*/ 690562 h 1309687"/>
                            <a:gd name="connsiteX17" fmla="*/ 1119188 w 1562100"/>
                            <a:gd name="connsiteY17" fmla="*/ 583406 h 1309687"/>
                            <a:gd name="connsiteX18" fmla="*/ 1126331 w 1562100"/>
                            <a:gd name="connsiteY18" fmla="*/ 550068 h 1309687"/>
                            <a:gd name="connsiteX19" fmla="*/ 1152525 w 1562100"/>
                            <a:gd name="connsiteY19" fmla="*/ 521493 h 1309687"/>
                            <a:gd name="connsiteX20" fmla="*/ 1197769 w 1562100"/>
                            <a:gd name="connsiteY20" fmla="*/ 511968 h 1309687"/>
                            <a:gd name="connsiteX21" fmla="*/ 1290638 w 1562100"/>
                            <a:gd name="connsiteY21" fmla="*/ 435768 h 1309687"/>
                            <a:gd name="connsiteX22" fmla="*/ 1314450 w 1562100"/>
                            <a:gd name="connsiteY22" fmla="*/ 433387 h 1309687"/>
                            <a:gd name="connsiteX23" fmla="*/ 1409700 w 1562100"/>
                            <a:gd name="connsiteY23" fmla="*/ 352425 h 1309687"/>
                            <a:gd name="connsiteX24" fmla="*/ 1414463 w 1562100"/>
                            <a:gd name="connsiteY24" fmla="*/ 333375 h 1309687"/>
                            <a:gd name="connsiteX25" fmla="*/ 1507331 w 1562100"/>
                            <a:gd name="connsiteY25" fmla="*/ 278606 h 1309687"/>
                            <a:gd name="connsiteX26" fmla="*/ 1543050 w 1562100"/>
                            <a:gd name="connsiteY26" fmla="*/ 233362 h 1309687"/>
                            <a:gd name="connsiteX27" fmla="*/ 1562100 w 1562100"/>
                            <a:gd name="connsiteY27" fmla="*/ 195262 h 1309687"/>
                            <a:gd name="connsiteX28" fmla="*/ 1512094 w 1562100"/>
                            <a:gd name="connsiteY28" fmla="*/ 214312 h 1309687"/>
                            <a:gd name="connsiteX29" fmla="*/ 1478756 w 1562100"/>
                            <a:gd name="connsiteY29" fmla="*/ 214312 h 1309687"/>
                            <a:gd name="connsiteX30" fmla="*/ 1452563 w 1562100"/>
                            <a:gd name="connsiteY30" fmla="*/ 252412 h 1309687"/>
                            <a:gd name="connsiteX31" fmla="*/ 1421606 w 1562100"/>
                            <a:gd name="connsiteY31" fmla="*/ 250031 h 1309687"/>
                            <a:gd name="connsiteX32" fmla="*/ 1366838 w 1562100"/>
                            <a:gd name="connsiteY32" fmla="*/ 219075 h 1309687"/>
                            <a:gd name="connsiteX33" fmla="*/ 1323975 w 1562100"/>
                            <a:gd name="connsiteY33" fmla="*/ 207168 h 1309687"/>
                            <a:gd name="connsiteX34" fmla="*/ 1238250 w 1562100"/>
                            <a:gd name="connsiteY34" fmla="*/ 242887 h 1309687"/>
                            <a:gd name="connsiteX35" fmla="*/ 1223963 w 1562100"/>
                            <a:gd name="connsiteY35" fmla="*/ 280987 h 1309687"/>
                            <a:gd name="connsiteX36" fmla="*/ 1195388 w 1562100"/>
                            <a:gd name="connsiteY36" fmla="*/ 338137 h 1309687"/>
                            <a:gd name="connsiteX37" fmla="*/ 1109663 w 1562100"/>
                            <a:gd name="connsiteY37" fmla="*/ 300037 h 1309687"/>
                            <a:gd name="connsiteX38" fmla="*/ 1097756 w 1562100"/>
                            <a:gd name="connsiteY38" fmla="*/ 342900 h 1309687"/>
                            <a:gd name="connsiteX39" fmla="*/ 1083469 w 1562100"/>
                            <a:gd name="connsiteY39" fmla="*/ 376237 h 1309687"/>
                            <a:gd name="connsiteX40" fmla="*/ 959644 w 1562100"/>
                            <a:gd name="connsiteY40" fmla="*/ 407193 h 1309687"/>
                            <a:gd name="connsiteX41" fmla="*/ 945356 w 1562100"/>
                            <a:gd name="connsiteY41" fmla="*/ 402431 h 1309687"/>
                            <a:gd name="connsiteX42" fmla="*/ 926306 w 1562100"/>
                            <a:gd name="connsiteY42" fmla="*/ 423862 h 1309687"/>
                            <a:gd name="connsiteX43" fmla="*/ 890588 w 1562100"/>
                            <a:gd name="connsiteY43" fmla="*/ 431006 h 1309687"/>
                            <a:gd name="connsiteX44" fmla="*/ 854869 w 1562100"/>
                            <a:gd name="connsiteY44" fmla="*/ 381000 h 1309687"/>
                            <a:gd name="connsiteX45" fmla="*/ 835819 w 1562100"/>
                            <a:gd name="connsiteY45" fmla="*/ 369093 h 1309687"/>
                            <a:gd name="connsiteX46" fmla="*/ 826294 w 1562100"/>
                            <a:gd name="connsiteY46" fmla="*/ 323850 h 1309687"/>
                            <a:gd name="connsiteX47" fmla="*/ 792956 w 1562100"/>
                            <a:gd name="connsiteY47" fmla="*/ 307181 h 1309687"/>
                            <a:gd name="connsiteX48" fmla="*/ 759619 w 1562100"/>
                            <a:gd name="connsiteY48" fmla="*/ 300037 h 1309687"/>
                            <a:gd name="connsiteX49" fmla="*/ 740569 w 1562100"/>
                            <a:gd name="connsiteY49" fmla="*/ 295275 h 1309687"/>
                            <a:gd name="connsiteX50" fmla="*/ 728663 w 1562100"/>
                            <a:gd name="connsiteY50" fmla="*/ 285750 h 1309687"/>
                            <a:gd name="connsiteX51" fmla="*/ 735806 w 1562100"/>
                            <a:gd name="connsiteY51" fmla="*/ 259556 h 1309687"/>
                            <a:gd name="connsiteX52" fmla="*/ 742950 w 1562100"/>
                            <a:gd name="connsiteY52" fmla="*/ 235743 h 1309687"/>
                            <a:gd name="connsiteX53" fmla="*/ 700088 w 1562100"/>
                            <a:gd name="connsiteY53" fmla="*/ 185737 h 1309687"/>
                            <a:gd name="connsiteX54" fmla="*/ 704851 w 1562100"/>
                            <a:gd name="connsiteY54" fmla="*/ 92869 h 1309687"/>
                            <a:gd name="connsiteX55" fmla="*/ 657225 w 1562100"/>
                            <a:gd name="connsiteY55" fmla="*/ 64294 h 1309687"/>
                            <a:gd name="connsiteX56" fmla="*/ 628650 w 1562100"/>
                            <a:gd name="connsiteY56" fmla="*/ 88107 h 1309687"/>
                            <a:gd name="connsiteX57" fmla="*/ 500062 w 1562100"/>
                            <a:gd name="connsiteY57" fmla="*/ 66676 h 1309687"/>
                            <a:gd name="connsiteX58" fmla="*/ 450056 w 1562100"/>
                            <a:gd name="connsiteY58" fmla="*/ 2382 h 1309687"/>
                            <a:gd name="connsiteX59" fmla="*/ 428625 w 1562100"/>
                            <a:gd name="connsiteY59" fmla="*/ 0 h 1309687"/>
                            <a:gd name="connsiteX60" fmla="*/ 376238 w 1562100"/>
                            <a:gd name="connsiteY60" fmla="*/ 104775 h 1309687"/>
                            <a:gd name="connsiteX61" fmla="*/ 314326 w 1562100"/>
                            <a:gd name="connsiteY61" fmla="*/ 104774 h 1309687"/>
                            <a:gd name="connsiteX62" fmla="*/ 328613 w 1562100"/>
                            <a:gd name="connsiteY62" fmla="*/ 183356 h 1309687"/>
                            <a:gd name="connsiteX63" fmla="*/ 292894 w 1562100"/>
                            <a:gd name="connsiteY63" fmla="*/ 285750 h 1309687"/>
                            <a:gd name="connsiteX64" fmla="*/ 264319 w 1562100"/>
                            <a:gd name="connsiteY64" fmla="*/ 292893 h 1309687"/>
                            <a:gd name="connsiteX65" fmla="*/ 261938 w 1562100"/>
                            <a:gd name="connsiteY65" fmla="*/ 307181 h 1309687"/>
                            <a:gd name="connsiteX66" fmla="*/ 261938 w 1562100"/>
                            <a:gd name="connsiteY66" fmla="*/ 340518 h 1309687"/>
                            <a:gd name="connsiteX67" fmla="*/ 228600 w 1562100"/>
                            <a:gd name="connsiteY67" fmla="*/ 383381 h 1309687"/>
                            <a:gd name="connsiteX68" fmla="*/ 271463 w 1562100"/>
                            <a:gd name="connsiteY68" fmla="*/ 400050 h 1309687"/>
                            <a:gd name="connsiteX69" fmla="*/ 278606 w 1562100"/>
                            <a:gd name="connsiteY69" fmla="*/ 419100 h 1309687"/>
                            <a:gd name="connsiteX70" fmla="*/ 257175 w 1562100"/>
                            <a:gd name="connsiteY70" fmla="*/ 454818 h 1309687"/>
                            <a:gd name="connsiteX71" fmla="*/ 221456 w 1562100"/>
                            <a:gd name="connsiteY71" fmla="*/ 464343 h 1309687"/>
                            <a:gd name="connsiteX72" fmla="*/ 221456 w 1562100"/>
                            <a:gd name="connsiteY72" fmla="*/ 504825 h 1309687"/>
                            <a:gd name="connsiteX73" fmla="*/ 254794 w 1562100"/>
                            <a:gd name="connsiteY73" fmla="*/ 542925 h 1309687"/>
                            <a:gd name="connsiteX74" fmla="*/ 226219 w 1562100"/>
                            <a:gd name="connsiteY74" fmla="*/ 607218 h 1309687"/>
                            <a:gd name="connsiteX75" fmla="*/ 180975 w 1562100"/>
                            <a:gd name="connsiteY75" fmla="*/ 635793 h 1309687"/>
                            <a:gd name="connsiteX76" fmla="*/ 183356 w 1562100"/>
                            <a:gd name="connsiteY76" fmla="*/ 652462 h 1309687"/>
                            <a:gd name="connsiteX77" fmla="*/ 204788 w 1562100"/>
                            <a:gd name="connsiteY77" fmla="*/ 661987 h 1309687"/>
                            <a:gd name="connsiteX78" fmla="*/ 219075 w 1562100"/>
                            <a:gd name="connsiteY78" fmla="*/ 671512 h 1309687"/>
                            <a:gd name="connsiteX79" fmla="*/ 223838 w 1562100"/>
                            <a:gd name="connsiteY79" fmla="*/ 690562 h 1309687"/>
                            <a:gd name="connsiteX80" fmla="*/ 195263 w 1562100"/>
                            <a:gd name="connsiteY80" fmla="*/ 716756 h 1309687"/>
                            <a:gd name="connsiteX81" fmla="*/ 123825 w 1562100"/>
                            <a:gd name="connsiteY81" fmla="*/ 762000 h 1309687"/>
                            <a:gd name="connsiteX82" fmla="*/ 123825 w 1562100"/>
                            <a:gd name="connsiteY82" fmla="*/ 797718 h 1309687"/>
                            <a:gd name="connsiteX83" fmla="*/ 135731 w 1562100"/>
                            <a:gd name="connsiteY83" fmla="*/ 828675 h 1309687"/>
                            <a:gd name="connsiteX84" fmla="*/ 123825 w 1562100"/>
                            <a:gd name="connsiteY84" fmla="*/ 869156 h 1309687"/>
                            <a:gd name="connsiteX85" fmla="*/ 76200 w 1562100"/>
                            <a:gd name="connsiteY85" fmla="*/ 864393 h 1309687"/>
                            <a:gd name="connsiteX86" fmla="*/ 52388 w 1562100"/>
                            <a:gd name="connsiteY86" fmla="*/ 809625 h 1309687"/>
                            <a:gd name="connsiteX87" fmla="*/ 33338 w 1562100"/>
                            <a:gd name="connsiteY87" fmla="*/ 802481 h 1309687"/>
                            <a:gd name="connsiteX88" fmla="*/ 23813 w 1562100"/>
                            <a:gd name="connsiteY88" fmla="*/ 840581 h 1309687"/>
                            <a:gd name="connsiteX89" fmla="*/ 21431 w 1562100"/>
                            <a:gd name="connsiteY89" fmla="*/ 850106 h 1309687"/>
                            <a:gd name="connsiteX90" fmla="*/ 7144 w 1562100"/>
                            <a:gd name="connsiteY90" fmla="*/ 866775 h 1309687"/>
                            <a:gd name="connsiteX91" fmla="*/ 0 w 1562100"/>
                            <a:gd name="connsiteY91" fmla="*/ 923925 h 1309687"/>
                            <a:gd name="connsiteX92" fmla="*/ 23813 w 1562100"/>
                            <a:gd name="connsiteY92" fmla="*/ 952500 h 1309687"/>
                            <a:gd name="connsiteX93" fmla="*/ 16669 w 1562100"/>
                            <a:gd name="connsiteY93" fmla="*/ 992981 h 1309687"/>
                            <a:gd name="connsiteX94" fmla="*/ 35719 w 1562100"/>
                            <a:gd name="connsiteY94" fmla="*/ 997743 h 1309687"/>
                            <a:gd name="connsiteX95" fmla="*/ 69056 w 1562100"/>
                            <a:gd name="connsiteY95" fmla="*/ 997743 h 1309687"/>
                            <a:gd name="connsiteX96" fmla="*/ 85725 w 1562100"/>
                            <a:gd name="connsiteY96" fmla="*/ 988218 h 1309687"/>
                            <a:gd name="connsiteX97" fmla="*/ 135731 w 1562100"/>
                            <a:gd name="connsiteY97" fmla="*/ 1045368 h 1309687"/>
                            <a:gd name="connsiteX98" fmla="*/ 123825 w 1562100"/>
                            <a:gd name="connsiteY98" fmla="*/ 1064418 h 1309687"/>
                            <a:gd name="connsiteX99" fmla="*/ 133350 w 1562100"/>
                            <a:gd name="connsiteY99" fmla="*/ 1092993 h 1309687"/>
                            <a:gd name="connsiteX100" fmla="*/ 164306 w 1562100"/>
                            <a:gd name="connsiteY100" fmla="*/ 1112043 h 1309687"/>
                            <a:gd name="connsiteX101" fmla="*/ 190500 w 1562100"/>
                            <a:gd name="connsiteY101" fmla="*/ 1121568 h 1309687"/>
                            <a:gd name="connsiteX102" fmla="*/ 216694 w 1562100"/>
                            <a:gd name="connsiteY102" fmla="*/ 1128712 h 1309687"/>
                            <a:gd name="connsiteX103" fmla="*/ 228600 w 1562100"/>
                            <a:gd name="connsiteY103" fmla="*/ 1131093 h 1309687"/>
                            <a:gd name="connsiteX104" fmla="*/ 240506 w 1562100"/>
                            <a:gd name="connsiteY104" fmla="*/ 1092993 h 1309687"/>
                            <a:gd name="connsiteX105" fmla="*/ 269081 w 1562100"/>
                            <a:gd name="connsiteY105" fmla="*/ 1097756 h 1309687"/>
                            <a:gd name="connsiteX106" fmla="*/ 288131 w 1562100"/>
                            <a:gd name="connsiteY106" fmla="*/ 1085850 h 1309687"/>
                            <a:gd name="connsiteX107" fmla="*/ 307181 w 1562100"/>
                            <a:gd name="connsiteY107" fmla="*/ 1135856 h 1309687"/>
                            <a:gd name="connsiteX108" fmla="*/ 330994 w 1562100"/>
                            <a:gd name="connsiteY108" fmla="*/ 1150143 h 1309687"/>
                            <a:gd name="connsiteX109" fmla="*/ 340519 w 1562100"/>
                            <a:gd name="connsiteY109" fmla="*/ 1178718 h 1309687"/>
                            <a:gd name="connsiteX110" fmla="*/ 357188 w 1562100"/>
                            <a:gd name="connsiteY110" fmla="*/ 1188243 h 1309687"/>
                            <a:gd name="connsiteX111" fmla="*/ 364331 w 1562100"/>
                            <a:gd name="connsiteY111" fmla="*/ 1219200 h 1309687"/>
                            <a:gd name="connsiteX112" fmla="*/ 335756 w 1562100"/>
                            <a:gd name="connsiteY112" fmla="*/ 1245393 h 1309687"/>
                            <a:gd name="connsiteX113" fmla="*/ 309563 w 1562100"/>
                            <a:gd name="connsiteY113" fmla="*/ 1262062 h 1309687"/>
                            <a:gd name="connsiteX114" fmla="*/ 297656 w 1562100"/>
                            <a:gd name="connsiteY114" fmla="*/ 1285875 h 1309687"/>
                            <a:gd name="connsiteX115" fmla="*/ 302419 w 1562100"/>
                            <a:gd name="connsiteY115" fmla="*/ 1309687 h 1309687"/>
                            <a:gd name="connsiteX116" fmla="*/ 342900 w 1562100"/>
                            <a:gd name="connsiteY116" fmla="*/ 1309687 h 1309687"/>
                            <a:gd name="connsiteX117" fmla="*/ 390525 w 1562100"/>
                            <a:gd name="connsiteY117" fmla="*/ 1304925 h 1309687"/>
                            <a:gd name="connsiteX118" fmla="*/ 428625 w 1562100"/>
                            <a:gd name="connsiteY118" fmla="*/ 1295400 h 1309687"/>
                            <a:gd name="connsiteX119" fmla="*/ 454819 w 1562100"/>
                            <a:gd name="connsiteY119" fmla="*/ 1302543 h 1309687"/>
                            <a:gd name="connsiteX120" fmla="*/ 473869 w 1562100"/>
                            <a:gd name="connsiteY120" fmla="*/ 1281112 h 1309687"/>
                            <a:gd name="connsiteX121" fmla="*/ 492919 w 1562100"/>
                            <a:gd name="connsiteY121" fmla="*/ 1281112 h 1309687"/>
                            <a:gd name="connsiteX122" fmla="*/ 507206 w 1562100"/>
                            <a:gd name="connsiteY122" fmla="*/ 1250156 h 1309687"/>
                            <a:gd name="connsiteX123" fmla="*/ 557213 w 1562100"/>
                            <a:gd name="connsiteY123" fmla="*/ 1235868 h 1309687"/>
                            <a:gd name="connsiteX124" fmla="*/ 583406 w 1562100"/>
                            <a:gd name="connsiteY124" fmla="*/ 1216818 h 1309687"/>
                            <a:gd name="connsiteX125" fmla="*/ 590550 w 1562100"/>
                            <a:gd name="connsiteY125" fmla="*/ 1178718 h 1309687"/>
                            <a:gd name="connsiteX126" fmla="*/ 607219 w 1562100"/>
                            <a:gd name="connsiteY126" fmla="*/ 1152525 h 1309687"/>
                            <a:gd name="connsiteX127" fmla="*/ 688181 w 1562100"/>
                            <a:gd name="connsiteY127" fmla="*/ 1183481 h 130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1562100" h="1309687">
                              <a:moveTo>
                                <a:pt x="688181" y="1183481"/>
                              </a:moveTo>
                              <a:lnTo>
                                <a:pt x="688181" y="1097756"/>
                              </a:lnTo>
                              <a:lnTo>
                                <a:pt x="692944" y="1054893"/>
                              </a:lnTo>
                              <a:lnTo>
                                <a:pt x="692944" y="1009650"/>
                              </a:lnTo>
                              <a:lnTo>
                                <a:pt x="676275" y="985837"/>
                              </a:lnTo>
                              <a:lnTo>
                                <a:pt x="690563" y="933450"/>
                              </a:lnTo>
                              <a:lnTo>
                                <a:pt x="685800" y="907256"/>
                              </a:lnTo>
                              <a:lnTo>
                                <a:pt x="697706" y="862012"/>
                              </a:lnTo>
                              <a:lnTo>
                                <a:pt x="714375" y="838200"/>
                              </a:lnTo>
                              <a:lnTo>
                                <a:pt x="721519" y="804862"/>
                              </a:lnTo>
                              <a:lnTo>
                                <a:pt x="735806" y="785812"/>
                              </a:lnTo>
                              <a:lnTo>
                                <a:pt x="792956" y="776287"/>
                              </a:lnTo>
                              <a:lnTo>
                                <a:pt x="838200" y="759618"/>
                              </a:lnTo>
                              <a:lnTo>
                                <a:pt x="876300" y="719137"/>
                              </a:lnTo>
                              <a:lnTo>
                                <a:pt x="923925" y="704850"/>
                              </a:lnTo>
                              <a:lnTo>
                                <a:pt x="995363" y="700087"/>
                              </a:lnTo>
                              <a:lnTo>
                                <a:pt x="1040606" y="690562"/>
                              </a:lnTo>
                              <a:lnTo>
                                <a:pt x="1119188" y="583406"/>
                              </a:lnTo>
                              <a:lnTo>
                                <a:pt x="1126331" y="550068"/>
                              </a:lnTo>
                              <a:lnTo>
                                <a:pt x="1152525" y="521493"/>
                              </a:lnTo>
                              <a:lnTo>
                                <a:pt x="1197769" y="511968"/>
                              </a:lnTo>
                              <a:lnTo>
                                <a:pt x="1290638" y="435768"/>
                              </a:lnTo>
                              <a:lnTo>
                                <a:pt x="1314450" y="433387"/>
                              </a:lnTo>
                              <a:lnTo>
                                <a:pt x="1409700" y="352425"/>
                              </a:lnTo>
                              <a:lnTo>
                                <a:pt x="1414463" y="333375"/>
                              </a:lnTo>
                              <a:lnTo>
                                <a:pt x="1507331" y="278606"/>
                              </a:lnTo>
                              <a:lnTo>
                                <a:pt x="1543050" y="233362"/>
                              </a:lnTo>
                              <a:lnTo>
                                <a:pt x="1562100" y="195262"/>
                              </a:lnTo>
                              <a:lnTo>
                                <a:pt x="1512094" y="214312"/>
                              </a:lnTo>
                              <a:lnTo>
                                <a:pt x="1478756" y="214312"/>
                              </a:lnTo>
                              <a:lnTo>
                                <a:pt x="1452563" y="252412"/>
                              </a:lnTo>
                              <a:lnTo>
                                <a:pt x="1421606" y="250031"/>
                              </a:lnTo>
                              <a:lnTo>
                                <a:pt x="1366838" y="219075"/>
                              </a:lnTo>
                              <a:lnTo>
                                <a:pt x="1323975" y="207168"/>
                              </a:lnTo>
                              <a:lnTo>
                                <a:pt x="1238250" y="242887"/>
                              </a:lnTo>
                              <a:lnTo>
                                <a:pt x="1223963" y="280987"/>
                              </a:lnTo>
                              <a:lnTo>
                                <a:pt x="1195388" y="338137"/>
                              </a:lnTo>
                              <a:lnTo>
                                <a:pt x="1109663" y="300037"/>
                              </a:lnTo>
                              <a:lnTo>
                                <a:pt x="1097756" y="342900"/>
                              </a:lnTo>
                              <a:lnTo>
                                <a:pt x="1083469" y="376237"/>
                              </a:lnTo>
                              <a:lnTo>
                                <a:pt x="959644" y="407193"/>
                              </a:lnTo>
                              <a:lnTo>
                                <a:pt x="945356" y="402431"/>
                              </a:lnTo>
                              <a:lnTo>
                                <a:pt x="926306" y="423862"/>
                              </a:lnTo>
                              <a:lnTo>
                                <a:pt x="890588" y="431006"/>
                              </a:lnTo>
                              <a:lnTo>
                                <a:pt x="854869" y="381000"/>
                              </a:lnTo>
                              <a:lnTo>
                                <a:pt x="835819" y="369093"/>
                              </a:lnTo>
                              <a:lnTo>
                                <a:pt x="826294" y="323850"/>
                              </a:lnTo>
                              <a:lnTo>
                                <a:pt x="792956" y="307181"/>
                              </a:lnTo>
                              <a:lnTo>
                                <a:pt x="759619" y="300037"/>
                              </a:lnTo>
                              <a:lnTo>
                                <a:pt x="740569" y="295275"/>
                              </a:lnTo>
                              <a:lnTo>
                                <a:pt x="728663" y="285750"/>
                              </a:lnTo>
                              <a:lnTo>
                                <a:pt x="735806" y="259556"/>
                              </a:lnTo>
                              <a:lnTo>
                                <a:pt x="742950" y="235743"/>
                              </a:lnTo>
                              <a:lnTo>
                                <a:pt x="700088" y="185737"/>
                              </a:lnTo>
                              <a:cubicBezTo>
                                <a:pt x="693738" y="161925"/>
                                <a:pt x="711995" y="113109"/>
                                <a:pt x="704851" y="92869"/>
                              </a:cubicBezTo>
                              <a:lnTo>
                                <a:pt x="657225" y="64294"/>
                              </a:lnTo>
                              <a:cubicBezTo>
                                <a:pt x="653256" y="63500"/>
                                <a:pt x="632619" y="88901"/>
                                <a:pt x="628650" y="88107"/>
                              </a:cubicBezTo>
                              <a:lnTo>
                                <a:pt x="500062" y="66676"/>
                              </a:lnTo>
                              <a:lnTo>
                                <a:pt x="450056" y="2382"/>
                              </a:lnTo>
                              <a:lnTo>
                                <a:pt x="428625" y="0"/>
                              </a:lnTo>
                              <a:lnTo>
                                <a:pt x="376238" y="104775"/>
                              </a:lnTo>
                              <a:cubicBezTo>
                                <a:pt x="361951" y="76994"/>
                                <a:pt x="340519" y="111124"/>
                                <a:pt x="314326" y="104774"/>
                              </a:cubicBezTo>
                              <a:lnTo>
                                <a:pt x="328613" y="183356"/>
                              </a:lnTo>
                              <a:lnTo>
                                <a:pt x="292894" y="285750"/>
                              </a:lnTo>
                              <a:lnTo>
                                <a:pt x="264319" y="292893"/>
                              </a:lnTo>
                              <a:lnTo>
                                <a:pt x="261938" y="307181"/>
                              </a:lnTo>
                              <a:lnTo>
                                <a:pt x="261938" y="340518"/>
                              </a:lnTo>
                              <a:lnTo>
                                <a:pt x="228600" y="383381"/>
                              </a:lnTo>
                              <a:lnTo>
                                <a:pt x="271463" y="400050"/>
                              </a:lnTo>
                              <a:lnTo>
                                <a:pt x="278606" y="419100"/>
                              </a:lnTo>
                              <a:lnTo>
                                <a:pt x="257175" y="454818"/>
                              </a:lnTo>
                              <a:lnTo>
                                <a:pt x="221456" y="464343"/>
                              </a:lnTo>
                              <a:lnTo>
                                <a:pt x="221456" y="504825"/>
                              </a:lnTo>
                              <a:lnTo>
                                <a:pt x="254794" y="542925"/>
                              </a:lnTo>
                              <a:lnTo>
                                <a:pt x="226219" y="607218"/>
                              </a:lnTo>
                              <a:lnTo>
                                <a:pt x="180975" y="635793"/>
                              </a:lnTo>
                              <a:lnTo>
                                <a:pt x="183356" y="652462"/>
                              </a:lnTo>
                              <a:lnTo>
                                <a:pt x="204788" y="661987"/>
                              </a:lnTo>
                              <a:lnTo>
                                <a:pt x="219075" y="671512"/>
                              </a:lnTo>
                              <a:lnTo>
                                <a:pt x="223838" y="690562"/>
                              </a:lnTo>
                              <a:lnTo>
                                <a:pt x="195263" y="716756"/>
                              </a:lnTo>
                              <a:lnTo>
                                <a:pt x="123825" y="762000"/>
                              </a:lnTo>
                              <a:lnTo>
                                <a:pt x="123825" y="797718"/>
                              </a:lnTo>
                              <a:lnTo>
                                <a:pt x="135731" y="828675"/>
                              </a:lnTo>
                              <a:lnTo>
                                <a:pt x="123825" y="869156"/>
                              </a:lnTo>
                              <a:lnTo>
                                <a:pt x="76200" y="864393"/>
                              </a:lnTo>
                              <a:lnTo>
                                <a:pt x="52388" y="809625"/>
                              </a:lnTo>
                              <a:lnTo>
                                <a:pt x="33338" y="802481"/>
                              </a:lnTo>
                              <a:lnTo>
                                <a:pt x="23813" y="840581"/>
                              </a:lnTo>
                              <a:lnTo>
                                <a:pt x="21431" y="850106"/>
                              </a:lnTo>
                              <a:lnTo>
                                <a:pt x="7144" y="866775"/>
                              </a:lnTo>
                              <a:lnTo>
                                <a:pt x="0" y="923925"/>
                              </a:lnTo>
                              <a:lnTo>
                                <a:pt x="23813" y="952500"/>
                              </a:lnTo>
                              <a:lnTo>
                                <a:pt x="16669" y="992981"/>
                              </a:lnTo>
                              <a:lnTo>
                                <a:pt x="35719" y="997743"/>
                              </a:lnTo>
                              <a:lnTo>
                                <a:pt x="69056" y="997743"/>
                              </a:lnTo>
                              <a:lnTo>
                                <a:pt x="85725" y="988218"/>
                              </a:lnTo>
                              <a:lnTo>
                                <a:pt x="135731" y="1045368"/>
                              </a:lnTo>
                              <a:lnTo>
                                <a:pt x="123825" y="1064418"/>
                              </a:lnTo>
                              <a:lnTo>
                                <a:pt x="133350" y="1092993"/>
                              </a:lnTo>
                              <a:lnTo>
                                <a:pt x="164306" y="1112043"/>
                              </a:lnTo>
                              <a:lnTo>
                                <a:pt x="190500" y="1121568"/>
                              </a:lnTo>
                              <a:lnTo>
                                <a:pt x="216694" y="1128712"/>
                              </a:lnTo>
                              <a:lnTo>
                                <a:pt x="228600" y="1131093"/>
                              </a:lnTo>
                              <a:lnTo>
                                <a:pt x="240506" y="1092993"/>
                              </a:lnTo>
                              <a:lnTo>
                                <a:pt x="269081" y="1097756"/>
                              </a:lnTo>
                              <a:lnTo>
                                <a:pt x="288131" y="1085850"/>
                              </a:lnTo>
                              <a:lnTo>
                                <a:pt x="307181" y="1135856"/>
                              </a:lnTo>
                              <a:lnTo>
                                <a:pt x="330994" y="1150143"/>
                              </a:lnTo>
                              <a:lnTo>
                                <a:pt x="340519" y="1178718"/>
                              </a:lnTo>
                              <a:lnTo>
                                <a:pt x="357188" y="1188243"/>
                              </a:lnTo>
                              <a:lnTo>
                                <a:pt x="364331" y="1219200"/>
                              </a:lnTo>
                              <a:lnTo>
                                <a:pt x="335756" y="1245393"/>
                              </a:lnTo>
                              <a:lnTo>
                                <a:pt x="309563" y="1262062"/>
                              </a:lnTo>
                              <a:lnTo>
                                <a:pt x="297656" y="1285875"/>
                              </a:lnTo>
                              <a:lnTo>
                                <a:pt x="302419" y="1309687"/>
                              </a:lnTo>
                              <a:lnTo>
                                <a:pt x="342900" y="1309687"/>
                              </a:lnTo>
                              <a:lnTo>
                                <a:pt x="390525" y="1304925"/>
                              </a:lnTo>
                              <a:lnTo>
                                <a:pt x="428625" y="1295400"/>
                              </a:lnTo>
                              <a:lnTo>
                                <a:pt x="454819" y="1302543"/>
                              </a:lnTo>
                              <a:lnTo>
                                <a:pt x="473869" y="1281112"/>
                              </a:lnTo>
                              <a:lnTo>
                                <a:pt x="492919" y="1281112"/>
                              </a:lnTo>
                              <a:lnTo>
                                <a:pt x="507206" y="1250156"/>
                              </a:lnTo>
                              <a:lnTo>
                                <a:pt x="557213" y="1235868"/>
                              </a:lnTo>
                              <a:lnTo>
                                <a:pt x="583406" y="1216818"/>
                              </a:lnTo>
                              <a:lnTo>
                                <a:pt x="590550" y="1178718"/>
                              </a:lnTo>
                              <a:lnTo>
                                <a:pt x="607219" y="1152525"/>
                              </a:lnTo>
                              <a:lnTo>
                                <a:pt x="688181" y="1183481"/>
                              </a:lnTo>
                              <a:close/>
                            </a:path>
                          </a:pathLst>
                        </a:custGeom>
                        <a:solidFill>
                          <a:schemeClr val="accent2">
                            <a:lumMod val="60000"/>
                            <a:lumOff val="40000"/>
                          </a:schemeClr>
                        </a:solidFill>
                        <a:ln w="12700">
                          <a:solidFill>
                            <a:schemeClr val="accent4">
                              <a:lumMod val="50000"/>
                            </a:schemeClr>
                          </a:solidFill>
                        </a:ln>
                      </p:spPr>
                      <p:style>
                        <a:lnRef idx="2">
                          <a:schemeClr val="accent1"/>
                        </a:lnRef>
                        <a:fillRef idx="1">
                          <a:schemeClr val="lt1"/>
                        </a:fillRef>
                        <a:effectRef idx="0">
                          <a:schemeClr val="accent1"/>
                        </a:effectRef>
                        <a:fontRef idx="minor">
                          <a:schemeClr val="dk1"/>
                        </a:fontRef>
                      </p:style>
                      <p:txBody>
                        <a:bodyPr/>
                        <a:lstStyle/>
                        <a:p>
                          <a:pPr eaLnBrk="0" fontAlgn="auto" hangingPunct="0">
                            <a:spcBef>
                              <a:spcPts val="0"/>
                            </a:spcBef>
                            <a:spcAft>
                              <a:spcPts val="0"/>
                            </a:spcAft>
                            <a:defRPr/>
                          </a:pPr>
                          <a:endParaRPr lang="en-GB">
                            <a:solidFill>
                              <a:prstClr val="black"/>
                            </a:solidFill>
                          </a:endParaRPr>
                        </a:p>
                      </p:txBody>
                    </p:sp>
                    <p:sp>
                      <p:nvSpPr>
                        <p:cNvPr id="108" name="Freeform 107"/>
                        <p:cNvSpPr/>
                        <p:nvPr/>
                      </p:nvSpPr>
                      <p:spPr>
                        <a:xfrm>
                          <a:off x="8302571" y="2590499"/>
                          <a:ext cx="191162" cy="273541"/>
                        </a:xfrm>
                        <a:custGeom>
                          <a:avLst/>
                          <a:gdLst>
                            <a:gd name="connsiteX0" fmla="*/ 195262 w 207168"/>
                            <a:gd name="connsiteY0" fmla="*/ 0 h 295275"/>
                            <a:gd name="connsiteX1" fmla="*/ 64293 w 207168"/>
                            <a:gd name="connsiteY1" fmla="*/ 45244 h 295275"/>
                            <a:gd name="connsiteX2" fmla="*/ 9525 w 207168"/>
                            <a:gd name="connsiteY2" fmla="*/ 90488 h 295275"/>
                            <a:gd name="connsiteX3" fmla="*/ 2381 w 207168"/>
                            <a:gd name="connsiteY3" fmla="*/ 152400 h 295275"/>
                            <a:gd name="connsiteX4" fmla="*/ 0 w 207168"/>
                            <a:gd name="connsiteY4" fmla="*/ 197644 h 295275"/>
                            <a:gd name="connsiteX5" fmla="*/ 7143 w 207168"/>
                            <a:gd name="connsiteY5" fmla="*/ 204788 h 295275"/>
                            <a:gd name="connsiteX6" fmla="*/ 4762 w 207168"/>
                            <a:gd name="connsiteY6" fmla="*/ 228600 h 295275"/>
                            <a:gd name="connsiteX7" fmla="*/ 30956 w 207168"/>
                            <a:gd name="connsiteY7" fmla="*/ 252413 h 295275"/>
                            <a:gd name="connsiteX8" fmla="*/ 52387 w 207168"/>
                            <a:gd name="connsiteY8" fmla="*/ 295275 h 295275"/>
                            <a:gd name="connsiteX9" fmla="*/ 69056 w 207168"/>
                            <a:gd name="connsiteY9" fmla="*/ 288131 h 295275"/>
                            <a:gd name="connsiteX10" fmla="*/ 69056 w 207168"/>
                            <a:gd name="connsiteY10" fmla="*/ 259556 h 295275"/>
                            <a:gd name="connsiteX11" fmla="*/ 88106 w 207168"/>
                            <a:gd name="connsiteY11" fmla="*/ 233363 h 295275"/>
                            <a:gd name="connsiteX12" fmla="*/ 104775 w 207168"/>
                            <a:gd name="connsiteY12" fmla="*/ 228600 h 295275"/>
                            <a:gd name="connsiteX13" fmla="*/ 176212 w 207168"/>
                            <a:gd name="connsiteY13" fmla="*/ 161925 h 295275"/>
                            <a:gd name="connsiteX14" fmla="*/ 180975 w 207168"/>
                            <a:gd name="connsiteY14" fmla="*/ 128588 h 295275"/>
                            <a:gd name="connsiteX15" fmla="*/ 185737 w 207168"/>
                            <a:gd name="connsiteY15" fmla="*/ 97631 h 295275"/>
                            <a:gd name="connsiteX16" fmla="*/ 185737 w 207168"/>
                            <a:gd name="connsiteY16" fmla="*/ 88106 h 295275"/>
                            <a:gd name="connsiteX17" fmla="*/ 207168 w 207168"/>
                            <a:gd name="connsiteY17" fmla="*/ 59531 h 295275"/>
                            <a:gd name="connsiteX18" fmla="*/ 195262 w 207168"/>
                            <a:gd name="connsiteY18" fmla="*/ 0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7168" h="295275">
                              <a:moveTo>
                                <a:pt x="195262" y="0"/>
                              </a:moveTo>
                              <a:lnTo>
                                <a:pt x="64293" y="45244"/>
                              </a:lnTo>
                              <a:lnTo>
                                <a:pt x="9525" y="90488"/>
                              </a:lnTo>
                              <a:lnTo>
                                <a:pt x="2381" y="152400"/>
                              </a:lnTo>
                              <a:lnTo>
                                <a:pt x="0" y="197644"/>
                              </a:lnTo>
                              <a:lnTo>
                                <a:pt x="7143" y="204788"/>
                              </a:lnTo>
                              <a:lnTo>
                                <a:pt x="4762" y="228600"/>
                              </a:lnTo>
                              <a:lnTo>
                                <a:pt x="30956" y="252413"/>
                              </a:lnTo>
                              <a:lnTo>
                                <a:pt x="52387" y="295275"/>
                              </a:lnTo>
                              <a:lnTo>
                                <a:pt x="69056" y="288131"/>
                              </a:lnTo>
                              <a:lnTo>
                                <a:pt x="69056" y="259556"/>
                              </a:lnTo>
                              <a:lnTo>
                                <a:pt x="88106" y="233363"/>
                              </a:lnTo>
                              <a:lnTo>
                                <a:pt x="104775" y="228600"/>
                              </a:lnTo>
                              <a:lnTo>
                                <a:pt x="176212" y="161925"/>
                              </a:lnTo>
                              <a:lnTo>
                                <a:pt x="180975" y="128588"/>
                              </a:lnTo>
                              <a:lnTo>
                                <a:pt x="185737" y="97631"/>
                              </a:lnTo>
                              <a:lnTo>
                                <a:pt x="185737" y="88106"/>
                              </a:lnTo>
                              <a:lnTo>
                                <a:pt x="207168" y="59531"/>
                              </a:lnTo>
                              <a:lnTo>
                                <a:pt x="195262" y="0"/>
                              </a:lnTo>
                              <a:close/>
                            </a:path>
                          </a:pathLst>
                        </a:custGeom>
                        <a:solidFill>
                          <a:schemeClr val="accent2">
                            <a:lumMod val="20000"/>
                            <a:lumOff val="80000"/>
                          </a:schemeClr>
                        </a:solidFill>
                        <a:ln w="12700">
                          <a:solidFill>
                            <a:schemeClr val="accent4">
                              <a:lumMod val="50000"/>
                            </a:schemeClr>
                          </a:solidFill>
                        </a:ln>
                      </p:spPr>
                      <p:style>
                        <a:lnRef idx="2">
                          <a:schemeClr val="accent1"/>
                        </a:lnRef>
                        <a:fillRef idx="1">
                          <a:schemeClr val="lt1"/>
                        </a:fillRef>
                        <a:effectRef idx="0">
                          <a:schemeClr val="accent1"/>
                        </a:effectRef>
                        <a:fontRef idx="minor">
                          <a:schemeClr val="dk1"/>
                        </a:fontRef>
                      </p:style>
                      <p:txBody>
                        <a:bodyPr/>
                        <a:lstStyle/>
                        <a:p>
                          <a:pPr eaLnBrk="0" fontAlgn="auto" hangingPunct="0">
                            <a:spcBef>
                              <a:spcPts val="0"/>
                            </a:spcBef>
                            <a:spcAft>
                              <a:spcPts val="0"/>
                            </a:spcAft>
                            <a:defRPr/>
                          </a:pPr>
                          <a:endParaRPr lang="en-GB">
                            <a:solidFill>
                              <a:prstClr val="black"/>
                            </a:solidFill>
                          </a:endParaRPr>
                        </a:p>
                      </p:txBody>
                    </p:sp>
                    <p:sp>
                      <p:nvSpPr>
                        <p:cNvPr id="109" name="Freeform 108"/>
                        <p:cNvSpPr/>
                        <p:nvPr/>
                      </p:nvSpPr>
                      <p:spPr>
                        <a:xfrm>
                          <a:off x="8460962" y="2573876"/>
                          <a:ext cx="202084" cy="385374"/>
                        </a:xfrm>
                        <a:custGeom>
                          <a:avLst/>
                          <a:gdLst>
                            <a:gd name="connsiteX0" fmla="*/ 0 w 216693"/>
                            <a:gd name="connsiteY0" fmla="*/ 183356 h 411956"/>
                            <a:gd name="connsiteX1" fmla="*/ 40481 w 216693"/>
                            <a:gd name="connsiteY1" fmla="*/ 254793 h 411956"/>
                            <a:gd name="connsiteX2" fmla="*/ 59531 w 216693"/>
                            <a:gd name="connsiteY2" fmla="*/ 276225 h 411956"/>
                            <a:gd name="connsiteX3" fmla="*/ 71437 w 216693"/>
                            <a:gd name="connsiteY3" fmla="*/ 309562 h 411956"/>
                            <a:gd name="connsiteX4" fmla="*/ 73818 w 216693"/>
                            <a:gd name="connsiteY4" fmla="*/ 342900 h 411956"/>
                            <a:gd name="connsiteX5" fmla="*/ 111918 w 216693"/>
                            <a:gd name="connsiteY5" fmla="*/ 392906 h 411956"/>
                            <a:gd name="connsiteX6" fmla="*/ 130968 w 216693"/>
                            <a:gd name="connsiteY6" fmla="*/ 388143 h 411956"/>
                            <a:gd name="connsiteX7" fmla="*/ 157162 w 216693"/>
                            <a:gd name="connsiteY7" fmla="*/ 411956 h 411956"/>
                            <a:gd name="connsiteX8" fmla="*/ 192881 w 216693"/>
                            <a:gd name="connsiteY8" fmla="*/ 402431 h 411956"/>
                            <a:gd name="connsiteX9" fmla="*/ 185737 w 216693"/>
                            <a:gd name="connsiteY9" fmla="*/ 309562 h 411956"/>
                            <a:gd name="connsiteX10" fmla="*/ 216693 w 216693"/>
                            <a:gd name="connsiteY10" fmla="*/ 257175 h 411956"/>
                            <a:gd name="connsiteX11" fmla="*/ 216693 w 216693"/>
                            <a:gd name="connsiteY11" fmla="*/ 128587 h 411956"/>
                            <a:gd name="connsiteX12" fmla="*/ 211931 w 216693"/>
                            <a:gd name="connsiteY12" fmla="*/ 80962 h 411956"/>
                            <a:gd name="connsiteX13" fmla="*/ 142875 w 216693"/>
                            <a:gd name="connsiteY13" fmla="*/ 28575 h 411956"/>
                            <a:gd name="connsiteX14" fmla="*/ 116681 w 216693"/>
                            <a:gd name="connsiteY14" fmla="*/ 7143 h 411956"/>
                            <a:gd name="connsiteX15" fmla="*/ 78581 w 216693"/>
                            <a:gd name="connsiteY15" fmla="*/ 4762 h 411956"/>
                            <a:gd name="connsiteX16" fmla="*/ 42862 w 216693"/>
                            <a:gd name="connsiteY16" fmla="*/ 0 h 411956"/>
                            <a:gd name="connsiteX17" fmla="*/ 35718 w 216693"/>
                            <a:gd name="connsiteY17" fmla="*/ 19050 h 411956"/>
                            <a:gd name="connsiteX18" fmla="*/ 35718 w 216693"/>
                            <a:gd name="connsiteY18" fmla="*/ 19050 h 411956"/>
                            <a:gd name="connsiteX19" fmla="*/ 38100 w 216693"/>
                            <a:gd name="connsiteY19" fmla="*/ 88106 h 411956"/>
                            <a:gd name="connsiteX20" fmla="*/ 11906 w 216693"/>
                            <a:gd name="connsiteY20" fmla="*/ 114300 h 411956"/>
                            <a:gd name="connsiteX21" fmla="*/ 0 w 216693"/>
                            <a:gd name="connsiteY21" fmla="*/ 183356 h 411956"/>
                            <a:gd name="connsiteX0" fmla="*/ 0 w 216693"/>
                            <a:gd name="connsiteY0" fmla="*/ 183356 h 411956"/>
                            <a:gd name="connsiteX1" fmla="*/ 40481 w 216693"/>
                            <a:gd name="connsiteY1" fmla="*/ 254793 h 411956"/>
                            <a:gd name="connsiteX2" fmla="*/ 59531 w 216693"/>
                            <a:gd name="connsiteY2" fmla="*/ 276225 h 411956"/>
                            <a:gd name="connsiteX3" fmla="*/ 71437 w 216693"/>
                            <a:gd name="connsiteY3" fmla="*/ 309562 h 411956"/>
                            <a:gd name="connsiteX4" fmla="*/ 73818 w 216693"/>
                            <a:gd name="connsiteY4" fmla="*/ 342900 h 411956"/>
                            <a:gd name="connsiteX5" fmla="*/ 111918 w 216693"/>
                            <a:gd name="connsiteY5" fmla="*/ 392906 h 411956"/>
                            <a:gd name="connsiteX6" fmla="*/ 130968 w 216693"/>
                            <a:gd name="connsiteY6" fmla="*/ 388143 h 411956"/>
                            <a:gd name="connsiteX7" fmla="*/ 157162 w 216693"/>
                            <a:gd name="connsiteY7" fmla="*/ 411956 h 411956"/>
                            <a:gd name="connsiteX8" fmla="*/ 192881 w 216693"/>
                            <a:gd name="connsiteY8" fmla="*/ 402431 h 411956"/>
                            <a:gd name="connsiteX9" fmla="*/ 185737 w 216693"/>
                            <a:gd name="connsiteY9" fmla="*/ 309562 h 411956"/>
                            <a:gd name="connsiteX10" fmla="*/ 216693 w 216693"/>
                            <a:gd name="connsiteY10" fmla="*/ 257175 h 411956"/>
                            <a:gd name="connsiteX11" fmla="*/ 216693 w 216693"/>
                            <a:gd name="connsiteY11" fmla="*/ 128587 h 411956"/>
                            <a:gd name="connsiteX12" fmla="*/ 211931 w 216693"/>
                            <a:gd name="connsiteY12" fmla="*/ 80962 h 411956"/>
                            <a:gd name="connsiteX13" fmla="*/ 142875 w 216693"/>
                            <a:gd name="connsiteY13" fmla="*/ 28575 h 411956"/>
                            <a:gd name="connsiteX14" fmla="*/ 116681 w 216693"/>
                            <a:gd name="connsiteY14" fmla="*/ 7143 h 411956"/>
                            <a:gd name="connsiteX15" fmla="*/ 78581 w 216693"/>
                            <a:gd name="connsiteY15" fmla="*/ 4762 h 411956"/>
                            <a:gd name="connsiteX16" fmla="*/ 42862 w 216693"/>
                            <a:gd name="connsiteY16" fmla="*/ 0 h 411956"/>
                            <a:gd name="connsiteX17" fmla="*/ 35718 w 216693"/>
                            <a:gd name="connsiteY17" fmla="*/ 19050 h 411956"/>
                            <a:gd name="connsiteX18" fmla="*/ 26193 w 216693"/>
                            <a:gd name="connsiteY18" fmla="*/ 26194 h 411956"/>
                            <a:gd name="connsiteX19" fmla="*/ 38100 w 216693"/>
                            <a:gd name="connsiteY19" fmla="*/ 88106 h 411956"/>
                            <a:gd name="connsiteX20" fmla="*/ 11906 w 216693"/>
                            <a:gd name="connsiteY20" fmla="*/ 114300 h 411956"/>
                            <a:gd name="connsiteX21" fmla="*/ 0 w 216693"/>
                            <a:gd name="connsiteY21" fmla="*/ 183356 h 411956"/>
                            <a:gd name="connsiteX0" fmla="*/ 0 w 216693"/>
                            <a:gd name="connsiteY0" fmla="*/ 185737 h 414337"/>
                            <a:gd name="connsiteX1" fmla="*/ 40481 w 216693"/>
                            <a:gd name="connsiteY1" fmla="*/ 257174 h 414337"/>
                            <a:gd name="connsiteX2" fmla="*/ 59531 w 216693"/>
                            <a:gd name="connsiteY2" fmla="*/ 278606 h 414337"/>
                            <a:gd name="connsiteX3" fmla="*/ 71437 w 216693"/>
                            <a:gd name="connsiteY3" fmla="*/ 311943 h 414337"/>
                            <a:gd name="connsiteX4" fmla="*/ 73818 w 216693"/>
                            <a:gd name="connsiteY4" fmla="*/ 345281 h 414337"/>
                            <a:gd name="connsiteX5" fmla="*/ 111918 w 216693"/>
                            <a:gd name="connsiteY5" fmla="*/ 395287 h 414337"/>
                            <a:gd name="connsiteX6" fmla="*/ 130968 w 216693"/>
                            <a:gd name="connsiteY6" fmla="*/ 390524 h 414337"/>
                            <a:gd name="connsiteX7" fmla="*/ 157162 w 216693"/>
                            <a:gd name="connsiteY7" fmla="*/ 414337 h 414337"/>
                            <a:gd name="connsiteX8" fmla="*/ 192881 w 216693"/>
                            <a:gd name="connsiteY8" fmla="*/ 404812 h 414337"/>
                            <a:gd name="connsiteX9" fmla="*/ 185737 w 216693"/>
                            <a:gd name="connsiteY9" fmla="*/ 311943 h 414337"/>
                            <a:gd name="connsiteX10" fmla="*/ 216693 w 216693"/>
                            <a:gd name="connsiteY10" fmla="*/ 259556 h 414337"/>
                            <a:gd name="connsiteX11" fmla="*/ 216693 w 216693"/>
                            <a:gd name="connsiteY11" fmla="*/ 130968 h 414337"/>
                            <a:gd name="connsiteX12" fmla="*/ 211931 w 216693"/>
                            <a:gd name="connsiteY12" fmla="*/ 83343 h 414337"/>
                            <a:gd name="connsiteX13" fmla="*/ 142875 w 216693"/>
                            <a:gd name="connsiteY13" fmla="*/ 30956 h 414337"/>
                            <a:gd name="connsiteX14" fmla="*/ 116681 w 216693"/>
                            <a:gd name="connsiteY14" fmla="*/ 9524 h 414337"/>
                            <a:gd name="connsiteX15" fmla="*/ 78581 w 216693"/>
                            <a:gd name="connsiteY15" fmla="*/ 7143 h 414337"/>
                            <a:gd name="connsiteX16" fmla="*/ 30956 w 216693"/>
                            <a:gd name="connsiteY16" fmla="*/ 0 h 414337"/>
                            <a:gd name="connsiteX17" fmla="*/ 35718 w 216693"/>
                            <a:gd name="connsiteY17" fmla="*/ 21431 h 414337"/>
                            <a:gd name="connsiteX18" fmla="*/ 26193 w 216693"/>
                            <a:gd name="connsiteY18" fmla="*/ 28575 h 414337"/>
                            <a:gd name="connsiteX19" fmla="*/ 38100 w 216693"/>
                            <a:gd name="connsiteY19" fmla="*/ 90487 h 414337"/>
                            <a:gd name="connsiteX20" fmla="*/ 11906 w 216693"/>
                            <a:gd name="connsiteY20" fmla="*/ 116681 h 414337"/>
                            <a:gd name="connsiteX21" fmla="*/ 0 w 216693"/>
                            <a:gd name="connsiteY21" fmla="*/ 185737 h 414337"/>
                            <a:gd name="connsiteX0" fmla="*/ 0 w 216693"/>
                            <a:gd name="connsiteY0" fmla="*/ 185737 h 414337"/>
                            <a:gd name="connsiteX1" fmla="*/ 40481 w 216693"/>
                            <a:gd name="connsiteY1" fmla="*/ 257174 h 414337"/>
                            <a:gd name="connsiteX2" fmla="*/ 59531 w 216693"/>
                            <a:gd name="connsiteY2" fmla="*/ 278606 h 414337"/>
                            <a:gd name="connsiteX3" fmla="*/ 71437 w 216693"/>
                            <a:gd name="connsiteY3" fmla="*/ 311943 h 414337"/>
                            <a:gd name="connsiteX4" fmla="*/ 73818 w 216693"/>
                            <a:gd name="connsiteY4" fmla="*/ 345281 h 414337"/>
                            <a:gd name="connsiteX5" fmla="*/ 111918 w 216693"/>
                            <a:gd name="connsiteY5" fmla="*/ 395287 h 414337"/>
                            <a:gd name="connsiteX6" fmla="*/ 130968 w 216693"/>
                            <a:gd name="connsiteY6" fmla="*/ 390524 h 414337"/>
                            <a:gd name="connsiteX7" fmla="*/ 157162 w 216693"/>
                            <a:gd name="connsiteY7" fmla="*/ 414337 h 414337"/>
                            <a:gd name="connsiteX8" fmla="*/ 192881 w 216693"/>
                            <a:gd name="connsiteY8" fmla="*/ 404812 h 414337"/>
                            <a:gd name="connsiteX9" fmla="*/ 185737 w 216693"/>
                            <a:gd name="connsiteY9" fmla="*/ 311943 h 414337"/>
                            <a:gd name="connsiteX10" fmla="*/ 216693 w 216693"/>
                            <a:gd name="connsiteY10" fmla="*/ 259556 h 414337"/>
                            <a:gd name="connsiteX11" fmla="*/ 216693 w 216693"/>
                            <a:gd name="connsiteY11" fmla="*/ 130968 h 414337"/>
                            <a:gd name="connsiteX12" fmla="*/ 211931 w 216693"/>
                            <a:gd name="connsiteY12" fmla="*/ 83343 h 414337"/>
                            <a:gd name="connsiteX13" fmla="*/ 142875 w 216693"/>
                            <a:gd name="connsiteY13" fmla="*/ 30956 h 414337"/>
                            <a:gd name="connsiteX14" fmla="*/ 116681 w 216693"/>
                            <a:gd name="connsiteY14" fmla="*/ 9524 h 414337"/>
                            <a:gd name="connsiteX15" fmla="*/ 78581 w 216693"/>
                            <a:gd name="connsiteY15" fmla="*/ 7143 h 414337"/>
                            <a:gd name="connsiteX16" fmla="*/ 30956 w 216693"/>
                            <a:gd name="connsiteY16" fmla="*/ 0 h 414337"/>
                            <a:gd name="connsiteX17" fmla="*/ 23812 w 216693"/>
                            <a:gd name="connsiteY17" fmla="*/ 19050 h 414337"/>
                            <a:gd name="connsiteX18" fmla="*/ 26193 w 216693"/>
                            <a:gd name="connsiteY18" fmla="*/ 28575 h 414337"/>
                            <a:gd name="connsiteX19" fmla="*/ 38100 w 216693"/>
                            <a:gd name="connsiteY19" fmla="*/ 90487 h 414337"/>
                            <a:gd name="connsiteX20" fmla="*/ 11906 w 216693"/>
                            <a:gd name="connsiteY20" fmla="*/ 116681 h 414337"/>
                            <a:gd name="connsiteX21" fmla="*/ 0 w 216693"/>
                            <a:gd name="connsiteY21" fmla="*/ 185737 h 41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6693" h="414337">
                              <a:moveTo>
                                <a:pt x="0" y="185737"/>
                              </a:moveTo>
                              <a:lnTo>
                                <a:pt x="40481" y="257174"/>
                              </a:lnTo>
                              <a:lnTo>
                                <a:pt x="59531" y="278606"/>
                              </a:lnTo>
                              <a:lnTo>
                                <a:pt x="71437" y="311943"/>
                              </a:lnTo>
                              <a:lnTo>
                                <a:pt x="73818" y="345281"/>
                              </a:lnTo>
                              <a:lnTo>
                                <a:pt x="111918" y="395287"/>
                              </a:lnTo>
                              <a:lnTo>
                                <a:pt x="130968" y="390524"/>
                              </a:lnTo>
                              <a:lnTo>
                                <a:pt x="157162" y="414337"/>
                              </a:lnTo>
                              <a:lnTo>
                                <a:pt x="192881" y="404812"/>
                              </a:lnTo>
                              <a:lnTo>
                                <a:pt x="185737" y="311943"/>
                              </a:lnTo>
                              <a:lnTo>
                                <a:pt x="216693" y="259556"/>
                              </a:lnTo>
                              <a:lnTo>
                                <a:pt x="216693" y="130968"/>
                              </a:lnTo>
                              <a:lnTo>
                                <a:pt x="211931" y="83343"/>
                              </a:lnTo>
                              <a:lnTo>
                                <a:pt x="142875" y="30956"/>
                              </a:lnTo>
                              <a:lnTo>
                                <a:pt x="116681" y="9524"/>
                              </a:lnTo>
                              <a:lnTo>
                                <a:pt x="78581" y="7143"/>
                              </a:lnTo>
                              <a:lnTo>
                                <a:pt x="30956" y="0"/>
                              </a:lnTo>
                              <a:cubicBezTo>
                                <a:pt x="28575" y="6350"/>
                                <a:pt x="24606" y="14288"/>
                                <a:pt x="23812" y="19050"/>
                              </a:cubicBezTo>
                              <a:cubicBezTo>
                                <a:pt x="23018" y="23812"/>
                                <a:pt x="23812" y="16669"/>
                                <a:pt x="26193" y="28575"/>
                              </a:cubicBezTo>
                              <a:cubicBezTo>
                                <a:pt x="28574" y="40481"/>
                                <a:pt x="34131" y="69850"/>
                                <a:pt x="38100" y="90487"/>
                              </a:cubicBezTo>
                              <a:lnTo>
                                <a:pt x="11906" y="116681"/>
                              </a:lnTo>
                              <a:cubicBezTo>
                                <a:pt x="11112" y="139700"/>
                                <a:pt x="10319" y="162718"/>
                                <a:pt x="0" y="185737"/>
                              </a:cubicBezTo>
                              <a:close/>
                            </a:path>
                          </a:pathLst>
                        </a:custGeom>
                        <a:solidFill>
                          <a:schemeClr val="accent2">
                            <a:lumMod val="20000"/>
                            <a:lumOff val="80000"/>
                          </a:schemeClr>
                        </a:solidFill>
                        <a:ln w="12700">
                          <a:solidFill>
                            <a:schemeClr val="accent4">
                              <a:lumMod val="50000"/>
                            </a:schemeClr>
                          </a:solidFill>
                        </a:ln>
                      </p:spPr>
                      <p:style>
                        <a:lnRef idx="2">
                          <a:schemeClr val="accent1"/>
                        </a:lnRef>
                        <a:fillRef idx="1">
                          <a:schemeClr val="lt1"/>
                        </a:fillRef>
                        <a:effectRef idx="0">
                          <a:schemeClr val="accent1"/>
                        </a:effectRef>
                        <a:fontRef idx="minor">
                          <a:schemeClr val="dk1"/>
                        </a:fontRef>
                      </p:style>
                      <p:txBody>
                        <a:bodyPr/>
                        <a:lstStyle/>
                        <a:p>
                          <a:pPr eaLnBrk="0" fontAlgn="auto" hangingPunct="0">
                            <a:spcBef>
                              <a:spcPts val="0"/>
                            </a:spcBef>
                            <a:spcAft>
                              <a:spcPts val="0"/>
                            </a:spcAft>
                            <a:defRPr/>
                          </a:pPr>
                          <a:endParaRPr lang="en-GB">
                            <a:solidFill>
                              <a:prstClr val="black"/>
                            </a:solidFill>
                          </a:endParaRPr>
                        </a:p>
                      </p:txBody>
                    </p:sp>
                    <p:sp>
                      <p:nvSpPr>
                        <p:cNvPr id="110" name="Freeform 109"/>
                        <p:cNvSpPr/>
                        <p:nvPr/>
                      </p:nvSpPr>
                      <p:spPr>
                        <a:xfrm>
                          <a:off x="8564735" y="2372876"/>
                          <a:ext cx="309500" cy="279586"/>
                        </a:xfrm>
                        <a:custGeom>
                          <a:avLst/>
                          <a:gdLst>
                            <a:gd name="connsiteX0" fmla="*/ 104775 w 335757"/>
                            <a:gd name="connsiteY0" fmla="*/ 302419 h 302419"/>
                            <a:gd name="connsiteX1" fmla="*/ 247650 w 335757"/>
                            <a:gd name="connsiteY1" fmla="*/ 276225 h 302419"/>
                            <a:gd name="connsiteX2" fmla="*/ 280988 w 335757"/>
                            <a:gd name="connsiteY2" fmla="*/ 209550 h 302419"/>
                            <a:gd name="connsiteX3" fmla="*/ 302419 w 335757"/>
                            <a:gd name="connsiteY3" fmla="*/ 173832 h 302419"/>
                            <a:gd name="connsiteX4" fmla="*/ 316707 w 335757"/>
                            <a:gd name="connsiteY4" fmla="*/ 138113 h 302419"/>
                            <a:gd name="connsiteX5" fmla="*/ 335757 w 335757"/>
                            <a:gd name="connsiteY5" fmla="*/ 114300 h 302419"/>
                            <a:gd name="connsiteX6" fmla="*/ 314325 w 335757"/>
                            <a:gd name="connsiteY6" fmla="*/ 66675 h 302419"/>
                            <a:gd name="connsiteX7" fmla="*/ 309563 w 335757"/>
                            <a:gd name="connsiteY7" fmla="*/ 30957 h 302419"/>
                            <a:gd name="connsiteX8" fmla="*/ 252413 w 335757"/>
                            <a:gd name="connsiteY8" fmla="*/ 7144 h 302419"/>
                            <a:gd name="connsiteX9" fmla="*/ 216694 w 335757"/>
                            <a:gd name="connsiteY9" fmla="*/ 0 h 302419"/>
                            <a:gd name="connsiteX10" fmla="*/ 169069 w 335757"/>
                            <a:gd name="connsiteY10" fmla="*/ 16669 h 302419"/>
                            <a:gd name="connsiteX11" fmla="*/ 135732 w 335757"/>
                            <a:gd name="connsiteY11" fmla="*/ 40482 h 302419"/>
                            <a:gd name="connsiteX12" fmla="*/ 66675 w 335757"/>
                            <a:gd name="connsiteY12" fmla="*/ 102394 h 302419"/>
                            <a:gd name="connsiteX13" fmla="*/ 76200 w 335757"/>
                            <a:gd name="connsiteY13" fmla="*/ 176213 h 302419"/>
                            <a:gd name="connsiteX14" fmla="*/ 0 w 335757"/>
                            <a:gd name="connsiteY14" fmla="*/ 221457 h 302419"/>
                            <a:gd name="connsiteX15" fmla="*/ 104775 w 335757"/>
                            <a:gd name="connsiteY15" fmla="*/ 302419 h 30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757" h="302419">
                              <a:moveTo>
                                <a:pt x="104775" y="302419"/>
                              </a:moveTo>
                              <a:lnTo>
                                <a:pt x="247650" y="276225"/>
                              </a:lnTo>
                              <a:lnTo>
                                <a:pt x="280988" y="209550"/>
                              </a:lnTo>
                              <a:lnTo>
                                <a:pt x="302419" y="173832"/>
                              </a:lnTo>
                              <a:lnTo>
                                <a:pt x="316707" y="138113"/>
                              </a:lnTo>
                              <a:lnTo>
                                <a:pt x="335757" y="114300"/>
                              </a:lnTo>
                              <a:lnTo>
                                <a:pt x="314325" y="66675"/>
                              </a:lnTo>
                              <a:lnTo>
                                <a:pt x="309563" y="30957"/>
                              </a:lnTo>
                              <a:lnTo>
                                <a:pt x="252413" y="7144"/>
                              </a:lnTo>
                              <a:lnTo>
                                <a:pt x="216694" y="0"/>
                              </a:lnTo>
                              <a:lnTo>
                                <a:pt x="169069" y="16669"/>
                              </a:lnTo>
                              <a:lnTo>
                                <a:pt x="135732" y="40482"/>
                              </a:lnTo>
                              <a:lnTo>
                                <a:pt x="66675" y="102394"/>
                              </a:lnTo>
                              <a:lnTo>
                                <a:pt x="76200" y="176213"/>
                              </a:lnTo>
                              <a:lnTo>
                                <a:pt x="0" y="221457"/>
                              </a:lnTo>
                              <a:lnTo>
                                <a:pt x="104775" y="302419"/>
                              </a:lnTo>
                              <a:close/>
                            </a:path>
                          </a:pathLst>
                        </a:custGeom>
                        <a:solidFill>
                          <a:schemeClr val="accent2">
                            <a:lumMod val="20000"/>
                            <a:lumOff val="80000"/>
                          </a:schemeClr>
                        </a:solidFill>
                        <a:ln w="12700">
                          <a:solidFill>
                            <a:schemeClr val="accent4">
                              <a:lumMod val="50000"/>
                            </a:schemeClr>
                          </a:solidFill>
                        </a:ln>
                      </p:spPr>
                      <p:style>
                        <a:lnRef idx="2">
                          <a:schemeClr val="accent1"/>
                        </a:lnRef>
                        <a:fillRef idx="1">
                          <a:schemeClr val="lt1"/>
                        </a:fillRef>
                        <a:effectRef idx="0">
                          <a:schemeClr val="accent1"/>
                        </a:effectRef>
                        <a:fontRef idx="minor">
                          <a:schemeClr val="dk1"/>
                        </a:fontRef>
                      </p:style>
                      <p:txBody>
                        <a:bodyPr/>
                        <a:lstStyle/>
                        <a:p>
                          <a:pPr eaLnBrk="0" fontAlgn="auto" hangingPunct="0">
                            <a:spcBef>
                              <a:spcPts val="0"/>
                            </a:spcBef>
                            <a:spcAft>
                              <a:spcPts val="0"/>
                            </a:spcAft>
                            <a:defRPr/>
                          </a:pPr>
                          <a:endParaRPr lang="en-GB">
                            <a:solidFill>
                              <a:prstClr val="black"/>
                            </a:solidFill>
                          </a:endParaRPr>
                        </a:p>
                      </p:txBody>
                    </p:sp>
                    <p:sp>
                      <p:nvSpPr>
                        <p:cNvPr id="111" name="Freeform 110"/>
                        <p:cNvSpPr/>
                        <p:nvPr/>
                      </p:nvSpPr>
                      <p:spPr>
                        <a:xfrm>
                          <a:off x="8098665" y="2312425"/>
                          <a:ext cx="426017" cy="196466"/>
                        </a:xfrm>
                        <a:custGeom>
                          <a:avLst/>
                          <a:gdLst>
                            <a:gd name="connsiteX0" fmla="*/ 0 w 459581"/>
                            <a:gd name="connsiteY0" fmla="*/ 42862 h 211931"/>
                            <a:gd name="connsiteX1" fmla="*/ 7143 w 459581"/>
                            <a:gd name="connsiteY1" fmla="*/ 104775 h 211931"/>
                            <a:gd name="connsiteX2" fmla="*/ 30956 w 459581"/>
                            <a:gd name="connsiteY2" fmla="*/ 119062 h 211931"/>
                            <a:gd name="connsiteX3" fmla="*/ 33337 w 459581"/>
                            <a:gd name="connsiteY3" fmla="*/ 171450 h 211931"/>
                            <a:gd name="connsiteX4" fmla="*/ 38100 w 459581"/>
                            <a:gd name="connsiteY4" fmla="*/ 188118 h 211931"/>
                            <a:gd name="connsiteX5" fmla="*/ 88106 w 459581"/>
                            <a:gd name="connsiteY5" fmla="*/ 204787 h 211931"/>
                            <a:gd name="connsiteX6" fmla="*/ 88106 w 459581"/>
                            <a:gd name="connsiteY6" fmla="*/ 204787 h 211931"/>
                            <a:gd name="connsiteX7" fmla="*/ 147637 w 459581"/>
                            <a:gd name="connsiteY7" fmla="*/ 211931 h 211931"/>
                            <a:gd name="connsiteX8" fmla="*/ 180975 w 459581"/>
                            <a:gd name="connsiteY8" fmla="*/ 197643 h 211931"/>
                            <a:gd name="connsiteX9" fmla="*/ 214312 w 459581"/>
                            <a:gd name="connsiteY9" fmla="*/ 192881 h 211931"/>
                            <a:gd name="connsiteX10" fmla="*/ 242887 w 459581"/>
                            <a:gd name="connsiteY10" fmla="*/ 204787 h 211931"/>
                            <a:gd name="connsiteX11" fmla="*/ 261937 w 459581"/>
                            <a:gd name="connsiteY11" fmla="*/ 204787 h 211931"/>
                            <a:gd name="connsiteX12" fmla="*/ 321468 w 459581"/>
                            <a:gd name="connsiteY12" fmla="*/ 178593 h 211931"/>
                            <a:gd name="connsiteX13" fmla="*/ 350043 w 459581"/>
                            <a:gd name="connsiteY13" fmla="*/ 180975 h 211931"/>
                            <a:gd name="connsiteX14" fmla="*/ 402431 w 459581"/>
                            <a:gd name="connsiteY14" fmla="*/ 161925 h 211931"/>
                            <a:gd name="connsiteX15" fmla="*/ 457200 w 459581"/>
                            <a:gd name="connsiteY15" fmla="*/ 173831 h 211931"/>
                            <a:gd name="connsiteX16" fmla="*/ 459581 w 459581"/>
                            <a:gd name="connsiteY16" fmla="*/ 128587 h 211931"/>
                            <a:gd name="connsiteX17" fmla="*/ 450056 w 459581"/>
                            <a:gd name="connsiteY17" fmla="*/ 83343 h 211931"/>
                            <a:gd name="connsiteX18" fmla="*/ 423862 w 459581"/>
                            <a:gd name="connsiteY18" fmla="*/ 52387 h 211931"/>
                            <a:gd name="connsiteX19" fmla="*/ 357187 w 459581"/>
                            <a:gd name="connsiteY19" fmla="*/ 19050 h 211931"/>
                            <a:gd name="connsiteX20" fmla="*/ 319087 w 459581"/>
                            <a:gd name="connsiteY20" fmla="*/ 0 h 211931"/>
                            <a:gd name="connsiteX21" fmla="*/ 295275 w 459581"/>
                            <a:gd name="connsiteY21" fmla="*/ 0 h 211931"/>
                            <a:gd name="connsiteX22" fmla="*/ 240506 w 459581"/>
                            <a:gd name="connsiteY22" fmla="*/ 33337 h 211931"/>
                            <a:gd name="connsiteX23" fmla="*/ 176212 w 459581"/>
                            <a:gd name="connsiteY23" fmla="*/ 45243 h 211931"/>
                            <a:gd name="connsiteX24" fmla="*/ 95250 w 459581"/>
                            <a:gd name="connsiteY24" fmla="*/ 19050 h 211931"/>
                            <a:gd name="connsiteX25" fmla="*/ 78581 w 459581"/>
                            <a:gd name="connsiteY25" fmla="*/ 16668 h 211931"/>
                            <a:gd name="connsiteX26" fmla="*/ 0 w 459581"/>
                            <a:gd name="connsiteY26" fmla="*/ 42862 h 21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9581" h="211931">
                              <a:moveTo>
                                <a:pt x="0" y="42862"/>
                              </a:moveTo>
                              <a:lnTo>
                                <a:pt x="7143" y="104775"/>
                              </a:lnTo>
                              <a:lnTo>
                                <a:pt x="30956" y="119062"/>
                              </a:lnTo>
                              <a:lnTo>
                                <a:pt x="33337" y="171450"/>
                              </a:lnTo>
                              <a:lnTo>
                                <a:pt x="38100" y="188118"/>
                              </a:lnTo>
                              <a:lnTo>
                                <a:pt x="88106" y="204787"/>
                              </a:lnTo>
                              <a:lnTo>
                                <a:pt x="88106" y="204787"/>
                              </a:lnTo>
                              <a:lnTo>
                                <a:pt x="147637" y="211931"/>
                              </a:lnTo>
                              <a:lnTo>
                                <a:pt x="180975" y="197643"/>
                              </a:lnTo>
                              <a:lnTo>
                                <a:pt x="214312" y="192881"/>
                              </a:lnTo>
                              <a:lnTo>
                                <a:pt x="242887" y="204787"/>
                              </a:lnTo>
                              <a:lnTo>
                                <a:pt x="261937" y="204787"/>
                              </a:lnTo>
                              <a:lnTo>
                                <a:pt x="321468" y="178593"/>
                              </a:lnTo>
                              <a:lnTo>
                                <a:pt x="350043" y="180975"/>
                              </a:lnTo>
                              <a:lnTo>
                                <a:pt x="402431" y="161925"/>
                              </a:lnTo>
                              <a:lnTo>
                                <a:pt x="457200" y="173831"/>
                              </a:lnTo>
                              <a:lnTo>
                                <a:pt x="459581" y="128587"/>
                              </a:lnTo>
                              <a:lnTo>
                                <a:pt x="450056" y="83343"/>
                              </a:lnTo>
                              <a:lnTo>
                                <a:pt x="423862" y="52387"/>
                              </a:lnTo>
                              <a:lnTo>
                                <a:pt x="357187" y="19050"/>
                              </a:lnTo>
                              <a:lnTo>
                                <a:pt x="319087" y="0"/>
                              </a:lnTo>
                              <a:lnTo>
                                <a:pt x="295275" y="0"/>
                              </a:lnTo>
                              <a:lnTo>
                                <a:pt x="240506" y="33337"/>
                              </a:lnTo>
                              <a:lnTo>
                                <a:pt x="176212" y="45243"/>
                              </a:lnTo>
                              <a:lnTo>
                                <a:pt x="95250" y="19050"/>
                              </a:lnTo>
                              <a:lnTo>
                                <a:pt x="78581" y="16668"/>
                              </a:lnTo>
                              <a:lnTo>
                                <a:pt x="0" y="42862"/>
                              </a:lnTo>
                              <a:close/>
                            </a:path>
                          </a:pathLst>
                        </a:custGeom>
                        <a:solidFill>
                          <a:schemeClr val="accent2">
                            <a:lumMod val="20000"/>
                            <a:lumOff val="80000"/>
                          </a:schemeClr>
                        </a:solidFill>
                        <a:ln w="12700">
                          <a:solidFill>
                            <a:schemeClr val="accent4">
                              <a:lumMod val="50000"/>
                            </a:schemeClr>
                          </a:solidFill>
                        </a:ln>
                      </p:spPr>
                      <p:style>
                        <a:lnRef idx="2">
                          <a:schemeClr val="accent1"/>
                        </a:lnRef>
                        <a:fillRef idx="1">
                          <a:schemeClr val="lt1"/>
                        </a:fillRef>
                        <a:effectRef idx="0">
                          <a:schemeClr val="accent1"/>
                        </a:effectRef>
                        <a:fontRef idx="minor">
                          <a:schemeClr val="dk1"/>
                        </a:fontRef>
                      </p:style>
                      <p:txBody>
                        <a:bodyPr/>
                        <a:lstStyle/>
                        <a:p>
                          <a:pPr eaLnBrk="0" fontAlgn="auto" hangingPunct="0">
                            <a:spcBef>
                              <a:spcPts val="0"/>
                            </a:spcBef>
                            <a:spcAft>
                              <a:spcPts val="0"/>
                            </a:spcAft>
                            <a:defRPr/>
                          </a:pPr>
                          <a:endParaRPr lang="en-GB">
                            <a:solidFill>
                              <a:prstClr val="black"/>
                            </a:solidFill>
                          </a:endParaRPr>
                        </a:p>
                      </p:txBody>
                    </p:sp>
                    <p:sp>
                      <p:nvSpPr>
                        <p:cNvPr id="112" name="Freeform 111"/>
                        <p:cNvSpPr/>
                        <p:nvPr/>
                      </p:nvSpPr>
                      <p:spPr>
                        <a:xfrm>
                          <a:off x="8318956" y="1639908"/>
                          <a:ext cx="983117" cy="521389"/>
                        </a:xfrm>
                        <a:custGeom>
                          <a:avLst/>
                          <a:gdLst>
                            <a:gd name="connsiteX0" fmla="*/ 697706 w 1059656"/>
                            <a:gd name="connsiteY0" fmla="*/ 531019 h 531019"/>
                            <a:gd name="connsiteX1" fmla="*/ 778668 w 1059656"/>
                            <a:gd name="connsiteY1" fmla="*/ 459581 h 531019"/>
                            <a:gd name="connsiteX2" fmla="*/ 816768 w 1059656"/>
                            <a:gd name="connsiteY2" fmla="*/ 440531 h 531019"/>
                            <a:gd name="connsiteX3" fmla="*/ 852487 w 1059656"/>
                            <a:gd name="connsiteY3" fmla="*/ 438150 h 531019"/>
                            <a:gd name="connsiteX4" fmla="*/ 916781 w 1059656"/>
                            <a:gd name="connsiteY4" fmla="*/ 423862 h 531019"/>
                            <a:gd name="connsiteX5" fmla="*/ 950118 w 1059656"/>
                            <a:gd name="connsiteY5" fmla="*/ 426244 h 531019"/>
                            <a:gd name="connsiteX6" fmla="*/ 988218 w 1059656"/>
                            <a:gd name="connsiteY6" fmla="*/ 442912 h 531019"/>
                            <a:gd name="connsiteX7" fmla="*/ 1019175 w 1059656"/>
                            <a:gd name="connsiteY7" fmla="*/ 411956 h 531019"/>
                            <a:gd name="connsiteX8" fmla="*/ 992981 w 1059656"/>
                            <a:gd name="connsiteY8" fmla="*/ 381000 h 531019"/>
                            <a:gd name="connsiteX9" fmla="*/ 988218 w 1059656"/>
                            <a:gd name="connsiteY9" fmla="*/ 350044 h 531019"/>
                            <a:gd name="connsiteX10" fmla="*/ 995362 w 1059656"/>
                            <a:gd name="connsiteY10" fmla="*/ 311944 h 531019"/>
                            <a:gd name="connsiteX11" fmla="*/ 1023937 w 1059656"/>
                            <a:gd name="connsiteY11" fmla="*/ 271462 h 531019"/>
                            <a:gd name="connsiteX12" fmla="*/ 1052512 w 1059656"/>
                            <a:gd name="connsiteY12" fmla="*/ 261937 h 531019"/>
                            <a:gd name="connsiteX13" fmla="*/ 1059656 w 1059656"/>
                            <a:gd name="connsiteY13" fmla="*/ 233362 h 531019"/>
                            <a:gd name="connsiteX14" fmla="*/ 1047750 w 1059656"/>
                            <a:gd name="connsiteY14" fmla="*/ 204787 h 531019"/>
                            <a:gd name="connsiteX15" fmla="*/ 1019175 w 1059656"/>
                            <a:gd name="connsiteY15" fmla="*/ 195262 h 531019"/>
                            <a:gd name="connsiteX16" fmla="*/ 992981 w 1059656"/>
                            <a:gd name="connsiteY16" fmla="*/ 202406 h 531019"/>
                            <a:gd name="connsiteX17" fmla="*/ 935831 w 1059656"/>
                            <a:gd name="connsiteY17" fmla="*/ 221456 h 531019"/>
                            <a:gd name="connsiteX18" fmla="*/ 900112 w 1059656"/>
                            <a:gd name="connsiteY18" fmla="*/ 226219 h 531019"/>
                            <a:gd name="connsiteX19" fmla="*/ 878681 w 1059656"/>
                            <a:gd name="connsiteY19" fmla="*/ 209550 h 531019"/>
                            <a:gd name="connsiteX20" fmla="*/ 873918 w 1059656"/>
                            <a:gd name="connsiteY20" fmla="*/ 195262 h 531019"/>
                            <a:gd name="connsiteX21" fmla="*/ 881062 w 1059656"/>
                            <a:gd name="connsiteY21" fmla="*/ 152400 h 531019"/>
                            <a:gd name="connsiteX22" fmla="*/ 888206 w 1059656"/>
                            <a:gd name="connsiteY22" fmla="*/ 116681 h 531019"/>
                            <a:gd name="connsiteX23" fmla="*/ 871537 w 1059656"/>
                            <a:gd name="connsiteY23" fmla="*/ 78581 h 531019"/>
                            <a:gd name="connsiteX24" fmla="*/ 840581 w 1059656"/>
                            <a:gd name="connsiteY24" fmla="*/ 61912 h 531019"/>
                            <a:gd name="connsiteX25" fmla="*/ 862012 w 1059656"/>
                            <a:gd name="connsiteY25" fmla="*/ 14287 h 531019"/>
                            <a:gd name="connsiteX26" fmla="*/ 809625 w 1059656"/>
                            <a:gd name="connsiteY26" fmla="*/ 0 h 531019"/>
                            <a:gd name="connsiteX27" fmla="*/ 797718 w 1059656"/>
                            <a:gd name="connsiteY27" fmla="*/ 16669 h 531019"/>
                            <a:gd name="connsiteX28" fmla="*/ 757237 w 1059656"/>
                            <a:gd name="connsiteY28" fmla="*/ 11906 h 531019"/>
                            <a:gd name="connsiteX29" fmla="*/ 735806 w 1059656"/>
                            <a:gd name="connsiteY29" fmla="*/ 16669 h 531019"/>
                            <a:gd name="connsiteX30" fmla="*/ 719137 w 1059656"/>
                            <a:gd name="connsiteY30" fmla="*/ 45244 h 531019"/>
                            <a:gd name="connsiteX31" fmla="*/ 723900 w 1059656"/>
                            <a:gd name="connsiteY31" fmla="*/ 64294 h 531019"/>
                            <a:gd name="connsiteX32" fmla="*/ 707231 w 1059656"/>
                            <a:gd name="connsiteY32" fmla="*/ 78581 h 531019"/>
                            <a:gd name="connsiteX33" fmla="*/ 631031 w 1059656"/>
                            <a:gd name="connsiteY33" fmla="*/ 80962 h 531019"/>
                            <a:gd name="connsiteX34" fmla="*/ 597693 w 1059656"/>
                            <a:gd name="connsiteY34" fmla="*/ 66675 h 531019"/>
                            <a:gd name="connsiteX35" fmla="*/ 569118 w 1059656"/>
                            <a:gd name="connsiteY35" fmla="*/ 38100 h 531019"/>
                            <a:gd name="connsiteX36" fmla="*/ 531018 w 1059656"/>
                            <a:gd name="connsiteY36" fmla="*/ 33337 h 531019"/>
                            <a:gd name="connsiteX37" fmla="*/ 497681 w 1059656"/>
                            <a:gd name="connsiteY37" fmla="*/ 57150 h 531019"/>
                            <a:gd name="connsiteX38" fmla="*/ 481012 w 1059656"/>
                            <a:gd name="connsiteY38" fmla="*/ 76200 h 531019"/>
                            <a:gd name="connsiteX39" fmla="*/ 466725 w 1059656"/>
                            <a:gd name="connsiteY39" fmla="*/ 92869 h 531019"/>
                            <a:gd name="connsiteX40" fmla="*/ 450056 w 1059656"/>
                            <a:gd name="connsiteY40" fmla="*/ 111919 h 531019"/>
                            <a:gd name="connsiteX41" fmla="*/ 454818 w 1059656"/>
                            <a:gd name="connsiteY41" fmla="*/ 138112 h 531019"/>
                            <a:gd name="connsiteX42" fmla="*/ 423862 w 1059656"/>
                            <a:gd name="connsiteY42" fmla="*/ 161925 h 531019"/>
                            <a:gd name="connsiteX43" fmla="*/ 371475 w 1059656"/>
                            <a:gd name="connsiteY43" fmla="*/ 171450 h 531019"/>
                            <a:gd name="connsiteX44" fmla="*/ 330993 w 1059656"/>
                            <a:gd name="connsiteY44" fmla="*/ 190500 h 531019"/>
                            <a:gd name="connsiteX45" fmla="*/ 321468 w 1059656"/>
                            <a:gd name="connsiteY45" fmla="*/ 228600 h 531019"/>
                            <a:gd name="connsiteX46" fmla="*/ 319087 w 1059656"/>
                            <a:gd name="connsiteY46" fmla="*/ 235744 h 531019"/>
                            <a:gd name="connsiteX47" fmla="*/ 266700 w 1059656"/>
                            <a:gd name="connsiteY47" fmla="*/ 252412 h 531019"/>
                            <a:gd name="connsiteX48" fmla="*/ 180975 w 1059656"/>
                            <a:gd name="connsiteY48" fmla="*/ 283369 h 531019"/>
                            <a:gd name="connsiteX49" fmla="*/ 157162 w 1059656"/>
                            <a:gd name="connsiteY49" fmla="*/ 276225 h 531019"/>
                            <a:gd name="connsiteX50" fmla="*/ 128587 w 1059656"/>
                            <a:gd name="connsiteY50" fmla="*/ 266700 h 531019"/>
                            <a:gd name="connsiteX51" fmla="*/ 130968 w 1059656"/>
                            <a:gd name="connsiteY51" fmla="*/ 326231 h 531019"/>
                            <a:gd name="connsiteX52" fmla="*/ 169068 w 1059656"/>
                            <a:gd name="connsiteY52" fmla="*/ 354806 h 531019"/>
                            <a:gd name="connsiteX53" fmla="*/ 185737 w 1059656"/>
                            <a:gd name="connsiteY53" fmla="*/ 378619 h 531019"/>
                            <a:gd name="connsiteX54" fmla="*/ 180975 w 1059656"/>
                            <a:gd name="connsiteY54" fmla="*/ 409575 h 531019"/>
                            <a:gd name="connsiteX55" fmla="*/ 173831 w 1059656"/>
                            <a:gd name="connsiteY55" fmla="*/ 438150 h 531019"/>
                            <a:gd name="connsiteX56" fmla="*/ 130968 w 1059656"/>
                            <a:gd name="connsiteY56" fmla="*/ 440531 h 531019"/>
                            <a:gd name="connsiteX57" fmla="*/ 95250 w 1059656"/>
                            <a:gd name="connsiteY57" fmla="*/ 454819 h 531019"/>
                            <a:gd name="connsiteX58" fmla="*/ 71437 w 1059656"/>
                            <a:gd name="connsiteY58" fmla="*/ 459581 h 531019"/>
                            <a:gd name="connsiteX59" fmla="*/ 50006 w 1059656"/>
                            <a:gd name="connsiteY59" fmla="*/ 471487 h 531019"/>
                            <a:gd name="connsiteX60" fmla="*/ 30956 w 1059656"/>
                            <a:gd name="connsiteY60" fmla="*/ 488156 h 531019"/>
                            <a:gd name="connsiteX61" fmla="*/ 7143 w 1059656"/>
                            <a:gd name="connsiteY61" fmla="*/ 495300 h 531019"/>
                            <a:gd name="connsiteX62" fmla="*/ 0 w 1059656"/>
                            <a:gd name="connsiteY62" fmla="*/ 500062 h 531019"/>
                            <a:gd name="connsiteX63" fmla="*/ 38100 w 1059656"/>
                            <a:gd name="connsiteY63" fmla="*/ 528637 h 531019"/>
                            <a:gd name="connsiteX64" fmla="*/ 80962 w 1059656"/>
                            <a:gd name="connsiteY64" fmla="*/ 526256 h 531019"/>
                            <a:gd name="connsiteX65" fmla="*/ 116681 w 1059656"/>
                            <a:gd name="connsiteY65" fmla="*/ 492919 h 531019"/>
                            <a:gd name="connsiteX66" fmla="*/ 171450 w 1059656"/>
                            <a:gd name="connsiteY66" fmla="*/ 466725 h 531019"/>
                            <a:gd name="connsiteX67" fmla="*/ 278606 w 1059656"/>
                            <a:gd name="connsiteY67" fmla="*/ 459581 h 531019"/>
                            <a:gd name="connsiteX68" fmla="*/ 292893 w 1059656"/>
                            <a:gd name="connsiteY68" fmla="*/ 447675 h 531019"/>
                            <a:gd name="connsiteX69" fmla="*/ 357187 w 1059656"/>
                            <a:gd name="connsiteY69" fmla="*/ 447675 h 531019"/>
                            <a:gd name="connsiteX70" fmla="*/ 433387 w 1059656"/>
                            <a:gd name="connsiteY70" fmla="*/ 354806 h 531019"/>
                            <a:gd name="connsiteX71" fmla="*/ 559593 w 1059656"/>
                            <a:gd name="connsiteY71" fmla="*/ 295275 h 531019"/>
                            <a:gd name="connsiteX72" fmla="*/ 619125 w 1059656"/>
                            <a:gd name="connsiteY72" fmla="*/ 288131 h 531019"/>
                            <a:gd name="connsiteX73" fmla="*/ 654843 w 1059656"/>
                            <a:gd name="connsiteY73" fmla="*/ 261937 h 531019"/>
                            <a:gd name="connsiteX74" fmla="*/ 716756 w 1059656"/>
                            <a:gd name="connsiteY74" fmla="*/ 259556 h 531019"/>
                            <a:gd name="connsiteX75" fmla="*/ 771525 w 1059656"/>
                            <a:gd name="connsiteY75" fmla="*/ 252412 h 531019"/>
                            <a:gd name="connsiteX76" fmla="*/ 781050 w 1059656"/>
                            <a:gd name="connsiteY76" fmla="*/ 290512 h 531019"/>
                            <a:gd name="connsiteX77" fmla="*/ 773906 w 1059656"/>
                            <a:gd name="connsiteY77" fmla="*/ 411956 h 531019"/>
                            <a:gd name="connsiteX78" fmla="*/ 707231 w 1059656"/>
                            <a:gd name="connsiteY78" fmla="*/ 428625 h 531019"/>
                            <a:gd name="connsiteX79" fmla="*/ 652462 w 1059656"/>
                            <a:gd name="connsiteY79" fmla="*/ 481012 h 531019"/>
                            <a:gd name="connsiteX80" fmla="*/ 697706 w 1059656"/>
                            <a:gd name="connsiteY80" fmla="*/ 531019 h 531019"/>
                            <a:gd name="connsiteX0" fmla="*/ 697706 w 1059656"/>
                            <a:gd name="connsiteY0" fmla="*/ 531019 h 531019"/>
                            <a:gd name="connsiteX1" fmla="*/ 778668 w 1059656"/>
                            <a:gd name="connsiteY1" fmla="*/ 459581 h 531019"/>
                            <a:gd name="connsiteX2" fmla="*/ 816768 w 1059656"/>
                            <a:gd name="connsiteY2" fmla="*/ 440531 h 531019"/>
                            <a:gd name="connsiteX3" fmla="*/ 852487 w 1059656"/>
                            <a:gd name="connsiteY3" fmla="*/ 438150 h 531019"/>
                            <a:gd name="connsiteX4" fmla="*/ 916781 w 1059656"/>
                            <a:gd name="connsiteY4" fmla="*/ 423862 h 531019"/>
                            <a:gd name="connsiteX5" fmla="*/ 950118 w 1059656"/>
                            <a:gd name="connsiteY5" fmla="*/ 426244 h 531019"/>
                            <a:gd name="connsiteX6" fmla="*/ 988218 w 1059656"/>
                            <a:gd name="connsiteY6" fmla="*/ 442912 h 531019"/>
                            <a:gd name="connsiteX7" fmla="*/ 1019175 w 1059656"/>
                            <a:gd name="connsiteY7" fmla="*/ 411956 h 531019"/>
                            <a:gd name="connsiteX8" fmla="*/ 992981 w 1059656"/>
                            <a:gd name="connsiteY8" fmla="*/ 381000 h 531019"/>
                            <a:gd name="connsiteX9" fmla="*/ 988218 w 1059656"/>
                            <a:gd name="connsiteY9" fmla="*/ 350044 h 531019"/>
                            <a:gd name="connsiteX10" fmla="*/ 995362 w 1059656"/>
                            <a:gd name="connsiteY10" fmla="*/ 311944 h 531019"/>
                            <a:gd name="connsiteX11" fmla="*/ 1023937 w 1059656"/>
                            <a:gd name="connsiteY11" fmla="*/ 271462 h 531019"/>
                            <a:gd name="connsiteX12" fmla="*/ 1052512 w 1059656"/>
                            <a:gd name="connsiteY12" fmla="*/ 261937 h 531019"/>
                            <a:gd name="connsiteX13" fmla="*/ 1059656 w 1059656"/>
                            <a:gd name="connsiteY13" fmla="*/ 233362 h 531019"/>
                            <a:gd name="connsiteX14" fmla="*/ 1047750 w 1059656"/>
                            <a:gd name="connsiteY14" fmla="*/ 204787 h 531019"/>
                            <a:gd name="connsiteX15" fmla="*/ 1019175 w 1059656"/>
                            <a:gd name="connsiteY15" fmla="*/ 195262 h 531019"/>
                            <a:gd name="connsiteX16" fmla="*/ 992981 w 1059656"/>
                            <a:gd name="connsiteY16" fmla="*/ 202406 h 531019"/>
                            <a:gd name="connsiteX17" fmla="*/ 935831 w 1059656"/>
                            <a:gd name="connsiteY17" fmla="*/ 221456 h 531019"/>
                            <a:gd name="connsiteX18" fmla="*/ 900112 w 1059656"/>
                            <a:gd name="connsiteY18" fmla="*/ 226219 h 531019"/>
                            <a:gd name="connsiteX19" fmla="*/ 878681 w 1059656"/>
                            <a:gd name="connsiteY19" fmla="*/ 209550 h 531019"/>
                            <a:gd name="connsiteX20" fmla="*/ 873918 w 1059656"/>
                            <a:gd name="connsiteY20" fmla="*/ 195262 h 531019"/>
                            <a:gd name="connsiteX21" fmla="*/ 881062 w 1059656"/>
                            <a:gd name="connsiteY21" fmla="*/ 152400 h 531019"/>
                            <a:gd name="connsiteX22" fmla="*/ 888206 w 1059656"/>
                            <a:gd name="connsiteY22" fmla="*/ 116681 h 531019"/>
                            <a:gd name="connsiteX23" fmla="*/ 871537 w 1059656"/>
                            <a:gd name="connsiteY23" fmla="*/ 78581 h 531019"/>
                            <a:gd name="connsiteX24" fmla="*/ 840581 w 1059656"/>
                            <a:gd name="connsiteY24" fmla="*/ 61912 h 531019"/>
                            <a:gd name="connsiteX25" fmla="*/ 862012 w 1059656"/>
                            <a:gd name="connsiteY25" fmla="*/ 14287 h 531019"/>
                            <a:gd name="connsiteX26" fmla="*/ 809625 w 1059656"/>
                            <a:gd name="connsiteY26" fmla="*/ 0 h 531019"/>
                            <a:gd name="connsiteX27" fmla="*/ 797718 w 1059656"/>
                            <a:gd name="connsiteY27" fmla="*/ 16669 h 531019"/>
                            <a:gd name="connsiteX28" fmla="*/ 757237 w 1059656"/>
                            <a:gd name="connsiteY28" fmla="*/ 11906 h 531019"/>
                            <a:gd name="connsiteX29" fmla="*/ 735806 w 1059656"/>
                            <a:gd name="connsiteY29" fmla="*/ 16669 h 531019"/>
                            <a:gd name="connsiteX30" fmla="*/ 719137 w 1059656"/>
                            <a:gd name="connsiteY30" fmla="*/ 45244 h 531019"/>
                            <a:gd name="connsiteX31" fmla="*/ 723900 w 1059656"/>
                            <a:gd name="connsiteY31" fmla="*/ 64294 h 531019"/>
                            <a:gd name="connsiteX32" fmla="*/ 707231 w 1059656"/>
                            <a:gd name="connsiteY32" fmla="*/ 78581 h 531019"/>
                            <a:gd name="connsiteX33" fmla="*/ 631031 w 1059656"/>
                            <a:gd name="connsiteY33" fmla="*/ 80962 h 531019"/>
                            <a:gd name="connsiteX34" fmla="*/ 597693 w 1059656"/>
                            <a:gd name="connsiteY34" fmla="*/ 66675 h 531019"/>
                            <a:gd name="connsiteX35" fmla="*/ 569118 w 1059656"/>
                            <a:gd name="connsiteY35" fmla="*/ 38100 h 531019"/>
                            <a:gd name="connsiteX36" fmla="*/ 531018 w 1059656"/>
                            <a:gd name="connsiteY36" fmla="*/ 33337 h 531019"/>
                            <a:gd name="connsiteX37" fmla="*/ 497681 w 1059656"/>
                            <a:gd name="connsiteY37" fmla="*/ 57150 h 531019"/>
                            <a:gd name="connsiteX38" fmla="*/ 481012 w 1059656"/>
                            <a:gd name="connsiteY38" fmla="*/ 76200 h 531019"/>
                            <a:gd name="connsiteX39" fmla="*/ 466725 w 1059656"/>
                            <a:gd name="connsiteY39" fmla="*/ 92869 h 531019"/>
                            <a:gd name="connsiteX40" fmla="*/ 450056 w 1059656"/>
                            <a:gd name="connsiteY40" fmla="*/ 111919 h 531019"/>
                            <a:gd name="connsiteX41" fmla="*/ 454818 w 1059656"/>
                            <a:gd name="connsiteY41" fmla="*/ 138112 h 531019"/>
                            <a:gd name="connsiteX42" fmla="*/ 423862 w 1059656"/>
                            <a:gd name="connsiteY42" fmla="*/ 161925 h 531019"/>
                            <a:gd name="connsiteX43" fmla="*/ 371475 w 1059656"/>
                            <a:gd name="connsiteY43" fmla="*/ 171450 h 531019"/>
                            <a:gd name="connsiteX44" fmla="*/ 330993 w 1059656"/>
                            <a:gd name="connsiteY44" fmla="*/ 190500 h 531019"/>
                            <a:gd name="connsiteX45" fmla="*/ 321468 w 1059656"/>
                            <a:gd name="connsiteY45" fmla="*/ 228600 h 531019"/>
                            <a:gd name="connsiteX46" fmla="*/ 319087 w 1059656"/>
                            <a:gd name="connsiteY46" fmla="*/ 235744 h 531019"/>
                            <a:gd name="connsiteX47" fmla="*/ 266700 w 1059656"/>
                            <a:gd name="connsiteY47" fmla="*/ 252412 h 531019"/>
                            <a:gd name="connsiteX48" fmla="*/ 180975 w 1059656"/>
                            <a:gd name="connsiteY48" fmla="*/ 283369 h 531019"/>
                            <a:gd name="connsiteX49" fmla="*/ 157162 w 1059656"/>
                            <a:gd name="connsiteY49" fmla="*/ 276225 h 531019"/>
                            <a:gd name="connsiteX50" fmla="*/ 128587 w 1059656"/>
                            <a:gd name="connsiteY50" fmla="*/ 266700 h 531019"/>
                            <a:gd name="connsiteX51" fmla="*/ 130968 w 1059656"/>
                            <a:gd name="connsiteY51" fmla="*/ 326231 h 531019"/>
                            <a:gd name="connsiteX52" fmla="*/ 169068 w 1059656"/>
                            <a:gd name="connsiteY52" fmla="*/ 354806 h 531019"/>
                            <a:gd name="connsiteX53" fmla="*/ 185737 w 1059656"/>
                            <a:gd name="connsiteY53" fmla="*/ 378619 h 531019"/>
                            <a:gd name="connsiteX54" fmla="*/ 180975 w 1059656"/>
                            <a:gd name="connsiteY54" fmla="*/ 409575 h 531019"/>
                            <a:gd name="connsiteX55" fmla="*/ 173831 w 1059656"/>
                            <a:gd name="connsiteY55" fmla="*/ 438150 h 531019"/>
                            <a:gd name="connsiteX56" fmla="*/ 130968 w 1059656"/>
                            <a:gd name="connsiteY56" fmla="*/ 440531 h 531019"/>
                            <a:gd name="connsiteX57" fmla="*/ 95250 w 1059656"/>
                            <a:gd name="connsiteY57" fmla="*/ 454819 h 531019"/>
                            <a:gd name="connsiteX58" fmla="*/ 71437 w 1059656"/>
                            <a:gd name="connsiteY58" fmla="*/ 459581 h 531019"/>
                            <a:gd name="connsiteX59" fmla="*/ 50006 w 1059656"/>
                            <a:gd name="connsiteY59" fmla="*/ 471487 h 531019"/>
                            <a:gd name="connsiteX60" fmla="*/ 30956 w 1059656"/>
                            <a:gd name="connsiteY60" fmla="*/ 488156 h 531019"/>
                            <a:gd name="connsiteX61" fmla="*/ 7143 w 1059656"/>
                            <a:gd name="connsiteY61" fmla="*/ 495300 h 531019"/>
                            <a:gd name="connsiteX62" fmla="*/ 0 w 1059656"/>
                            <a:gd name="connsiteY62" fmla="*/ 500062 h 531019"/>
                            <a:gd name="connsiteX63" fmla="*/ 38100 w 1059656"/>
                            <a:gd name="connsiteY63" fmla="*/ 528637 h 531019"/>
                            <a:gd name="connsiteX64" fmla="*/ 80962 w 1059656"/>
                            <a:gd name="connsiteY64" fmla="*/ 526256 h 531019"/>
                            <a:gd name="connsiteX65" fmla="*/ 116681 w 1059656"/>
                            <a:gd name="connsiteY65" fmla="*/ 492919 h 531019"/>
                            <a:gd name="connsiteX66" fmla="*/ 171450 w 1059656"/>
                            <a:gd name="connsiteY66" fmla="*/ 466725 h 531019"/>
                            <a:gd name="connsiteX67" fmla="*/ 278606 w 1059656"/>
                            <a:gd name="connsiteY67" fmla="*/ 459581 h 531019"/>
                            <a:gd name="connsiteX68" fmla="*/ 292893 w 1059656"/>
                            <a:gd name="connsiteY68" fmla="*/ 447675 h 531019"/>
                            <a:gd name="connsiteX69" fmla="*/ 357187 w 1059656"/>
                            <a:gd name="connsiteY69" fmla="*/ 447675 h 531019"/>
                            <a:gd name="connsiteX70" fmla="*/ 433387 w 1059656"/>
                            <a:gd name="connsiteY70" fmla="*/ 354806 h 531019"/>
                            <a:gd name="connsiteX71" fmla="*/ 559593 w 1059656"/>
                            <a:gd name="connsiteY71" fmla="*/ 295275 h 531019"/>
                            <a:gd name="connsiteX72" fmla="*/ 619125 w 1059656"/>
                            <a:gd name="connsiteY72" fmla="*/ 288131 h 531019"/>
                            <a:gd name="connsiteX73" fmla="*/ 654843 w 1059656"/>
                            <a:gd name="connsiteY73" fmla="*/ 261937 h 531019"/>
                            <a:gd name="connsiteX74" fmla="*/ 716756 w 1059656"/>
                            <a:gd name="connsiteY74" fmla="*/ 259556 h 531019"/>
                            <a:gd name="connsiteX75" fmla="*/ 771525 w 1059656"/>
                            <a:gd name="connsiteY75" fmla="*/ 252412 h 531019"/>
                            <a:gd name="connsiteX76" fmla="*/ 781050 w 1059656"/>
                            <a:gd name="connsiteY76" fmla="*/ 290512 h 531019"/>
                            <a:gd name="connsiteX77" fmla="*/ 773906 w 1059656"/>
                            <a:gd name="connsiteY77" fmla="*/ 411956 h 531019"/>
                            <a:gd name="connsiteX78" fmla="*/ 707231 w 1059656"/>
                            <a:gd name="connsiteY78" fmla="*/ 428625 h 531019"/>
                            <a:gd name="connsiteX79" fmla="*/ 652462 w 1059656"/>
                            <a:gd name="connsiteY79" fmla="*/ 481012 h 531019"/>
                            <a:gd name="connsiteX80" fmla="*/ 676275 w 1059656"/>
                            <a:gd name="connsiteY80" fmla="*/ 500062 h 531019"/>
                            <a:gd name="connsiteX81" fmla="*/ 697706 w 1059656"/>
                            <a:gd name="connsiteY81" fmla="*/ 531019 h 531019"/>
                            <a:gd name="connsiteX0" fmla="*/ 697706 w 1059656"/>
                            <a:gd name="connsiteY0" fmla="*/ 531019 h 531019"/>
                            <a:gd name="connsiteX1" fmla="*/ 778668 w 1059656"/>
                            <a:gd name="connsiteY1" fmla="*/ 459581 h 531019"/>
                            <a:gd name="connsiteX2" fmla="*/ 816768 w 1059656"/>
                            <a:gd name="connsiteY2" fmla="*/ 440531 h 531019"/>
                            <a:gd name="connsiteX3" fmla="*/ 852487 w 1059656"/>
                            <a:gd name="connsiteY3" fmla="*/ 438150 h 531019"/>
                            <a:gd name="connsiteX4" fmla="*/ 916781 w 1059656"/>
                            <a:gd name="connsiteY4" fmla="*/ 423862 h 531019"/>
                            <a:gd name="connsiteX5" fmla="*/ 950118 w 1059656"/>
                            <a:gd name="connsiteY5" fmla="*/ 426244 h 531019"/>
                            <a:gd name="connsiteX6" fmla="*/ 988218 w 1059656"/>
                            <a:gd name="connsiteY6" fmla="*/ 442912 h 531019"/>
                            <a:gd name="connsiteX7" fmla="*/ 1019175 w 1059656"/>
                            <a:gd name="connsiteY7" fmla="*/ 411956 h 531019"/>
                            <a:gd name="connsiteX8" fmla="*/ 992981 w 1059656"/>
                            <a:gd name="connsiteY8" fmla="*/ 381000 h 531019"/>
                            <a:gd name="connsiteX9" fmla="*/ 988218 w 1059656"/>
                            <a:gd name="connsiteY9" fmla="*/ 350044 h 531019"/>
                            <a:gd name="connsiteX10" fmla="*/ 995362 w 1059656"/>
                            <a:gd name="connsiteY10" fmla="*/ 311944 h 531019"/>
                            <a:gd name="connsiteX11" fmla="*/ 1023937 w 1059656"/>
                            <a:gd name="connsiteY11" fmla="*/ 271462 h 531019"/>
                            <a:gd name="connsiteX12" fmla="*/ 1052512 w 1059656"/>
                            <a:gd name="connsiteY12" fmla="*/ 261937 h 531019"/>
                            <a:gd name="connsiteX13" fmla="*/ 1059656 w 1059656"/>
                            <a:gd name="connsiteY13" fmla="*/ 233362 h 531019"/>
                            <a:gd name="connsiteX14" fmla="*/ 1047750 w 1059656"/>
                            <a:gd name="connsiteY14" fmla="*/ 204787 h 531019"/>
                            <a:gd name="connsiteX15" fmla="*/ 1019175 w 1059656"/>
                            <a:gd name="connsiteY15" fmla="*/ 195262 h 531019"/>
                            <a:gd name="connsiteX16" fmla="*/ 992981 w 1059656"/>
                            <a:gd name="connsiteY16" fmla="*/ 202406 h 531019"/>
                            <a:gd name="connsiteX17" fmla="*/ 935831 w 1059656"/>
                            <a:gd name="connsiteY17" fmla="*/ 221456 h 531019"/>
                            <a:gd name="connsiteX18" fmla="*/ 900112 w 1059656"/>
                            <a:gd name="connsiteY18" fmla="*/ 226219 h 531019"/>
                            <a:gd name="connsiteX19" fmla="*/ 878681 w 1059656"/>
                            <a:gd name="connsiteY19" fmla="*/ 209550 h 531019"/>
                            <a:gd name="connsiteX20" fmla="*/ 873918 w 1059656"/>
                            <a:gd name="connsiteY20" fmla="*/ 195262 h 531019"/>
                            <a:gd name="connsiteX21" fmla="*/ 881062 w 1059656"/>
                            <a:gd name="connsiteY21" fmla="*/ 152400 h 531019"/>
                            <a:gd name="connsiteX22" fmla="*/ 888206 w 1059656"/>
                            <a:gd name="connsiteY22" fmla="*/ 116681 h 531019"/>
                            <a:gd name="connsiteX23" fmla="*/ 871537 w 1059656"/>
                            <a:gd name="connsiteY23" fmla="*/ 78581 h 531019"/>
                            <a:gd name="connsiteX24" fmla="*/ 840581 w 1059656"/>
                            <a:gd name="connsiteY24" fmla="*/ 61912 h 531019"/>
                            <a:gd name="connsiteX25" fmla="*/ 862012 w 1059656"/>
                            <a:gd name="connsiteY25" fmla="*/ 14287 h 531019"/>
                            <a:gd name="connsiteX26" fmla="*/ 809625 w 1059656"/>
                            <a:gd name="connsiteY26" fmla="*/ 0 h 531019"/>
                            <a:gd name="connsiteX27" fmla="*/ 797718 w 1059656"/>
                            <a:gd name="connsiteY27" fmla="*/ 16669 h 531019"/>
                            <a:gd name="connsiteX28" fmla="*/ 757237 w 1059656"/>
                            <a:gd name="connsiteY28" fmla="*/ 11906 h 531019"/>
                            <a:gd name="connsiteX29" fmla="*/ 735806 w 1059656"/>
                            <a:gd name="connsiteY29" fmla="*/ 16669 h 531019"/>
                            <a:gd name="connsiteX30" fmla="*/ 719137 w 1059656"/>
                            <a:gd name="connsiteY30" fmla="*/ 45244 h 531019"/>
                            <a:gd name="connsiteX31" fmla="*/ 723900 w 1059656"/>
                            <a:gd name="connsiteY31" fmla="*/ 64294 h 531019"/>
                            <a:gd name="connsiteX32" fmla="*/ 707231 w 1059656"/>
                            <a:gd name="connsiteY32" fmla="*/ 78581 h 531019"/>
                            <a:gd name="connsiteX33" fmla="*/ 631031 w 1059656"/>
                            <a:gd name="connsiteY33" fmla="*/ 80962 h 531019"/>
                            <a:gd name="connsiteX34" fmla="*/ 597693 w 1059656"/>
                            <a:gd name="connsiteY34" fmla="*/ 66675 h 531019"/>
                            <a:gd name="connsiteX35" fmla="*/ 569118 w 1059656"/>
                            <a:gd name="connsiteY35" fmla="*/ 38100 h 531019"/>
                            <a:gd name="connsiteX36" fmla="*/ 531018 w 1059656"/>
                            <a:gd name="connsiteY36" fmla="*/ 33337 h 531019"/>
                            <a:gd name="connsiteX37" fmla="*/ 497681 w 1059656"/>
                            <a:gd name="connsiteY37" fmla="*/ 57150 h 531019"/>
                            <a:gd name="connsiteX38" fmla="*/ 481012 w 1059656"/>
                            <a:gd name="connsiteY38" fmla="*/ 76200 h 531019"/>
                            <a:gd name="connsiteX39" fmla="*/ 466725 w 1059656"/>
                            <a:gd name="connsiteY39" fmla="*/ 92869 h 531019"/>
                            <a:gd name="connsiteX40" fmla="*/ 450056 w 1059656"/>
                            <a:gd name="connsiteY40" fmla="*/ 111919 h 531019"/>
                            <a:gd name="connsiteX41" fmla="*/ 454818 w 1059656"/>
                            <a:gd name="connsiteY41" fmla="*/ 138112 h 531019"/>
                            <a:gd name="connsiteX42" fmla="*/ 423862 w 1059656"/>
                            <a:gd name="connsiteY42" fmla="*/ 161925 h 531019"/>
                            <a:gd name="connsiteX43" fmla="*/ 371475 w 1059656"/>
                            <a:gd name="connsiteY43" fmla="*/ 171450 h 531019"/>
                            <a:gd name="connsiteX44" fmla="*/ 330993 w 1059656"/>
                            <a:gd name="connsiteY44" fmla="*/ 190500 h 531019"/>
                            <a:gd name="connsiteX45" fmla="*/ 321468 w 1059656"/>
                            <a:gd name="connsiteY45" fmla="*/ 228600 h 531019"/>
                            <a:gd name="connsiteX46" fmla="*/ 319087 w 1059656"/>
                            <a:gd name="connsiteY46" fmla="*/ 235744 h 531019"/>
                            <a:gd name="connsiteX47" fmla="*/ 266700 w 1059656"/>
                            <a:gd name="connsiteY47" fmla="*/ 252412 h 531019"/>
                            <a:gd name="connsiteX48" fmla="*/ 180975 w 1059656"/>
                            <a:gd name="connsiteY48" fmla="*/ 283369 h 531019"/>
                            <a:gd name="connsiteX49" fmla="*/ 157162 w 1059656"/>
                            <a:gd name="connsiteY49" fmla="*/ 276225 h 531019"/>
                            <a:gd name="connsiteX50" fmla="*/ 128587 w 1059656"/>
                            <a:gd name="connsiteY50" fmla="*/ 266700 h 531019"/>
                            <a:gd name="connsiteX51" fmla="*/ 130968 w 1059656"/>
                            <a:gd name="connsiteY51" fmla="*/ 326231 h 531019"/>
                            <a:gd name="connsiteX52" fmla="*/ 169068 w 1059656"/>
                            <a:gd name="connsiteY52" fmla="*/ 354806 h 531019"/>
                            <a:gd name="connsiteX53" fmla="*/ 185737 w 1059656"/>
                            <a:gd name="connsiteY53" fmla="*/ 378619 h 531019"/>
                            <a:gd name="connsiteX54" fmla="*/ 180975 w 1059656"/>
                            <a:gd name="connsiteY54" fmla="*/ 409575 h 531019"/>
                            <a:gd name="connsiteX55" fmla="*/ 173831 w 1059656"/>
                            <a:gd name="connsiteY55" fmla="*/ 438150 h 531019"/>
                            <a:gd name="connsiteX56" fmla="*/ 130968 w 1059656"/>
                            <a:gd name="connsiteY56" fmla="*/ 440531 h 531019"/>
                            <a:gd name="connsiteX57" fmla="*/ 95250 w 1059656"/>
                            <a:gd name="connsiteY57" fmla="*/ 454819 h 531019"/>
                            <a:gd name="connsiteX58" fmla="*/ 71437 w 1059656"/>
                            <a:gd name="connsiteY58" fmla="*/ 459581 h 531019"/>
                            <a:gd name="connsiteX59" fmla="*/ 50006 w 1059656"/>
                            <a:gd name="connsiteY59" fmla="*/ 471487 h 531019"/>
                            <a:gd name="connsiteX60" fmla="*/ 30956 w 1059656"/>
                            <a:gd name="connsiteY60" fmla="*/ 488156 h 531019"/>
                            <a:gd name="connsiteX61" fmla="*/ 7143 w 1059656"/>
                            <a:gd name="connsiteY61" fmla="*/ 495300 h 531019"/>
                            <a:gd name="connsiteX62" fmla="*/ 0 w 1059656"/>
                            <a:gd name="connsiteY62" fmla="*/ 500062 h 531019"/>
                            <a:gd name="connsiteX63" fmla="*/ 38100 w 1059656"/>
                            <a:gd name="connsiteY63" fmla="*/ 528637 h 531019"/>
                            <a:gd name="connsiteX64" fmla="*/ 80962 w 1059656"/>
                            <a:gd name="connsiteY64" fmla="*/ 526256 h 531019"/>
                            <a:gd name="connsiteX65" fmla="*/ 116681 w 1059656"/>
                            <a:gd name="connsiteY65" fmla="*/ 492919 h 531019"/>
                            <a:gd name="connsiteX66" fmla="*/ 171450 w 1059656"/>
                            <a:gd name="connsiteY66" fmla="*/ 466725 h 531019"/>
                            <a:gd name="connsiteX67" fmla="*/ 278606 w 1059656"/>
                            <a:gd name="connsiteY67" fmla="*/ 459581 h 531019"/>
                            <a:gd name="connsiteX68" fmla="*/ 292893 w 1059656"/>
                            <a:gd name="connsiteY68" fmla="*/ 447675 h 531019"/>
                            <a:gd name="connsiteX69" fmla="*/ 357187 w 1059656"/>
                            <a:gd name="connsiteY69" fmla="*/ 447675 h 531019"/>
                            <a:gd name="connsiteX70" fmla="*/ 433387 w 1059656"/>
                            <a:gd name="connsiteY70" fmla="*/ 354806 h 531019"/>
                            <a:gd name="connsiteX71" fmla="*/ 559593 w 1059656"/>
                            <a:gd name="connsiteY71" fmla="*/ 295275 h 531019"/>
                            <a:gd name="connsiteX72" fmla="*/ 619125 w 1059656"/>
                            <a:gd name="connsiteY72" fmla="*/ 288131 h 531019"/>
                            <a:gd name="connsiteX73" fmla="*/ 654843 w 1059656"/>
                            <a:gd name="connsiteY73" fmla="*/ 261937 h 531019"/>
                            <a:gd name="connsiteX74" fmla="*/ 716756 w 1059656"/>
                            <a:gd name="connsiteY74" fmla="*/ 259556 h 531019"/>
                            <a:gd name="connsiteX75" fmla="*/ 771525 w 1059656"/>
                            <a:gd name="connsiteY75" fmla="*/ 252412 h 531019"/>
                            <a:gd name="connsiteX76" fmla="*/ 781050 w 1059656"/>
                            <a:gd name="connsiteY76" fmla="*/ 290512 h 531019"/>
                            <a:gd name="connsiteX77" fmla="*/ 773906 w 1059656"/>
                            <a:gd name="connsiteY77" fmla="*/ 411956 h 531019"/>
                            <a:gd name="connsiteX78" fmla="*/ 707231 w 1059656"/>
                            <a:gd name="connsiteY78" fmla="*/ 428625 h 531019"/>
                            <a:gd name="connsiteX79" fmla="*/ 659605 w 1059656"/>
                            <a:gd name="connsiteY79" fmla="*/ 471487 h 531019"/>
                            <a:gd name="connsiteX80" fmla="*/ 676275 w 1059656"/>
                            <a:gd name="connsiteY80" fmla="*/ 500062 h 531019"/>
                            <a:gd name="connsiteX81" fmla="*/ 697706 w 1059656"/>
                            <a:gd name="connsiteY81" fmla="*/ 531019 h 531019"/>
                            <a:gd name="connsiteX0" fmla="*/ 697706 w 1059656"/>
                            <a:gd name="connsiteY0" fmla="*/ 531019 h 531019"/>
                            <a:gd name="connsiteX1" fmla="*/ 778668 w 1059656"/>
                            <a:gd name="connsiteY1" fmla="*/ 459581 h 531019"/>
                            <a:gd name="connsiteX2" fmla="*/ 816768 w 1059656"/>
                            <a:gd name="connsiteY2" fmla="*/ 440531 h 531019"/>
                            <a:gd name="connsiteX3" fmla="*/ 852487 w 1059656"/>
                            <a:gd name="connsiteY3" fmla="*/ 438150 h 531019"/>
                            <a:gd name="connsiteX4" fmla="*/ 916781 w 1059656"/>
                            <a:gd name="connsiteY4" fmla="*/ 423862 h 531019"/>
                            <a:gd name="connsiteX5" fmla="*/ 950118 w 1059656"/>
                            <a:gd name="connsiteY5" fmla="*/ 426244 h 531019"/>
                            <a:gd name="connsiteX6" fmla="*/ 988218 w 1059656"/>
                            <a:gd name="connsiteY6" fmla="*/ 442912 h 531019"/>
                            <a:gd name="connsiteX7" fmla="*/ 1019175 w 1059656"/>
                            <a:gd name="connsiteY7" fmla="*/ 411956 h 531019"/>
                            <a:gd name="connsiteX8" fmla="*/ 992981 w 1059656"/>
                            <a:gd name="connsiteY8" fmla="*/ 381000 h 531019"/>
                            <a:gd name="connsiteX9" fmla="*/ 988218 w 1059656"/>
                            <a:gd name="connsiteY9" fmla="*/ 350044 h 531019"/>
                            <a:gd name="connsiteX10" fmla="*/ 995362 w 1059656"/>
                            <a:gd name="connsiteY10" fmla="*/ 311944 h 531019"/>
                            <a:gd name="connsiteX11" fmla="*/ 1023937 w 1059656"/>
                            <a:gd name="connsiteY11" fmla="*/ 271462 h 531019"/>
                            <a:gd name="connsiteX12" fmla="*/ 1052512 w 1059656"/>
                            <a:gd name="connsiteY12" fmla="*/ 261937 h 531019"/>
                            <a:gd name="connsiteX13" fmla="*/ 1059656 w 1059656"/>
                            <a:gd name="connsiteY13" fmla="*/ 233362 h 531019"/>
                            <a:gd name="connsiteX14" fmla="*/ 1047750 w 1059656"/>
                            <a:gd name="connsiteY14" fmla="*/ 204787 h 531019"/>
                            <a:gd name="connsiteX15" fmla="*/ 1019175 w 1059656"/>
                            <a:gd name="connsiteY15" fmla="*/ 195262 h 531019"/>
                            <a:gd name="connsiteX16" fmla="*/ 992981 w 1059656"/>
                            <a:gd name="connsiteY16" fmla="*/ 202406 h 531019"/>
                            <a:gd name="connsiteX17" fmla="*/ 935831 w 1059656"/>
                            <a:gd name="connsiteY17" fmla="*/ 221456 h 531019"/>
                            <a:gd name="connsiteX18" fmla="*/ 900112 w 1059656"/>
                            <a:gd name="connsiteY18" fmla="*/ 226219 h 531019"/>
                            <a:gd name="connsiteX19" fmla="*/ 878681 w 1059656"/>
                            <a:gd name="connsiteY19" fmla="*/ 209550 h 531019"/>
                            <a:gd name="connsiteX20" fmla="*/ 873918 w 1059656"/>
                            <a:gd name="connsiteY20" fmla="*/ 195262 h 531019"/>
                            <a:gd name="connsiteX21" fmla="*/ 881062 w 1059656"/>
                            <a:gd name="connsiteY21" fmla="*/ 152400 h 531019"/>
                            <a:gd name="connsiteX22" fmla="*/ 888206 w 1059656"/>
                            <a:gd name="connsiteY22" fmla="*/ 116681 h 531019"/>
                            <a:gd name="connsiteX23" fmla="*/ 871537 w 1059656"/>
                            <a:gd name="connsiteY23" fmla="*/ 78581 h 531019"/>
                            <a:gd name="connsiteX24" fmla="*/ 840581 w 1059656"/>
                            <a:gd name="connsiteY24" fmla="*/ 61912 h 531019"/>
                            <a:gd name="connsiteX25" fmla="*/ 862012 w 1059656"/>
                            <a:gd name="connsiteY25" fmla="*/ 14287 h 531019"/>
                            <a:gd name="connsiteX26" fmla="*/ 809625 w 1059656"/>
                            <a:gd name="connsiteY26" fmla="*/ 0 h 531019"/>
                            <a:gd name="connsiteX27" fmla="*/ 797718 w 1059656"/>
                            <a:gd name="connsiteY27" fmla="*/ 16669 h 531019"/>
                            <a:gd name="connsiteX28" fmla="*/ 757237 w 1059656"/>
                            <a:gd name="connsiteY28" fmla="*/ 11906 h 531019"/>
                            <a:gd name="connsiteX29" fmla="*/ 735806 w 1059656"/>
                            <a:gd name="connsiteY29" fmla="*/ 16669 h 531019"/>
                            <a:gd name="connsiteX30" fmla="*/ 719137 w 1059656"/>
                            <a:gd name="connsiteY30" fmla="*/ 45244 h 531019"/>
                            <a:gd name="connsiteX31" fmla="*/ 723900 w 1059656"/>
                            <a:gd name="connsiteY31" fmla="*/ 64294 h 531019"/>
                            <a:gd name="connsiteX32" fmla="*/ 707231 w 1059656"/>
                            <a:gd name="connsiteY32" fmla="*/ 78581 h 531019"/>
                            <a:gd name="connsiteX33" fmla="*/ 631031 w 1059656"/>
                            <a:gd name="connsiteY33" fmla="*/ 80962 h 531019"/>
                            <a:gd name="connsiteX34" fmla="*/ 597693 w 1059656"/>
                            <a:gd name="connsiteY34" fmla="*/ 66675 h 531019"/>
                            <a:gd name="connsiteX35" fmla="*/ 569118 w 1059656"/>
                            <a:gd name="connsiteY35" fmla="*/ 38100 h 531019"/>
                            <a:gd name="connsiteX36" fmla="*/ 531018 w 1059656"/>
                            <a:gd name="connsiteY36" fmla="*/ 33337 h 531019"/>
                            <a:gd name="connsiteX37" fmla="*/ 497681 w 1059656"/>
                            <a:gd name="connsiteY37" fmla="*/ 57150 h 531019"/>
                            <a:gd name="connsiteX38" fmla="*/ 481012 w 1059656"/>
                            <a:gd name="connsiteY38" fmla="*/ 76200 h 531019"/>
                            <a:gd name="connsiteX39" fmla="*/ 466725 w 1059656"/>
                            <a:gd name="connsiteY39" fmla="*/ 92869 h 531019"/>
                            <a:gd name="connsiteX40" fmla="*/ 450056 w 1059656"/>
                            <a:gd name="connsiteY40" fmla="*/ 111919 h 531019"/>
                            <a:gd name="connsiteX41" fmla="*/ 454818 w 1059656"/>
                            <a:gd name="connsiteY41" fmla="*/ 138112 h 531019"/>
                            <a:gd name="connsiteX42" fmla="*/ 423862 w 1059656"/>
                            <a:gd name="connsiteY42" fmla="*/ 161925 h 531019"/>
                            <a:gd name="connsiteX43" fmla="*/ 371475 w 1059656"/>
                            <a:gd name="connsiteY43" fmla="*/ 171450 h 531019"/>
                            <a:gd name="connsiteX44" fmla="*/ 330993 w 1059656"/>
                            <a:gd name="connsiteY44" fmla="*/ 190500 h 531019"/>
                            <a:gd name="connsiteX45" fmla="*/ 321468 w 1059656"/>
                            <a:gd name="connsiteY45" fmla="*/ 228600 h 531019"/>
                            <a:gd name="connsiteX46" fmla="*/ 319087 w 1059656"/>
                            <a:gd name="connsiteY46" fmla="*/ 235744 h 531019"/>
                            <a:gd name="connsiteX47" fmla="*/ 266700 w 1059656"/>
                            <a:gd name="connsiteY47" fmla="*/ 252412 h 531019"/>
                            <a:gd name="connsiteX48" fmla="*/ 180975 w 1059656"/>
                            <a:gd name="connsiteY48" fmla="*/ 283369 h 531019"/>
                            <a:gd name="connsiteX49" fmla="*/ 157162 w 1059656"/>
                            <a:gd name="connsiteY49" fmla="*/ 276225 h 531019"/>
                            <a:gd name="connsiteX50" fmla="*/ 128587 w 1059656"/>
                            <a:gd name="connsiteY50" fmla="*/ 266700 h 531019"/>
                            <a:gd name="connsiteX51" fmla="*/ 130968 w 1059656"/>
                            <a:gd name="connsiteY51" fmla="*/ 326231 h 531019"/>
                            <a:gd name="connsiteX52" fmla="*/ 169068 w 1059656"/>
                            <a:gd name="connsiteY52" fmla="*/ 354806 h 531019"/>
                            <a:gd name="connsiteX53" fmla="*/ 185737 w 1059656"/>
                            <a:gd name="connsiteY53" fmla="*/ 378619 h 531019"/>
                            <a:gd name="connsiteX54" fmla="*/ 180975 w 1059656"/>
                            <a:gd name="connsiteY54" fmla="*/ 409575 h 531019"/>
                            <a:gd name="connsiteX55" fmla="*/ 173831 w 1059656"/>
                            <a:gd name="connsiteY55" fmla="*/ 438150 h 531019"/>
                            <a:gd name="connsiteX56" fmla="*/ 130968 w 1059656"/>
                            <a:gd name="connsiteY56" fmla="*/ 440531 h 531019"/>
                            <a:gd name="connsiteX57" fmla="*/ 95250 w 1059656"/>
                            <a:gd name="connsiteY57" fmla="*/ 454819 h 531019"/>
                            <a:gd name="connsiteX58" fmla="*/ 71437 w 1059656"/>
                            <a:gd name="connsiteY58" fmla="*/ 459581 h 531019"/>
                            <a:gd name="connsiteX59" fmla="*/ 50006 w 1059656"/>
                            <a:gd name="connsiteY59" fmla="*/ 471487 h 531019"/>
                            <a:gd name="connsiteX60" fmla="*/ 30956 w 1059656"/>
                            <a:gd name="connsiteY60" fmla="*/ 488156 h 531019"/>
                            <a:gd name="connsiteX61" fmla="*/ 7143 w 1059656"/>
                            <a:gd name="connsiteY61" fmla="*/ 495300 h 531019"/>
                            <a:gd name="connsiteX62" fmla="*/ 0 w 1059656"/>
                            <a:gd name="connsiteY62" fmla="*/ 500062 h 531019"/>
                            <a:gd name="connsiteX63" fmla="*/ 38100 w 1059656"/>
                            <a:gd name="connsiteY63" fmla="*/ 528637 h 531019"/>
                            <a:gd name="connsiteX64" fmla="*/ 80962 w 1059656"/>
                            <a:gd name="connsiteY64" fmla="*/ 526256 h 531019"/>
                            <a:gd name="connsiteX65" fmla="*/ 116681 w 1059656"/>
                            <a:gd name="connsiteY65" fmla="*/ 492919 h 531019"/>
                            <a:gd name="connsiteX66" fmla="*/ 171450 w 1059656"/>
                            <a:gd name="connsiteY66" fmla="*/ 466725 h 531019"/>
                            <a:gd name="connsiteX67" fmla="*/ 278606 w 1059656"/>
                            <a:gd name="connsiteY67" fmla="*/ 459581 h 531019"/>
                            <a:gd name="connsiteX68" fmla="*/ 292893 w 1059656"/>
                            <a:gd name="connsiteY68" fmla="*/ 447675 h 531019"/>
                            <a:gd name="connsiteX69" fmla="*/ 357187 w 1059656"/>
                            <a:gd name="connsiteY69" fmla="*/ 447675 h 531019"/>
                            <a:gd name="connsiteX70" fmla="*/ 433387 w 1059656"/>
                            <a:gd name="connsiteY70" fmla="*/ 354806 h 531019"/>
                            <a:gd name="connsiteX71" fmla="*/ 559593 w 1059656"/>
                            <a:gd name="connsiteY71" fmla="*/ 295275 h 531019"/>
                            <a:gd name="connsiteX72" fmla="*/ 619125 w 1059656"/>
                            <a:gd name="connsiteY72" fmla="*/ 288131 h 531019"/>
                            <a:gd name="connsiteX73" fmla="*/ 654843 w 1059656"/>
                            <a:gd name="connsiteY73" fmla="*/ 261937 h 531019"/>
                            <a:gd name="connsiteX74" fmla="*/ 716756 w 1059656"/>
                            <a:gd name="connsiteY74" fmla="*/ 259556 h 531019"/>
                            <a:gd name="connsiteX75" fmla="*/ 771525 w 1059656"/>
                            <a:gd name="connsiteY75" fmla="*/ 252412 h 531019"/>
                            <a:gd name="connsiteX76" fmla="*/ 781050 w 1059656"/>
                            <a:gd name="connsiteY76" fmla="*/ 290512 h 531019"/>
                            <a:gd name="connsiteX77" fmla="*/ 773906 w 1059656"/>
                            <a:gd name="connsiteY77" fmla="*/ 411956 h 531019"/>
                            <a:gd name="connsiteX78" fmla="*/ 707231 w 1059656"/>
                            <a:gd name="connsiteY78" fmla="*/ 428625 h 531019"/>
                            <a:gd name="connsiteX79" fmla="*/ 657224 w 1059656"/>
                            <a:gd name="connsiteY79" fmla="*/ 483393 h 531019"/>
                            <a:gd name="connsiteX80" fmla="*/ 676275 w 1059656"/>
                            <a:gd name="connsiteY80" fmla="*/ 500062 h 531019"/>
                            <a:gd name="connsiteX81" fmla="*/ 697706 w 1059656"/>
                            <a:gd name="connsiteY81" fmla="*/ 531019 h 531019"/>
                            <a:gd name="connsiteX0" fmla="*/ 697706 w 1059656"/>
                            <a:gd name="connsiteY0" fmla="*/ 531019 h 531019"/>
                            <a:gd name="connsiteX1" fmla="*/ 778668 w 1059656"/>
                            <a:gd name="connsiteY1" fmla="*/ 459581 h 531019"/>
                            <a:gd name="connsiteX2" fmla="*/ 816768 w 1059656"/>
                            <a:gd name="connsiteY2" fmla="*/ 440531 h 531019"/>
                            <a:gd name="connsiteX3" fmla="*/ 852487 w 1059656"/>
                            <a:gd name="connsiteY3" fmla="*/ 438150 h 531019"/>
                            <a:gd name="connsiteX4" fmla="*/ 916781 w 1059656"/>
                            <a:gd name="connsiteY4" fmla="*/ 423862 h 531019"/>
                            <a:gd name="connsiteX5" fmla="*/ 950118 w 1059656"/>
                            <a:gd name="connsiteY5" fmla="*/ 426244 h 531019"/>
                            <a:gd name="connsiteX6" fmla="*/ 988218 w 1059656"/>
                            <a:gd name="connsiteY6" fmla="*/ 442912 h 531019"/>
                            <a:gd name="connsiteX7" fmla="*/ 1019175 w 1059656"/>
                            <a:gd name="connsiteY7" fmla="*/ 411956 h 531019"/>
                            <a:gd name="connsiteX8" fmla="*/ 992981 w 1059656"/>
                            <a:gd name="connsiteY8" fmla="*/ 381000 h 531019"/>
                            <a:gd name="connsiteX9" fmla="*/ 988218 w 1059656"/>
                            <a:gd name="connsiteY9" fmla="*/ 350044 h 531019"/>
                            <a:gd name="connsiteX10" fmla="*/ 995362 w 1059656"/>
                            <a:gd name="connsiteY10" fmla="*/ 311944 h 531019"/>
                            <a:gd name="connsiteX11" fmla="*/ 1023937 w 1059656"/>
                            <a:gd name="connsiteY11" fmla="*/ 271462 h 531019"/>
                            <a:gd name="connsiteX12" fmla="*/ 1052512 w 1059656"/>
                            <a:gd name="connsiteY12" fmla="*/ 261937 h 531019"/>
                            <a:gd name="connsiteX13" fmla="*/ 1059656 w 1059656"/>
                            <a:gd name="connsiteY13" fmla="*/ 233362 h 531019"/>
                            <a:gd name="connsiteX14" fmla="*/ 1047750 w 1059656"/>
                            <a:gd name="connsiteY14" fmla="*/ 204787 h 531019"/>
                            <a:gd name="connsiteX15" fmla="*/ 1019175 w 1059656"/>
                            <a:gd name="connsiteY15" fmla="*/ 195262 h 531019"/>
                            <a:gd name="connsiteX16" fmla="*/ 992981 w 1059656"/>
                            <a:gd name="connsiteY16" fmla="*/ 202406 h 531019"/>
                            <a:gd name="connsiteX17" fmla="*/ 935831 w 1059656"/>
                            <a:gd name="connsiteY17" fmla="*/ 221456 h 531019"/>
                            <a:gd name="connsiteX18" fmla="*/ 900112 w 1059656"/>
                            <a:gd name="connsiteY18" fmla="*/ 226219 h 531019"/>
                            <a:gd name="connsiteX19" fmla="*/ 878681 w 1059656"/>
                            <a:gd name="connsiteY19" fmla="*/ 209550 h 531019"/>
                            <a:gd name="connsiteX20" fmla="*/ 873918 w 1059656"/>
                            <a:gd name="connsiteY20" fmla="*/ 195262 h 531019"/>
                            <a:gd name="connsiteX21" fmla="*/ 881062 w 1059656"/>
                            <a:gd name="connsiteY21" fmla="*/ 152400 h 531019"/>
                            <a:gd name="connsiteX22" fmla="*/ 888206 w 1059656"/>
                            <a:gd name="connsiteY22" fmla="*/ 116681 h 531019"/>
                            <a:gd name="connsiteX23" fmla="*/ 871537 w 1059656"/>
                            <a:gd name="connsiteY23" fmla="*/ 78581 h 531019"/>
                            <a:gd name="connsiteX24" fmla="*/ 840581 w 1059656"/>
                            <a:gd name="connsiteY24" fmla="*/ 61912 h 531019"/>
                            <a:gd name="connsiteX25" fmla="*/ 862012 w 1059656"/>
                            <a:gd name="connsiteY25" fmla="*/ 14287 h 531019"/>
                            <a:gd name="connsiteX26" fmla="*/ 809625 w 1059656"/>
                            <a:gd name="connsiteY26" fmla="*/ 0 h 531019"/>
                            <a:gd name="connsiteX27" fmla="*/ 797718 w 1059656"/>
                            <a:gd name="connsiteY27" fmla="*/ 16669 h 531019"/>
                            <a:gd name="connsiteX28" fmla="*/ 757237 w 1059656"/>
                            <a:gd name="connsiteY28" fmla="*/ 11906 h 531019"/>
                            <a:gd name="connsiteX29" fmla="*/ 735806 w 1059656"/>
                            <a:gd name="connsiteY29" fmla="*/ 16669 h 531019"/>
                            <a:gd name="connsiteX30" fmla="*/ 719137 w 1059656"/>
                            <a:gd name="connsiteY30" fmla="*/ 45244 h 531019"/>
                            <a:gd name="connsiteX31" fmla="*/ 723900 w 1059656"/>
                            <a:gd name="connsiteY31" fmla="*/ 64294 h 531019"/>
                            <a:gd name="connsiteX32" fmla="*/ 707231 w 1059656"/>
                            <a:gd name="connsiteY32" fmla="*/ 78581 h 531019"/>
                            <a:gd name="connsiteX33" fmla="*/ 631031 w 1059656"/>
                            <a:gd name="connsiteY33" fmla="*/ 80962 h 531019"/>
                            <a:gd name="connsiteX34" fmla="*/ 597693 w 1059656"/>
                            <a:gd name="connsiteY34" fmla="*/ 66675 h 531019"/>
                            <a:gd name="connsiteX35" fmla="*/ 569118 w 1059656"/>
                            <a:gd name="connsiteY35" fmla="*/ 38100 h 531019"/>
                            <a:gd name="connsiteX36" fmla="*/ 531018 w 1059656"/>
                            <a:gd name="connsiteY36" fmla="*/ 33337 h 531019"/>
                            <a:gd name="connsiteX37" fmla="*/ 497681 w 1059656"/>
                            <a:gd name="connsiteY37" fmla="*/ 57150 h 531019"/>
                            <a:gd name="connsiteX38" fmla="*/ 481012 w 1059656"/>
                            <a:gd name="connsiteY38" fmla="*/ 76200 h 531019"/>
                            <a:gd name="connsiteX39" fmla="*/ 466725 w 1059656"/>
                            <a:gd name="connsiteY39" fmla="*/ 92869 h 531019"/>
                            <a:gd name="connsiteX40" fmla="*/ 450056 w 1059656"/>
                            <a:gd name="connsiteY40" fmla="*/ 111919 h 531019"/>
                            <a:gd name="connsiteX41" fmla="*/ 454818 w 1059656"/>
                            <a:gd name="connsiteY41" fmla="*/ 138112 h 531019"/>
                            <a:gd name="connsiteX42" fmla="*/ 423862 w 1059656"/>
                            <a:gd name="connsiteY42" fmla="*/ 161925 h 531019"/>
                            <a:gd name="connsiteX43" fmla="*/ 371475 w 1059656"/>
                            <a:gd name="connsiteY43" fmla="*/ 171450 h 531019"/>
                            <a:gd name="connsiteX44" fmla="*/ 330993 w 1059656"/>
                            <a:gd name="connsiteY44" fmla="*/ 190500 h 531019"/>
                            <a:gd name="connsiteX45" fmla="*/ 321468 w 1059656"/>
                            <a:gd name="connsiteY45" fmla="*/ 228600 h 531019"/>
                            <a:gd name="connsiteX46" fmla="*/ 319087 w 1059656"/>
                            <a:gd name="connsiteY46" fmla="*/ 235744 h 531019"/>
                            <a:gd name="connsiteX47" fmla="*/ 266700 w 1059656"/>
                            <a:gd name="connsiteY47" fmla="*/ 252412 h 531019"/>
                            <a:gd name="connsiteX48" fmla="*/ 180975 w 1059656"/>
                            <a:gd name="connsiteY48" fmla="*/ 283369 h 531019"/>
                            <a:gd name="connsiteX49" fmla="*/ 157162 w 1059656"/>
                            <a:gd name="connsiteY49" fmla="*/ 276225 h 531019"/>
                            <a:gd name="connsiteX50" fmla="*/ 128587 w 1059656"/>
                            <a:gd name="connsiteY50" fmla="*/ 266700 h 531019"/>
                            <a:gd name="connsiteX51" fmla="*/ 130968 w 1059656"/>
                            <a:gd name="connsiteY51" fmla="*/ 326231 h 531019"/>
                            <a:gd name="connsiteX52" fmla="*/ 169068 w 1059656"/>
                            <a:gd name="connsiteY52" fmla="*/ 354806 h 531019"/>
                            <a:gd name="connsiteX53" fmla="*/ 185737 w 1059656"/>
                            <a:gd name="connsiteY53" fmla="*/ 378619 h 531019"/>
                            <a:gd name="connsiteX54" fmla="*/ 180975 w 1059656"/>
                            <a:gd name="connsiteY54" fmla="*/ 409575 h 531019"/>
                            <a:gd name="connsiteX55" fmla="*/ 173831 w 1059656"/>
                            <a:gd name="connsiteY55" fmla="*/ 438150 h 531019"/>
                            <a:gd name="connsiteX56" fmla="*/ 130968 w 1059656"/>
                            <a:gd name="connsiteY56" fmla="*/ 440531 h 531019"/>
                            <a:gd name="connsiteX57" fmla="*/ 95250 w 1059656"/>
                            <a:gd name="connsiteY57" fmla="*/ 454819 h 531019"/>
                            <a:gd name="connsiteX58" fmla="*/ 71437 w 1059656"/>
                            <a:gd name="connsiteY58" fmla="*/ 459581 h 531019"/>
                            <a:gd name="connsiteX59" fmla="*/ 50006 w 1059656"/>
                            <a:gd name="connsiteY59" fmla="*/ 471487 h 531019"/>
                            <a:gd name="connsiteX60" fmla="*/ 30956 w 1059656"/>
                            <a:gd name="connsiteY60" fmla="*/ 488156 h 531019"/>
                            <a:gd name="connsiteX61" fmla="*/ 7143 w 1059656"/>
                            <a:gd name="connsiteY61" fmla="*/ 495300 h 531019"/>
                            <a:gd name="connsiteX62" fmla="*/ 0 w 1059656"/>
                            <a:gd name="connsiteY62" fmla="*/ 500062 h 531019"/>
                            <a:gd name="connsiteX63" fmla="*/ 38100 w 1059656"/>
                            <a:gd name="connsiteY63" fmla="*/ 528637 h 531019"/>
                            <a:gd name="connsiteX64" fmla="*/ 80962 w 1059656"/>
                            <a:gd name="connsiteY64" fmla="*/ 526256 h 531019"/>
                            <a:gd name="connsiteX65" fmla="*/ 116681 w 1059656"/>
                            <a:gd name="connsiteY65" fmla="*/ 492919 h 531019"/>
                            <a:gd name="connsiteX66" fmla="*/ 171450 w 1059656"/>
                            <a:gd name="connsiteY66" fmla="*/ 466725 h 531019"/>
                            <a:gd name="connsiteX67" fmla="*/ 278606 w 1059656"/>
                            <a:gd name="connsiteY67" fmla="*/ 459581 h 531019"/>
                            <a:gd name="connsiteX68" fmla="*/ 292893 w 1059656"/>
                            <a:gd name="connsiteY68" fmla="*/ 447675 h 531019"/>
                            <a:gd name="connsiteX69" fmla="*/ 357187 w 1059656"/>
                            <a:gd name="connsiteY69" fmla="*/ 447675 h 531019"/>
                            <a:gd name="connsiteX70" fmla="*/ 433387 w 1059656"/>
                            <a:gd name="connsiteY70" fmla="*/ 354806 h 531019"/>
                            <a:gd name="connsiteX71" fmla="*/ 559593 w 1059656"/>
                            <a:gd name="connsiteY71" fmla="*/ 295275 h 531019"/>
                            <a:gd name="connsiteX72" fmla="*/ 619125 w 1059656"/>
                            <a:gd name="connsiteY72" fmla="*/ 288131 h 531019"/>
                            <a:gd name="connsiteX73" fmla="*/ 654843 w 1059656"/>
                            <a:gd name="connsiteY73" fmla="*/ 261937 h 531019"/>
                            <a:gd name="connsiteX74" fmla="*/ 716756 w 1059656"/>
                            <a:gd name="connsiteY74" fmla="*/ 259556 h 531019"/>
                            <a:gd name="connsiteX75" fmla="*/ 771525 w 1059656"/>
                            <a:gd name="connsiteY75" fmla="*/ 252412 h 531019"/>
                            <a:gd name="connsiteX76" fmla="*/ 781050 w 1059656"/>
                            <a:gd name="connsiteY76" fmla="*/ 290512 h 531019"/>
                            <a:gd name="connsiteX77" fmla="*/ 773906 w 1059656"/>
                            <a:gd name="connsiteY77" fmla="*/ 411956 h 531019"/>
                            <a:gd name="connsiteX78" fmla="*/ 707231 w 1059656"/>
                            <a:gd name="connsiteY78" fmla="*/ 428625 h 531019"/>
                            <a:gd name="connsiteX79" fmla="*/ 657224 w 1059656"/>
                            <a:gd name="connsiteY79" fmla="*/ 483393 h 531019"/>
                            <a:gd name="connsiteX80" fmla="*/ 654844 w 1059656"/>
                            <a:gd name="connsiteY80" fmla="*/ 495300 h 531019"/>
                            <a:gd name="connsiteX81" fmla="*/ 697706 w 1059656"/>
                            <a:gd name="connsiteY81" fmla="*/ 531019 h 531019"/>
                            <a:gd name="connsiteX0" fmla="*/ 697706 w 1059656"/>
                            <a:gd name="connsiteY0" fmla="*/ 531019 h 531019"/>
                            <a:gd name="connsiteX1" fmla="*/ 778668 w 1059656"/>
                            <a:gd name="connsiteY1" fmla="*/ 459581 h 531019"/>
                            <a:gd name="connsiteX2" fmla="*/ 816768 w 1059656"/>
                            <a:gd name="connsiteY2" fmla="*/ 440531 h 531019"/>
                            <a:gd name="connsiteX3" fmla="*/ 852487 w 1059656"/>
                            <a:gd name="connsiteY3" fmla="*/ 438150 h 531019"/>
                            <a:gd name="connsiteX4" fmla="*/ 916781 w 1059656"/>
                            <a:gd name="connsiteY4" fmla="*/ 423862 h 531019"/>
                            <a:gd name="connsiteX5" fmla="*/ 950118 w 1059656"/>
                            <a:gd name="connsiteY5" fmla="*/ 426244 h 531019"/>
                            <a:gd name="connsiteX6" fmla="*/ 988218 w 1059656"/>
                            <a:gd name="connsiteY6" fmla="*/ 442912 h 531019"/>
                            <a:gd name="connsiteX7" fmla="*/ 1019175 w 1059656"/>
                            <a:gd name="connsiteY7" fmla="*/ 411956 h 531019"/>
                            <a:gd name="connsiteX8" fmla="*/ 992981 w 1059656"/>
                            <a:gd name="connsiteY8" fmla="*/ 381000 h 531019"/>
                            <a:gd name="connsiteX9" fmla="*/ 988218 w 1059656"/>
                            <a:gd name="connsiteY9" fmla="*/ 350044 h 531019"/>
                            <a:gd name="connsiteX10" fmla="*/ 995362 w 1059656"/>
                            <a:gd name="connsiteY10" fmla="*/ 311944 h 531019"/>
                            <a:gd name="connsiteX11" fmla="*/ 1023937 w 1059656"/>
                            <a:gd name="connsiteY11" fmla="*/ 271462 h 531019"/>
                            <a:gd name="connsiteX12" fmla="*/ 1052512 w 1059656"/>
                            <a:gd name="connsiteY12" fmla="*/ 261937 h 531019"/>
                            <a:gd name="connsiteX13" fmla="*/ 1059656 w 1059656"/>
                            <a:gd name="connsiteY13" fmla="*/ 233362 h 531019"/>
                            <a:gd name="connsiteX14" fmla="*/ 1047750 w 1059656"/>
                            <a:gd name="connsiteY14" fmla="*/ 204787 h 531019"/>
                            <a:gd name="connsiteX15" fmla="*/ 1019175 w 1059656"/>
                            <a:gd name="connsiteY15" fmla="*/ 195262 h 531019"/>
                            <a:gd name="connsiteX16" fmla="*/ 992981 w 1059656"/>
                            <a:gd name="connsiteY16" fmla="*/ 202406 h 531019"/>
                            <a:gd name="connsiteX17" fmla="*/ 935831 w 1059656"/>
                            <a:gd name="connsiteY17" fmla="*/ 221456 h 531019"/>
                            <a:gd name="connsiteX18" fmla="*/ 900112 w 1059656"/>
                            <a:gd name="connsiteY18" fmla="*/ 226219 h 531019"/>
                            <a:gd name="connsiteX19" fmla="*/ 878681 w 1059656"/>
                            <a:gd name="connsiteY19" fmla="*/ 209550 h 531019"/>
                            <a:gd name="connsiteX20" fmla="*/ 873918 w 1059656"/>
                            <a:gd name="connsiteY20" fmla="*/ 195262 h 531019"/>
                            <a:gd name="connsiteX21" fmla="*/ 881062 w 1059656"/>
                            <a:gd name="connsiteY21" fmla="*/ 152400 h 531019"/>
                            <a:gd name="connsiteX22" fmla="*/ 888206 w 1059656"/>
                            <a:gd name="connsiteY22" fmla="*/ 116681 h 531019"/>
                            <a:gd name="connsiteX23" fmla="*/ 871537 w 1059656"/>
                            <a:gd name="connsiteY23" fmla="*/ 78581 h 531019"/>
                            <a:gd name="connsiteX24" fmla="*/ 840581 w 1059656"/>
                            <a:gd name="connsiteY24" fmla="*/ 61912 h 531019"/>
                            <a:gd name="connsiteX25" fmla="*/ 862012 w 1059656"/>
                            <a:gd name="connsiteY25" fmla="*/ 14287 h 531019"/>
                            <a:gd name="connsiteX26" fmla="*/ 809625 w 1059656"/>
                            <a:gd name="connsiteY26" fmla="*/ 0 h 531019"/>
                            <a:gd name="connsiteX27" fmla="*/ 797718 w 1059656"/>
                            <a:gd name="connsiteY27" fmla="*/ 16669 h 531019"/>
                            <a:gd name="connsiteX28" fmla="*/ 757237 w 1059656"/>
                            <a:gd name="connsiteY28" fmla="*/ 11906 h 531019"/>
                            <a:gd name="connsiteX29" fmla="*/ 735806 w 1059656"/>
                            <a:gd name="connsiteY29" fmla="*/ 16669 h 531019"/>
                            <a:gd name="connsiteX30" fmla="*/ 719137 w 1059656"/>
                            <a:gd name="connsiteY30" fmla="*/ 45244 h 531019"/>
                            <a:gd name="connsiteX31" fmla="*/ 723900 w 1059656"/>
                            <a:gd name="connsiteY31" fmla="*/ 64294 h 531019"/>
                            <a:gd name="connsiteX32" fmla="*/ 707231 w 1059656"/>
                            <a:gd name="connsiteY32" fmla="*/ 78581 h 531019"/>
                            <a:gd name="connsiteX33" fmla="*/ 631031 w 1059656"/>
                            <a:gd name="connsiteY33" fmla="*/ 80962 h 531019"/>
                            <a:gd name="connsiteX34" fmla="*/ 597693 w 1059656"/>
                            <a:gd name="connsiteY34" fmla="*/ 66675 h 531019"/>
                            <a:gd name="connsiteX35" fmla="*/ 569118 w 1059656"/>
                            <a:gd name="connsiteY35" fmla="*/ 38100 h 531019"/>
                            <a:gd name="connsiteX36" fmla="*/ 531018 w 1059656"/>
                            <a:gd name="connsiteY36" fmla="*/ 33337 h 531019"/>
                            <a:gd name="connsiteX37" fmla="*/ 497681 w 1059656"/>
                            <a:gd name="connsiteY37" fmla="*/ 57150 h 531019"/>
                            <a:gd name="connsiteX38" fmla="*/ 481012 w 1059656"/>
                            <a:gd name="connsiteY38" fmla="*/ 76200 h 531019"/>
                            <a:gd name="connsiteX39" fmla="*/ 466725 w 1059656"/>
                            <a:gd name="connsiteY39" fmla="*/ 92869 h 531019"/>
                            <a:gd name="connsiteX40" fmla="*/ 450056 w 1059656"/>
                            <a:gd name="connsiteY40" fmla="*/ 111919 h 531019"/>
                            <a:gd name="connsiteX41" fmla="*/ 454818 w 1059656"/>
                            <a:gd name="connsiteY41" fmla="*/ 138112 h 531019"/>
                            <a:gd name="connsiteX42" fmla="*/ 423862 w 1059656"/>
                            <a:gd name="connsiteY42" fmla="*/ 161925 h 531019"/>
                            <a:gd name="connsiteX43" fmla="*/ 371475 w 1059656"/>
                            <a:gd name="connsiteY43" fmla="*/ 171450 h 531019"/>
                            <a:gd name="connsiteX44" fmla="*/ 330993 w 1059656"/>
                            <a:gd name="connsiteY44" fmla="*/ 190500 h 531019"/>
                            <a:gd name="connsiteX45" fmla="*/ 321468 w 1059656"/>
                            <a:gd name="connsiteY45" fmla="*/ 228600 h 531019"/>
                            <a:gd name="connsiteX46" fmla="*/ 319087 w 1059656"/>
                            <a:gd name="connsiteY46" fmla="*/ 235744 h 531019"/>
                            <a:gd name="connsiteX47" fmla="*/ 266700 w 1059656"/>
                            <a:gd name="connsiteY47" fmla="*/ 252412 h 531019"/>
                            <a:gd name="connsiteX48" fmla="*/ 180975 w 1059656"/>
                            <a:gd name="connsiteY48" fmla="*/ 283369 h 531019"/>
                            <a:gd name="connsiteX49" fmla="*/ 157162 w 1059656"/>
                            <a:gd name="connsiteY49" fmla="*/ 276225 h 531019"/>
                            <a:gd name="connsiteX50" fmla="*/ 128587 w 1059656"/>
                            <a:gd name="connsiteY50" fmla="*/ 266700 h 531019"/>
                            <a:gd name="connsiteX51" fmla="*/ 130968 w 1059656"/>
                            <a:gd name="connsiteY51" fmla="*/ 326231 h 531019"/>
                            <a:gd name="connsiteX52" fmla="*/ 169068 w 1059656"/>
                            <a:gd name="connsiteY52" fmla="*/ 354806 h 531019"/>
                            <a:gd name="connsiteX53" fmla="*/ 185737 w 1059656"/>
                            <a:gd name="connsiteY53" fmla="*/ 378619 h 531019"/>
                            <a:gd name="connsiteX54" fmla="*/ 180975 w 1059656"/>
                            <a:gd name="connsiteY54" fmla="*/ 409575 h 531019"/>
                            <a:gd name="connsiteX55" fmla="*/ 173831 w 1059656"/>
                            <a:gd name="connsiteY55" fmla="*/ 438150 h 531019"/>
                            <a:gd name="connsiteX56" fmla="*/ 130968 w 1059656"/>
                            <a:gd name="connsiteY56" fmla="*/ 440531 h 531019"/>
                            <a:gd name="connsiteX57" fmla="*/ 95250 w 1059656"/>
                            <a:gd name="connsiteY57" fmla="*/ 454819 h 531019"/>
                            <a:gd name="connsiteX58" fmla="*/ 71437 w 1059656"/>
                            <a:gd name="connsiteY58" fmla="*/ 459581 h 531019"/>
                            <a:gd name="connsiteX59" fmla="*/ 50006 w 1059656"/>
                            <a:gd name="connsiteY59" fmla="*/ 471487 h 531019"/>
                            <a:gd name="connsiteX60" fmla="*/ 30956 w 1059656"/>
                            <a:gd name="connsiteY60" fmla="*/ 488156 h 531019"/>
                            <a:gd name="connsiteX61" fmla="*/ 7143 w 1059656"/>
                            <a:gd name="connsiteY61" fmla="*/ 495300 h 531019"/>
                            <a:gd name="connsiteX62" fmla="*/ 0 w 1059656"/>
                            <a:gd name="connsiteY62" fmla="*/ 500062 h 531019"/>
                            <a:gd name="connsiteX63" fmla="*/ 38100 w 1059656"/>
                            <a:gd name="connsiteY63" fmla="*/ 528637 h 531019"/>
                            <a:gd name="connsiteX64" fmla="*/ 80962 w 1059656"/>
                            <a:gd name="connsiteY64" fmla="*/ 526256 h 531019"/>
                            <a:gd name="connsiteX65" fmla="*/ 116681 w 1059656"/>
                            <a:gd name="connsiteY65" fmla="*/ 492919 h 531019"/>
                            <a:gd name="connsiteX66" fmla="*/ 171450 w 1059656"/>
                            <a:gd name="connsiteY66" fmla="*/ 466725 h 531019"/>
                            <a:gd name="connsiteX67" fmla="*/ 278606 w 1059656"/>
                            <a:gd name="connsiteY67" fmla="*/ 459581 h 531019"/>
                            <a:gd name="connsiteX68" fmla="*/ 292893 w 1059656"/>
                            <a:gd name="connsiteY68" fmla="*/ 447675 h 531019"/>
                            <a:gd name="connsiteX69" fmla="*/ 357187 w 1059656"/>
                            <a:gd name="connsiteY69" fmla="*/ 447675 h 531019"/>
                            <a:gd name="connsiteX70" fmla="*/ 433387 w 1059656"/>
                            <a:gd name="connsiteY70" fmla="*/ 354806 h 531019"/>
                            <a:gd name="connsiteX71" fmla="*/ 559593 w 1059656"/>
                            <a:gd name="connsiteY71" fmla="*/ 295275 h 531019"/>
                            <a:gd name="connsiteX72" fmla="*/ 619125 w 1059656"/>
                            <a:gd name="connsiteY72" fmla="*/ 288131 h 531019"/>
                            <a:gd name="connsiteX73" fmla="*/ 654843 w 1059656"/>
                            <a:gd name="connsiteY73" fmla="*/ 261937 h 531019"/>
                            <a:gd name="connsiteX74" fmla="*/ 716756 w 1059656"/>
                            <a:gd name="connsiteY74" fmla="*/ 259556 h 531019"/>
                            <a:gd name="connsiteX75" fmla="*/ 771525 w 1059656"/>
                            <a:gd name="connsiteY75" fmla="*/ 252412 h 531019"/>
                            <a:gd name="connsiteX76" fmla="*/ 781050 w 1059656"/>
                            <a:gd name="connsiteY76" fmla="*/ 290512 h 531019"/>
                            <a:gd name="connsiteX77" fmla="*/ 773906 w 1059656"/>
                            <a:gd name="connsiteY77" fmla="*/ 411956 h 531019"/>
                            <a:gd name="connsiteX78" fmla="*/ 707231 w 1059656"/>
                            <a:gd name="connsiteY78" fmla="*/ 428625 h 531019"/>
                            <a:gd name="connsiteX79" fmla="*/ 652461 w 1059656"/>
                            <a:gd name="connsiteY79" fmla="*/ 476249 h 531019"/>
                            <a:gd name="connsiteX80" fmla="*/ 654844 w 1059656"/>
                            <a:gd name="connsiteY80" fmla="*/ 495300 h 531019"/>
                            <a:gd name="connsiteX81" fmla="*/ 697706 w 1059656"/>
                            <a:gd name="connsiteY81" fmla="*/ 531019 h 531019"/>
                            <a:gd name="connsiteX0" fmla="*/ 697706 w 1059656"/>
                            <a:gd name="connsiteY0" fmla="*/ 564357 h 564357"/>
                            <a:gd name="connsiteX1" fmla="*/ 778668 w 1059656"/>
                            <a:gd name="connsiteY1" fmla="*/ 492919 h 564357"/>
                            <a:gd name="connsiteX2" fmla="*/ 816768 w 1059656"/>
                            <a:gd name="connsiteY2" fmla="*/ 473869 h 564357"/>
                            <a:gd name="connsiteX3" fmla="*/ 852487 w 1059656"/>
                            <a:gd name="connsiteY3" fmla="*/ 471488 h 564357"/>
                            <a:gd name="connsiteX4" fmla="*/ 916781 w 1059656"/>
                            <a:gd name="connsiteY4" fmla="*/ 457200 h 564357"/>
                            <a:gd name="connsiteX5" fmla="*/ 950118 w 1059656"/>
                            <a:gd name="connsiteY5" fmla="*/ 459582 h 564357"/>
                            <a:gd name="connsiteX6" fmla="*/ 988218 w 1059656"/>
                            <a:gd name="connsiteY6" fmla="*/ 476250 h 564357"/>
                            <a:gd name="connsiteX7" fmla="*/ 1019175 w 1059656"/>
                            <a:gd name="connsiteY7" fmla="*/ 445294 h 564357"/>
                            <a:gd name="connsiteX8" fmla="*/ 992981 w 1059656"/>
                            <a:gd name="connsiteY8" fmla="*/ 414338 h 564357"/>
                            <a:gd name="connsiteX9" fmla="*/ 988218 w 1059656"/>
                            <a:gd name="connsiteY9" fmla="*/ 383382 h 564357"/>
                            <a:gd name="connsiteX10" fmla="*/ 995362 w 1059656"/>
                            <a:gd name="connsiteY10" fmla="*/ 345282 h 564357"/>
                            <a:gd name="connsiteX11" fmla="*/ 1023937 w 1059656"/>
                            <a:gd name="connsiteY11" fmla="*/ 304800 h 564357"/>
                            <a:gd name="connsiteX12" fmla="*/ 1052512 w 1059656"/>
                            <a:gd name="connsiteY12" fmla="*/ 295275 h 564357"/>
                            <a:gd name="connsiteX13" fmla="*/ 1059656 w 1059656"/>
                            <a:gd name="connsiteY13" fmla="*/ 266700 h 564357"/>
                            <a:gd name="connsiteX14" fmla="*/ 1047750 w 1059656"/>
                            <a:gd name="connsiteY14" fmla="*/ 238125 h 564357"/>
                            <a:gd name="connsiteX15" fmla="*/ 1019175 w 1059656"/>
                            <a:gd name="connsiteY15" fmla="*/ 228600 h 564357"/>
                            <a:gd name="connsiteX16" fmla="*/ 992981 w 1059656"/>
                            <a:gd name="connsiteY16" fmla="*/ 235744 h 564357"/>
                            <a:gd name="connsiteX17" fmla="*/ 935831 w 1059656"/>
                            <a:gd name="connsiteY17" fmla="*/ 254794 h 564357"/>
                            <a:gd name="connsiteX18" fmla="*/ 900112 w 1059656"/>
                            <a:gd name="connsiteY18" fmla="*/ 259557 h 564357"/>
                            <a:gd name="connsiteX19" fmla="*/ 878681 w 1059656"/>
                            <a:gd name="connsiteY19" fmla="*/ 242888 h 564357"/>
                            <a:gd name="connsiteX20" fmla="*/ 873918 w 1059656"/>
                            <a:gd name="connsiteY20" fmla="*/ 228600 h 564357"/>
                            <a:gd name="connsiteX21" fmla="*/ 881062 w 1059656"/>
                            <a:gd name="connsiteY21" fmla="*/ 185738 h 564357"/>
                            <a:gd name="connsiteX22" fmla="*/ 888206 w 1059656"/>
                            <a:gd name="connsiteY22" fmla="*/ 150019 h 564357"/>
                            <a:gd name="connsiteX23" fmla="*/ 871537 w 1059656"/>
                            <a:gd name="connsiteY23" fmla="*/ 111919 h 564357"/>
                            <a:gd name="connsiteX24" fmla="*/ 840581 w 1059656"/>
                            <a:gd name="connsiteY24" fmla="*/ 95250 h 564357"/>
                            <a:gd name="connsiteX25" fmla="*/ 833437 w 1059656"/>
                            <a:gd name="connsiteY25" fmla="*/ 0 h 564357"/>
                            <a:gd name="connsiteX26" fmla="*/ 809625 w 1059656"/>
                            <a:gd name="connsiteY26" fmla="*/ 33338 h 564357"/>
                            <a:gd name="connsiteX27" fmla="*/ 797718 w 1059656"/>
                            <a:gd name="connsiteY27" fmla="*/ 50007 h 564357"/>
                            <a:gd name="connsiteX28" fmla="*/ 757237 w 1059656"/>
                            <a:gd name="connsiteY28" fmla="*/ 45244 h 564357"/>
                            <a:gd name="connsiteX29" fmla="*/ 735806 w 1059656"/>
                            <a:gd name="connsiteY29" fmla="*/ 50007 h 564357"/>
                            <a:gd name="connsiteX30" fmla="*/ 719137 w 1059656"/>
                            <a:gd name="connsiteY30" fmla="*/ 78582 h 564357"/>
                            <a:gd name="connsiteX31" fmla="*/ 723900 w 1059656"/>
                            <a:gd name="connsiteY31" fmla="*/ 97632 h 564357"/>
                            <a:gd name="connsiteX32" fmla="*/ 707231 w 1059656"/>
                            <a:gd name="connsiteY32" fmla="*/ 111919 h 564357"/>
                            <a:gd name="connsiteX33" fmla="*/ 631031 w 1059656"/>
                            <a:gd name="connsiteY33" fmla="*/ 114300 h 564357"/>
                            <a:gd name="connsiteX34" fmla="*/ 597693 w 1059656"/>
                            <a:gd name="connsiteY34" fmla="*/ 100013 h 564357"/>
                            <a:gd name="connsiteX35" fmla="*/ 569118 w 1059656"/>
                            <a:gd name="connsiteY35" fmla="*/ 71438 h 564357"/>
                            <a:gd name="connsiteX36" fmla="*/ 531018 w 1059656"/>
                            <a:gd name="connsiteY36" fmla="*/ 66675 h 564357"/>
                            <a:gd name="connsiteX37" fmla="*/ 497681 w 1059656"/>
                            <a:gd name="connsiteY37" fmla="*/ 90488 h 564357"/>
                            <a:gd name="connsiteX38" fmla="*/ 481012 w 1059656"/>
                            <a:gd name="connsiteY38" fmla="*/ 109538 h 564357"/>
                            <a:gd name="connsiteX39" fmla="*/ 466725 w 1059656"/>
                            <a:gd name="connsiteY39" fmla="*/ 126207 h 564357"/>
                            <a:gd name="connsiteX40" fmla="*/ 450056 w 1059656"/>
                            <a:gd name="connsiteY40" fmla="*/ 145257 h 564357"/>
                            <a:gd name="connsiteX41" fmla="*/ 454818 w 1059656"/>
                            <a:gd name="connsiteY41" fmla="*/ 171450 h 564357"/>
                            <a:gd name="connsiteX42" fmla="*/ 423862 w 1059656"/>
                            <a:gd name="connsiteY42" fmla="*/ 195263 h 564357"/>
                            <a:gd name="connsiteX43" fmla="*/ 371475 w 1059656"/>
                            <a:gd name="connsiteY43" fmla="*/ 204788 h 564357"/>
                            <a:gd name="connsiteX44" fmla="*/ 330993 w 1059656"/>
                            <a:gd name="connsiteY44" fmla="*/ 223838 h 564357"/>
                            <a:gd name="connsiteX45" fmla="*/ 321468 w 1059656"/>
                            <a:gd name="connsiteY45" fmla="*/ 261938 h 564357"/>
                            <a:gd name="connsiteX46" fmla="*/ 319087 w 1059656"/>
                            <a:gd name="connsiteY46" fmla="*/ 269082 h 564357"/>
                            <a:gd name="connsiteX47" fmla="*/ 266700 w 1059656"/>
                            <a:gd name="connsiteY47" fmla="*/ 285750 h 564357"/>
                            <a:gd name="connsiteX48" fmla="*/ 180975 w 1059656"/>
                            <a:gd name="connsiteY48" fmla="*/ 316707 h 564357"/>
                            <a:gd name="connsiteX49" fmla="*/ 157162 w 1059656"/>
                            <a:gd name="connsiteY49" fmla="*/ 309563 h 564357"/>
                            <a:gd name="connsiteX50" fmla="*/ 128587 w 1059656"/>
                            <a:gd name="connsiteY50" fmla="*/ 300038 h 564357"/>
                            <a:gd name="connsiteX51" fmla="*/ 130968 w 1059656"/>
                            <a:gd name="connsiteY51" fmla="*/ 359569 h 564357"/>
                            <a:gd name="connsiteX52" fmla="*/ 169068 w 1059656"/>
                            <a:gd name="connsiteY52" fmla="*/ 388144 h 564357"/>
                            <a:gd name="connsiteX53" fmla="*/ 185737 w 1059656"/>
                            <a:gd name="connsiteY53" fmla="*/ 411957 h 564357"/>
                            <a:gd name="connsiteX54" fmla="*/ 180975 w 1059656"/>
                            <a:gd name="connsiteY54" fmla="*/ 442913 h 564357"/>
                            <a:gd name="connsiteX55" fmla="*/ 173831 w 1059656"/>
                            <a:gd name="connsiteY55" fmla="*/ 471488 h 564357"/>
                            <a:gd name="connsiteX56" fmla="*/ 130968 w 1059656"/>
                            <a:gd name="connsiteY56" fmla="*/ 473869 h 564357"/>
                            <a:gd name="connsiteX57" fmla="*/ 95250 w 1059656"/>
                            <a:gd name="connsiteY57" fmla="*/ 488157 h 564357"/>
                            <a:gd name="connsiteX58" fmla="*/ 71437 w 1059656"/>
                            <a:gd name="connsiteY58" fmla="*/ 492919 h 564357"/>
                            <a:gd name="connsiteX59" fmla="*/ 50006 w 1059656"/>
                            <a:gd name="connsiteY59" fmla="*/ 504825 h 564357"/>
                            <a:gd name="connsiteX60" fmla="*/ 30956 w 1059656"/>
                            <a:gd name="connsiteY60" fmla="*/ 521494 h 564357"/>
                            <a:gd name="connsiteX61" fmla="*/ 7143 w 1059656"/>
                            <a:gd name="connsiteY61" fmla="*/ 528638 h 564357"/>
                            <a:gd name="connsiteX62" fmla="*/ 0 w 1059656"/>
                            <a:gd name="connsiteY62" fmla="*/ 533400 h 564357"/>
                            <a:gd name="connsiteX63" fmla="*/ 38100 w 1059656"/>
                            <a:gd name="connsiteY63" fmla="*/ 561975 h 564357"/>
                            <a:gd name="connsiteX64" fmla="*/ 80962 w 1059656"/>
                            <a:gd name="connsiteY64" fmla="*/ 559594 h 564357"/>
                            <a:gd name="connsiteX65" fmla="*/ 116681 w 1059656"/>
                            <a:gd name="connsiteY65" fmla="*/ 526257 h 564357"/>
                            <a:gd name="connsiteX66" fmla="*/ 171450 w 1059656"/>
                            <a:gd name="connsiteY66" fmla="*/ 500063 h 564357"/>
                            <a:gd name="connsiteX67" fmla="*/ 278606 w 1059656"/>
                            <a:gd name="connsiteY67" fmla="*/ 492919 h 564357"/>
                            <a:gd name="connsiteX68" fmla="*/ 292893 w 1059656"/>
                            <a:gd name="connsiteY68" fmla="*/ 481013 h 564357"/>
                            <a:gd name="connsiteX69" fmla="*/ 357187 w 1059656"/>
                            <a:gd name="connsiteY69" fmla="*/ 481013 h 564357"/>
                            <a:gd name="connsiteX70" fmla="*/ 433387 w 1059656"/>
                            <a:gd name="connsiteY70" fmla="*/ 388144 h 564357"/>
                            <a:gd name="connsiteX71" fmla="*/ 559593 w 1059656"/>
                            <a:gd name="connsiteY71" fmla="*/ 328613 h 564357"/>
                            <a:gd name="connsiteX72" fmla="*/ 619125 w 1059656"/>
                            <a:gd name="connsiteY72" fmla="*/ 321469 h 564357"/>
                            <a:gd name="connsiteX73" fmla="*/ 654843 w 1059656"/>
                            <a:gd name="connsiteY73" fmla="*/ 295275 h 564357"/>
                            <a:gd name="connsiteX74" fmla="*/ 716756 w 1059656"/>
                            <a:gd name="connsiteY74" fmla="*/ 292894 h 564357"/>
                            <a:gd name="connsiteX75" fmla="*/ 771525 w 1059656"/>
                            <a:gd name="connsiteY75" fmla="*/ 285750 h 564357"/>
                            <a:gd name="connsiteX76" fmla="*/ 781050 w 1059656"/>
                            <a:gd name="connsiteY76" fmla="*/ 323850 h 564357"/>
                            <a:gd name="connsiteX77" fmla="*/ 773906 w 1059656"/>
                            <a:gd name="connsiteY77" fmla="*/ 445294 h 564357"/>
                            <a:gd name="connsiteX78" fmla="*/ 707231 w 1059656"/>
                            <a:gd name="connsiteY78" fmla="*/ 461963 h 564357"/>
                            <a:gd name="connsiteX79" fmla="*/ 652461 w 1059656"/>
                            <a:gd name="connsiteY79" fmla="*/ 509587 h 564357"/>
                            <a:gd name="connsiteX80" fmla="*/ 654844 w 1059656"/>
                            <a:gd name="connsiteY80" fmla="*/ 528638 h 564357"/>
                            <a:gd name="connsiteX81" fmla="*/ 697706 w 1059656"/>
                            <a:gd name="connsiteY81" fmla="*/ 564357 h 564357"/>
                            <a:gd name="connsiteX0" fmla="*/ 697706 w 1059656"/>
                            <a:gd name="connsiteY0" fmla="*/ 564357 h 564357"/>
                            <a:gd name="connsiteX1" fmla="*/ 778668 w 1059656"/>
                            <a:gd name="connsiteY1" fmla="*/ 492919 h 564357"/>
                            <a:gd name="connsiteX2" fmla="*/ 816768 w 1059656"/>
                            <a:gd name="connsiteY2" fmla="*/ 473869 h 564357"/>
                            <a:gd name="connsiteX3" fmla="*/ 852487 w 1059656"/>
                            <a:gd name="connsiteY3" fmla="*/ 471488 h 564357"/>
                            <a:gd name="connsiteX4" fmla="*/ 916781 w 1059656"/>
                            <a:gd name="connsiteY4" fmla="*/ 457200 h 564357"/>
                            <a:gd name="connsiteX5" fmla="*/ 950118 w 1059656"/>
                            <a:gd name="connsiteY5" fmla="*/ 459582 h 564357"/>
                            <a:gd name="connsiteX6" fmla="*/ 988218 w 1059656"/>
                            <a:gd name="connsiteY6" fmla="*/ 476250 h 564357"/>
                            <a:gd name="connsiteX7" fmla="*/ 1019175 w 1059656"/>
                            <a:gd name="connsiteY7" fmla="*/ 445294 h 564357"/>
                            <a:gd name="connsiteX8" fmla="*/ 992981 w 1059656"/>
                            <a:gd name="connsiteY8" fmla="*/ 414338 h 564357"/>
                            <a:gd name="connsiteX9" fmla="*/ 988218 w 1059656"/>
                            <a:gd name="connsiteY9" fmla="*/ 383382 h 564357"/>
                            <a:gd name="connsiteX10" fmla="*/ 995362 w 1059656"/>
                            <a:gd name="connsiteY10" fmla="*/ 345282 h 564357"/>
                            <a:gd name="connsiteX11" fmla="*/ 1023937 w 1059656"/>
                            <a:gd name="connsiteY11" fmla="*/ 304800 h 564357"/>
                            <a:gd name="connsiteX12" fmla="*/ 1052512 w 1059656"/>
                            <a:gd name="connsiteY12" fmla="*/ 295275 h 564357"/>
                            <a:gd name="connsiteX13" fmla="*/ 1059656 w 1059656"/>
                            <a:gd name="connsiteY13" fmla="*/ 266700 h 564357"/>
                            <a:gd name="connsiteX14" fmla="*/ 1047750 w 1059656"/>
                            <a:gd name="connsiteY14" fmla="*/ 238125 h 564357"/>
                            <a:gd name="connsiteX15" fmla="*/ 1019175 w 1059656"/>
                            <a:gd name="connsiteY15" fmla="*/ 228600 h 564357"/>
                            <a:gd name="connsiteX16" fmla="*/ 992981 w 1059656"/>
                            <a:gd name="connsiteY16" fmla="*/ 235744 h 564357"/>
                            <a:gd name="connsiteX17" fmla="*/ 935831 w 1059656"/>
                            <a:gd name="connsiteY17" fmla="*/ 254794 h 564357"/>
                            <a:gd name="connsiteX18" fmla="*/ 900112 w 1059656"/>
                            <a:gd name="connsiteY18" fmla="*/ 259557 h 564357"/>
                            <a:gd name="connsiteX19" fmla="*/ 878681 w 1059656"/>
                            <a:gd name="connsiteY19" fmla="*/ 242888 h 564357"/>
                            <a:gd name="connsiteX20" fmla="*/ 873918 w 1059656"/>
                            <a:gd name="connsiteY20" fmla="*/ 228600 h 564357"/>
                            <a:gd name="connsiteX21" fmla="*/ 881062 w 1059656"/>
                            <a:gd name="connsiteY21" fmla="*/ 185738 h 564357"/>
                            <a:gd name="connsiteX22" fmla="*/ 888206 w 1059656"/>
                            <a:gd name="connsiteY22" fmla="*/ 150019 h 564357"/>
                            <a:gd name="connsiteX23" fmla="*/ 871537 w 1059656"/>
                            <a:gd name="connsiteY23" fmla="*/ 111919 h 564357"/>
                            <a:gd name="connsiteX24" fmla="*/ 840581 w 1059656"/>
                            <a:gd name="connsiteY24" fmla="*/ 95250 h 564357"/>
                            <a:gd name="connsiteX25" fmla="*/ 835818 w 1059656"/>
                            <a:gd name="connsiteY25" fmla="*/ 52388 h 564357"/>
                            <a:gd name="connsiteX26" fmla="*/ 833437 w 1059656"/>
                            <a:gd name="connsiteY26" fmla="*/ 0 h 564357"/>
                            <a:gd name="connsiteX27" fmla="*/ 809625 w 1059656"/>
                            <a:gd name="connsiteY27" fmla="*/ 33338 h 564357"/>
                            <a:gd name="connsiteX28" fmla="*/ 797718 w 1059656"/>
                            <a:gd name="connsiteY28" fmla="*/ 50007 h 564357"/>
                            <a:gd name="connsiteX29" fmla="*/ 757237 w 1059656"/>
                            <a:gd name="connsiteY29" fmla="*/ 45244 h 564357"/>
                            <a:gd name="connsiteX30" fmla="*/ 735806 w 1059656"/>
                            <a:gd name="connsiteY30" fmla="*/ 50007 h 564357"/>
                            <a:gd name="connsiteX31" fmla="*/ 719137 w 1059656"/>
                            <a:gd name="connsiteY31" fmla="*/ 78582 h 564357"/>
                            <a:gd name="connsiteX32" fmla="*/ 723900 w 1059656"/>
                            <a:gd name="connsiteY32" fmla="*/ 97632 h 564357"/>
                            <a:gd name="connsiteX33" fmla="*/ 707231 w 1059656"/>
                            <a:gd name="connsiteY33" fmla="*/ 111919 h 564357"/>
                            <a:gd name="connsiteX34" fmla="*/ 631031 w 1059656"/>
                            <a:gd name="connsiteY34" fmla="*/ 114300 h 564357"/>
                            <a:gd name="connsiteX35" fmla="*/ 597693 w 1059656"/>
                            <a:gd name="connsiteY35" fmla="*/ 100013 h 564357"/>
                            <a:gd name="connsiteX36" fmla="*/ 569118 w 1059656"/>
                            <a:gd name="connsiteY36" fmla="*/ 71438 h 564357"/>
                            <a:gd name="connsiteX37" fmla="*/ 531018 w 1059656"/>
                            <a:gd name="connsiteY37" fmla="*/ 66675 h 564357"/>
                            <a:gd name="connsiteX38" fmla="*/ 497681 w 1059656"/>
                            <a:gd name="connsiteY38" fmla="*/ 90488 h 564357"/>
                            <a:gd name="connsiteX39" fmla="*/ 481012 w 1059656"/>
                            <a:gd name="connsiteY39" fmla="*/ 109538 h 564357"/>
                            <a:gd name="connsiteX40" fmla="*/ 466725 w 1059656"/>
                            <a:gd name="connsiteY40" fmla="*/ 126207 h 564357"/>
                            <a:gd name="connsiteX41" fmla="*/ 450056 w 1059656"/>
                            <a:gd name="connsiteY41" fmla="*/ 145257 h 564357"/>
                            <a:gd name="connsiteX42" fmla="*/ 454818 w 1059656"/>
                            <a:gd name="connsiteY42" fmla="*/ 171450 h 564357"/>
                            <a:gd name="connsiteX43" fmla="*/ 423862 w 1059656"/>
                            <a:gd name="connsiteY43" fmla="*/ 195263 h 564357"/>
                            <a:gd name="connsiteX44" fmla="*/ 371475 w 1059656"/>
                            <a:gd name="connsiteY44" fmla="*/ 204788 h 564357"/>
                            <a:gd name="connsiteX45" fmla="*/ 330993 w 1059656"/>
                            <a:gd name="connsiteY45" fmla="*/ 223838 h 564357"/>
                            <a:gd name="connsiteX46" fmla="*/ 321468 w 1059656"/>
                            <a:gd name="connsiteY46" fmla="*/ 261938 h 564357"/>
                            <a:gd name="connsiteX47" fmla="*/ 319087 w 1059656"/>
                            <a:gd name="connsiteY47" fmla="*/ 269082 h 564357"/>
                            <a:gd name="connsiteX48" fmla="*/ 266700 w 1059656"/>
                            <a:gd name="connsiteY48" fmla="*/ 285750 h 564357"/>
                            <a:gd name="connsiteX49" fmla="*/ 180975 w 1059656"/>
                            <a:gd name="connsiteY49" fmla="*/ 316707 h 564357"/>
                            <a:gd name="connsiteX50" fmla="*/ 157162 w 1059656"/>
                            <a:gd name="connsiteY50" fmla="*/ 309563 h 564357"/>
                            <a:gd name="connsiteX51" fmla="*/ 128587 w 1059656"/>
                            <a:gd name="connsiteY51" fmla="*/ 300038 h 564357"/>
                            <a:gd name="connsiteX52" fmla="*/ 130968 w 1059656"/>
                            <a:gd name="connsiteY52" fmla="*/ 359569 h 564357"/>
                            <a:gd name="connsiteX53" fmla="*/ 169068 w 1059656"/>
                            <a:gd name="connsiteY53" fmla="*/ 388144 h 564357"/>
                            <a:gd name="connsiteX54" fmla="*/ 185737 w 1059656"/>
                            <a:gd name="connsiteY54" fmla="*/ 411957 h 564357"/>
                            <a:gd name="connsiteX55" fmla="*/ 180975 w 1059656"/>
                            <a:gd name="connsiteY55" fmla="*/ 442913 h 564357"/>
                            <a:gd name="connsiteX56" fmla="*/ 173831 w 1059656"/>
                            <a:gd name="connsiteY56" fmla="*/ 471488 h 564357"/>
                            <a:gd name="connsiteX57" fmla="*/ 130968 w 1059656"/>
                            <a:gd name="connsiteY57" fmla="*/ 473869 h 564357"/>
                            <a:gd name="connsiteX58" fmla="*/ 95250 w 1059656"/>
                            <a:gd name="connsiteY58" fmla="*/ 488157 h 564357"/>
                            <a:gd name="connsiteX59" fmla="*/ 71437 w 1059656"/>
                            <a:gd name="connsiteY59" fmla="*/ 492919 h 564357"/>
                            <a:gd name="connsiteX60" fmla="*/ 50006 w 1059656"/>
                            <a:gd name="connsiteY60" fmla="*/ 504825 h 564357"/>
                            <a:gd name="connsiteX61" fmla="*/ 30956 w 1059656"/>
                            <a:gd name="connsiteY61" fmla="*/ 521494 h 564357"/>
                            <a:gd name="connsiteX62" fmla="*/ 7143 w 1059656"/>
                            <a:gd name="connsiteY62" fmla="*/ 528638 h 564357"/>
                            <a:gd name="connsiteX63" fmla="*/ 0 w 1059656"/>
                            <a:gd name="connsiteY63" fmla="*/ 533400 h 564357"/>
                            <a:gd name="connsiteX64" fmla="*/ 38100 w 1059656"/>
                            <a:gd name="connsiteY64" fmla="*/ 561975 h 564357"/>
                            <a:gd name="connsiteX65" fmla="*/ 80962 w 1059656"/>
                            <a:gd name="connsiteY65" fmla="*/ 559594 h 564357"/>
                            <a:gd name="connsiteX66" fmla="*/ 116681 w 1059656"/>
                            <a:gd name="connsiteY66" fmla="*/ 526257 h 564357"/>
                            <a:gd name="connsiteX67" fmla="*/ 171450 w 1059656"/>
                            <a:gd name="connsiteY67" fmla="*/ 500063 h 564357"/>
                            <a:gd name="connsiteX68" fmla="*/ 278606 w 1059656"/>
                            <a:gd name="connsiteY68" fmla="*/ 492919 h 564357"/>
                            <a:gd name="connsiteX69" fmla="*/ 292893 w 1059656"/>
                            <a:gd name="connsiteY69" fmla="*/ 481013 h 564357"/>
                            <a:gd name="connsiteX70" fmla="*/ 357187 w 1059656"/>
                            <a:gd name="connsiteY70" fmla="*/ 481013 h 564357"/>
                            <a:gd name="connsiteX71" fmla="*/ 433387 w 1059656"/>
                            <a:gd name="connsiteY71" fmla="*/ 388144 h 564357"/>
                            <a:gd name="connsiteX72" fmla="*/ 559593 w 1059656"/>
                            <a:gd name="connsiteY72" fmla="*/ 328613 h 564357"/>
                            <a:gd name="connsiteX73" fmla="*/ 619125 w 1059656"/>
                            <a:gd name="connsiteY73" fmla="*/ 321469 h 564357"/>
                            <a:gd name="connsiteX74" fmla="*/ 654843 w 1059656"/>
                            <a:gd name="connsiteY74" fmla="*/ 295275 h 564357"/>
                            <a:gd name="connsiteX75" fmla="*/ 716756 w 1059656"/>
                            <a:gd name="connsiteY75" fmla="*/ 292894 h 564357"/>
                            <a:gd name="connsiteX76" fmla="*/ 771525 w 1059656"/>
                            <a:gd name="connsiteY76" fmla="*/ 285750 h 564357"/>
                            <a:gd name="connsiteX77" fmla="*/ 781050 w 1059656"/>
                            <a:gd name="connsiteY77" fmla="*/ 323850 h 564357"/>
                            <a:gd name="connsiteX78" fmla="*/ 773906 w 1059656"/>
                            <a:gd name="connsiteY78" fmla="*/ 445294 h 564357"/>
                            <a:gd name="connsiteX79" fmla="*/ 707231 w 1059656"/>
                            <a:gd name="connsiteY79" fmla="*/ 461963 h 564357"/>
                            <a:gd name="connsiteX80" fmla="*/ 652461 w 1059656"/>
                            <a:gd name="connsiteY80" fmla="*/ 509587 h 564357"/>
                            <a:gd name="connsiteX81" fmla="*/ 654844 w 1059656"/>
                            <a:gd name="connsiteY81" fmla="*/ 528638 h 564357"/>
                            <a:gd name="connsiteX82" fmla="*/ 697706 w 1059656"/>
                            <a:gd name="connsiteY82" fmla="*/ 564357 h 564357"/>
                            <a:gd name="connsiteX0" fmla="*/ 697706 w 1059656"/>
                            <a:gd name="connsiteY0" fmla="*/ 564357 h 564357"/>
                            <a:gd name="connsiteX1" fmla="*/ 778668 w 1059656"/>
                            <a:gd name="connsiteY1" fmla="*/ 492919 h 564357"/>
                            <a:gd name="connsiteX2" fmla="*/ 816768 w 1059656"/>
                            <a:gd name="connsiteY2" fmla="*/ 473869 h 564357"/>
                            <a:gd name="connsiteX3" fmla="*/ 852487 w 1059656"/>
                            <a:gd name="connsiteY3" fmla="*/ 471488 h 564357"/>
                            <a:gd name="connsiteX4" fmla="*/ 916781 w 1059656"/>
                            <a:gd name="connsiteY4" fmla="*/ 457200 h 564357"/>
                            <a:gd name="connsiteX5" fmla="*/ 950118 w 1059656"/>
                            <a:gd name="connsiteY5" fmla="*/ 459582 h 564357"/>
                            <a:gd name="connsiteX6" fmla="*/ 988218 w 1059656"/>
                            <a:gd name="connsiteY6" fmla="*/ 476250 h 564357"/>
                            <a:gd name="connsiteX7" fmla="*/ 1019175 w 1059656"/>
                            <a:gd name="connsiteY7" fmla="*/ 445294 h 564357"/>
                            <a:gd name="connsiteX8" fmla="*/ 992981 w 1059656"/>
                            <a:gd name="connsiteY8" fmla="*/ 414338 h 564357"/>
                            <a:gd name="connsiteX9" fmla="*/ 988218 w 1059656"/>
                            <a:gd name="connsiteY9" fmla="*/ 383382 h 564357"/>
                            <a:gd name="connsiteX10" fmla="*/ 995362 w 1059656"/>
                            <a:gd name="connsiteY10" fmla="*/ 345282 h 564357"/>
                            <a:gd name="connsiteX11" fmla="*/ 1023937 w 1059656"/>
                            <a:gd name="connsiteY11" fmla="*/ 304800 h 564357"/>
                            <a:gd name="connsiteX12" fmla="*/ 1052512 w 1059656"/>
                            <a:gd name="connsiteY12" fmla="*/ 295275 h 564357"/>
                            <a:gd name="connsiteX13" fmla="*/ 1059656 w 1059656"/>
                            <a:gd name="connsiteY13" fmla="*/ 266700 h 564357"/>
                            <a:gd name="connsiteX14" fmla="*/ 1047750 w 1059656"/>
                            <a:gd name="connsiteY14" fmla="*/ 238125 h 564357"/>
                            <a:gd name="connsiteX15" fmla="*/ 1019175 w 1059656"/>
                            <a:gd name="connsiteY15" fmla="*/ 228600 h 564357"/>
                            <a:gd name="connsiteX16" fmla="*/ 992981 w 1059656"/>
                            <a:gd name="connsiteY16" fmla="*/ 235744 h 564357"/>
                            <a:gd name="connsiteX17" fmla="*/ 935831 w 1059656"/>
                            <a:gd name="connsiteY17" fmla="*/ 254794 h 564357"/>
                            <a:gd name="connsiteX18" fmla="*/ 900112 w 1059656"/>
                            <a:gd name="connsiteY18" fmla="*/ 259557 h 564357"/>
                            <a:gd name="connsiteX19" fmla="*/ 878681 w 1059656"/>
                            <a:gd name="connsiteY19" fmla="*/ 242888 h 564357"/>
                            <a:gd name="connsiteX20" fmla="*/ 873918 w 1059656"/>
                            <a:gd name="connsiteY20" fmla="*/ 228600 h 564357"/>
                            <a:gd name="connsiteX21" fmla="*/ 881062 w 1059656"/>
                            <a:gd name="connsiteY21" fmla="*/ 185738 h 564357"/>
                            <a:gd name="connsiteX22" fmla="*/ 888206 w 1059656"/>
                            <a:gd name="connsiteY22" fmla="*/ 150019 h 564357"/>
                            <a:gd name="connsiteX23" fmla="*/ 871537 w 1059656"/>
                            <a:gd name="connsiteY23" fmla="*/ 111919 h 564357"/>
                            <a:gd name="connsiteX24" fmla="*/ 840581 w 1059656"/>
                            <a:gd name="connsiteY24" fmla="*/ 95250 h 564357"/>
                            <a:gd name="connsiteX25" fmla="*/ 857249 w 1059656"/>
                            <a:gd name="connsiteY25" fmla="*/ 28576 h 564357"/>
                            <a:gd name="connsiteX26" fmla="*/ 833437 w 1059656"/>
                            <a:gd name="connsiteY26" fmla="*/ 0 h 564357"/>
                            <a:gd name="connsiteX27" fmla="*/ 809625 w 1059656"/>
                            <a:gd name="connsiteY27" fmla="*/ 33338 h 564357"/>
                            <a:gd name="connsiteX28" fmla="*/ 797718 w 1059656"/>
                            <a:gd name="connsiteY28" fmla="*/ 50007 h 564357"/>
                            <a:gd name="connsiteX29" fmla="*/ 757237 w 1059656"/>
                            <a:gd name="connsiteY29" fmla="*/ 45244 h 564357"/>
                            <a:gd name="connsiteX30" fmla="*/ 735806 w 1059656"/>
                            <a:gd name="connsiteY30" fmla="*/ 50007 h 564357"/>
                            <a:gd name="connsiteX31" fmla="*/ 719137 w 1059656"/>
                            <a:gd name="connsiteY31" fmla="*/ 78582 h 564357"/>
                            <a:gd name="connsiteX32" fmla="*/ 723900 w 1059656"/>
                            <a:gd name="connsiteY32" fmla="*/ 97632 h 564357"/>
                            <a:gd name="connsiteX33" fmla="*/ 707231 w 1059656"/>
                            <a:gd name="connsiteY33" fmla="*/ 111919 h 564357"/>
                            <a:gd name="connsiteX34" fmla="*/ 631031 w 1059656"/>
                            <a:gd name="connsiteY34" fmla="*/ 114300 h 564357"/>
                            <a:gd name="connsiteX35" fmla="*/ 597693 w 1059656"/>
                            <a:gd name="connsiteY35" fmla="*/ 100013 h 564357"/>
                            <a:gd name="connsiteX36" fmla="*/ 569118 w 1059656"/>
                            <a:gd name="connsiteY36" fmla="*/ 71438 h 564357"/>
                            <a:gd name="connsiteX37" fmla="*/ 531018 w 1059656"/>
                            <a:gd name="connsiteY37" fmla="*/ 66675 h 564357"/>
                            <a:gd name="connsiteX38" fmla="*/ 497681 w 1059656"/>
                            <a:gd name="connsiteY38" fmla="*/ 90488 h 564357"/>
                            <a:gd name="connsiteX39" fmla="*/ 481012 w 1059656"/>
                            <a:gd name="connsiteY39" fmla="*/ 109538 h 564357"/>
                            <a:gd name="connsiteX40" fmla="*/ 466725 w 1059656"/>
                            <a:gd name="connsiteY40" fmla="*/ 126207 h 564357"/>
                            <a:gd name="connsiteX41" fmla="*/ 450056 w 1059656"/>
                            <a:gd name="connsiteY41" fmla="*/ 145257 h 564357"/>
                            <a:gd name="connsiteX42" fmla="*/ 454818 w 1059656"/>
                            <a:gd name="connsiteY42" fmla="*/ 171450 h 564357"/>
                            <a:gd name="connsiteX43" fmla="*/ 423862 w 1059656"/>
                            <a:gd name="connsiteY43" fmla="*/ 195263 h 564357"/>
                            <a:gd name="connsiteX44" fmla="*/ 371475 w 1059656"/>
                            <a:gd name="connsiteY44" fmla="*/ 204788 h 564357"/>
                            <a:gd name="connsiteX45" fmla="*/ 330993 w 1059656"/>
                            <a:gd name="connsiteY45" fmla="*/ 223838 h 564357"/>
                            <a:gd name="connsiteX46" fmla="*/ 321468 w 1059656"/>
                            <a:gd name="connsiteY46" fmla="*/ 261938 h 564357"/>
                            <a:gd name="connsiteX47" fmla="*/ 319087 w 1059656"/>
                            <a:gd name="connsiteY47" fmla="*/ 269082 h 564357"/>
                            <a:gd name="connsiteX48" fmla="*/ 266700 w 1059656"/>
                            <a:gd name="connsiteY48" fmla="*/ 285750 h 564357"/>
                            <a:gd name="connsiteX49" fmla="*/ 180975 w 1059656"/>
                            <a:gd name="connsiteY49" fmla="*/ 316707 h 564357"/>
                            <a:gd name="connsiteX50" fmla="*/ 157162 w 1059656"/>
                            <a:gd name="connsiteY50" fmla="*/ 309563 h 564357"/>
                            <a:gd name="connsiteX51" fmla="*/ 128587 w 1059656"/>
                            <a:gd name="connsiteY51" fmla="*/ 300038 h 564357"/>
                            <a:gd name="connsiteX52" fmla="*/ 130968 w 1059656"/>
                            <a:gd name="connsiteY52" fmla="*/ 359569 h 564357"/>
                            <a:gd name="connsiteX53" fmla="*/ 169068 w 1059656"/>
                            <a:gd name="connsiteY53" fmla="*/ 388144 h 564357"/>
                            <a:gd name="connsiteX54" fmla="*/ 185737 w 1059656"/>
                            <a:gd name="connsiteY54" fmla="*/ 411957 h 564357"/>
                            <a:gd name="connsiteX55" fmla="*/ 180975 w 1059656"/>
                            <a:gd name="connsiteY55" fmla="*/ 442913 h 564357"/>
                            <a:gd name="connsiteX56" fmla="*/ 173831 w 1059656"/>
                            <a:gd name="connsiteY56" fmla="*/ 471488 h 564357"/>
                            <a:gd name="connsiteX57" fmla="*/ 130968 w 1059656"/>
                            <a:gd name="connsiteY57" fmla="*/ 473869 h 564357"/>
                            <a:gd name="connsiteX58" fmla="*/ 95250 w 1059656"/>
                            <a:gd name="connsiteY58" fmla="*/ 488157 h 564357"/>
                            <a:gd name="connsiteX59" fmla="*/ 71437 w 1059656"/>
                            <a:gd name="connsiteY59" fmla="*/ 492919 h 564357"/>
                            <a:gd name="connsiteX60" fmla="*/ 50006 w 1059656"/>
                            <a:gd name="connsiteY60" fmla="*/ 504825 h 564357"/>
                            <a:gd name="connsiteX61" fmla="*/ 30956 w 1059656"/>
                            <a:gd name="connsiteY61" fmla="*/ 521494 h 564357"/>
                            <a:gd name="connsiteX62" fmla="*/ 7143 w 1059656"/>
                            <a:gd name="connsiteY62" fmla="*/ 528638 h 564357"/>
                            <a:gd name="connsiteX63" fmla="*/ 0 w 1059656"/>
                            <a:gd name="connsiteY63" fmla="*/ 533400 h 564357"/>
                            <a:gd name="connsiteX64" fmla="*/ 38100 w 1059656"/>
                            <a:gd name="connsiteY64" fmla="*/ 561975 h 564357"/>
                            <a:gd name="connsiteX65" fmla="*/ 80962 w 1059656"/>
                            <a:gd name="connsiteY65" fmla="*/ 559594 h 564357"/>
                            <a:gd name="connsiteX66" fmla="*/ 116681 w 1059656"/>
                            <a:gd name="connsiteY66" fmla="*/ 526257 h 564357"/>
                            <a:gd name="connsiteX67" fmla="*/ 171450 w 1059656"/>
                            <a:gd name="connsiteY67" fmla="*/ 500063 h 564357"/>
                            <a:gd name="connsiteX68" fmla="*/ 278606 w 1059656"/>
                            <a:gd name="connsiteY68" fmla="*/ 492919 h 564357"/>
                            <a:gd name="connsiteX69" fmla="*/ 292893 w 1059656"/>
                            <a:gd name="connsiteY69" fmla="*/ 481013 h 564357"/>
                            <a:gd name="connsiteX70" fmla="*/ 357187 w 1059656"/>
                            <a:gd name="connsiteY70" fmla="*/ 481013 h 564357"/>
                            <a:gd name="connsiteX71" fmla="*/ 433387 w 1059656"/>
                            <a:gd name="connsiteY71" fmla="*/ 388144 h 564357"/>
                            <a:gd name="connsiteX72" fmla="*/ 559593 w 1059656"/>
                            <a:gd name="connsiteY72" fmla="*/ 328613 h 564357"/>
                            <a:gd name="connsiteX73" fmla="*/ 619125 w 1059656"/>
                            <a:gd name="connsiteY73" fmla="*/ 321469 h 564357"/>
                            <a:gd name="connsiteX74" fmla="*/ 654843 w 1059656"/>
                            <a:gd name="connsiteY74" fmla="*/ 295275 h 564357"/>
                            <a:gd name="connsiteX75" fmla="*/ 716756 w 1059656"/>
                            <a:gd name="connsiteY75" fmla="*/ 292894 h 564357"/>
                            <a:gd name="connsiteX76" fmla="*/ 771525 w 1059656"/>
                            <a:gd name="connsiteY76" fmla="*/ 285750 h 564357"/>
                            <a:gd name="connsiteX77" fmla="*/ 781050 w 1059656"/>
                            <a:gd name="connsiteY77" fmla="*/ 323850 h 564357"/>
                            <a:gd name="connsiteX78" fmla="*/ 773906 w 1059656"/>
                            <a:gd name="connsiteY78" fmla="*/ 445294 h 564357"/>
                            <a:gd name="connsiteX79" fmla="*/ 707231 w 1059656"/>
                            <a:gd name="connsiteY79" fmla="*/ 461963 h 564357"/>
                            <a:gd name="connsiteX80" fmla="*/ 652461 w 1059656"/>
                            <a:gd name="connsiteY80" fmla="*/ 509587 h 564357"/>
                            <a:gd name="connsiteX81" fmla="*/ 654844 w 1059656"/>
                            <a:gd name="connsiteY81" fmla="*/ 528638 h 564357"/>
                            <a:gd name="connsiteX82" fmla="*/ 697706 w 1059656"/>
                            <a:gd name="connsiteY82" fmla="*/ 564357 h 564357"/>
                            <a:gd name="connsiteX0" fmla="*/ 697706 w 1059656"/>
                            <a:gd name="connsiteY0" fmla="*/ 564357 h 564357"/>
                            <a:gd name="connsiteX1" fmla="*/ 778668 w 1059656"/>
                            <a:gd name="connsiteY1" fmla="*/ 492919 h 564357"/>
                            <a:gd name="connsiteX2" fmla="*/ 816768 w 1059656"/>
                            <a:gd name="connsiteY2" fmla="*/ 473869 h 564357"/>
                            <a:gd name="connsiteX3" fmla="*/ 852487 w 1059656"/>
                            <a:gd name="connsiteY3" fmla="*/ 471488 h 564357"/>
                            <a:gd name="connsiteX4" fmla="*/ 916781 w 1059656"/>
                            <a:gd name="connsiteY4" fmla="*/ 457200 h 564357"/>
                            <a:gd name="connsiteX5" fmla="*/ 950118 w 1059656"/>
                            <a:gd name="connsiteY5" fmla="*/ 459582 h 564357"/>
                            <a:gd name="connsiteX6" fmla="*/ 988218 w 1059656"/>
                            <a:gd name="connsiteY6" fmla="*/ 476250 h 564357"/>
                            <a:gd name="connsiteX7" fmla="*/ 1019175 w 1059656"/>
                            <a:gd name="connsiteY7" fmla="*/ 445294 h 564357"/>
                            <a:gd name="connsiteX8" fmla="*/ 992981 w 1059656"/>
                            <a:gd name="connsiteY8" fmla="*/ 414338 h 564357"/>
                            <a:gd name="connsiteX9" fmla="*/ 988218 w 1059656"/>
                            <a:gd name="connsiteY9" fmla="*/ 383382 h 564357"/>
                            <a:gd name="connsiteX10" fmla="*/ 995362 w 1059656"/>
                            <a:gd name="connsiteY10" fmla="*/ 345282 h 564357"/>
                            <a:gd name="connsiteX11" fmla="*/ 1023937 w 1059656"/>
                            <a:gd name="connsiteY11" fmla="*/ 304800 h 564357"/>
                            <a:gd name="connsiteX12" fmla="*/ 1052512 w 1059656"/>
                            <a:gd name="connsiteY12" fmla="*/ 295275 h 564357"/>
                            <a:gd name="connsiteX13" fmla="*/ 1059656 w 1059656"/>
                            <a:gd name="connsiteY13" fmla="*/ 266700 h 564357"/>
                            <a:gd name="connsiteX14" fmla="*/ 1047750 w 1059656"/>
                            <a:gd name="connsiteY14" fmla="*/ 238125 h 564357"/>
                            <a:gd name="connsiteX15" fmla="*/ 1019175 w 1059656"/>
                            <a:gd name="connsiteY15" fmla="*/ 228600 h 564357"/>
                            <a:gd name="connsiteX16" fmla="*/ 992981 w 1059656"/>
                            <a:gd name="connsiteY16" fmla="*/ 235744 h 564357"/>
                            <a:gd name="connsiteX17" fmla="*/ 935831 w 1059656"/>
                            <a:gd name="connsiteY17" fmla="*/ 254794 h 564357"/>
                            <a:gd name="connsiteX18" fmla="*/ 900112 w 1059656"/>
                            <a:gd name="connsiteY18" fmla="*/ 259557 h 564357"/>
                            <a:gd name="connsiteX19" fmla="*/ 878681 w 1059656"/>
                            <a:gd name="connsiteY19" fmla="*/ 242888 h 564357"/>
                            <a:gd name="connsiteX20" fmla="*/ 873918 w 1059656"/>
                            <a:gd name="connsiteY20" fmla="*/ 228600 h 564357"/>
                            <a:gd name="connsiteX21" fmla="*/ 881062 w 1059656"/>
                            <a:gd name="connsiteY21" fmla="*/ 185738 h 564357"/>
                            <a:gd name="connsiteX22" fmla="*/ 888206 w 1059656"/>
                            <a:gd name="connsiteY22" fmla="*/ 150019 h 564357"/>
                            <a:gd name="connsiteX23" fmla="*/ 871537 w 1059656"/>
                            <a:gd name="connsiteY23" fmla="*/ 111919 h 564357"/>
                            <a:gd name="connsiteX24" fmla="*/ 840581 w 1059656"/>
                            <a:gd name="connsiteY24" fmla="*/ 95250 h 564357"/>
                            <a:gd name="connsiteX25" fmla="*/ 845343 w 1059656"/>
                            <a:gd name="connsiteY25" fmla="*/ 61913 h 564357"/>
                            <a:gd name="connsiteX26" fmla="*/ 857249 w 1059656"/>
                            <a:gd name="connsiteY26" fmla="*/ 28576 h 564357"/>
                            <a:gd name="connsiteX27" fmla="*/ 833437 w 1059656"/>
                            <a:gd name="connsiteY27" fmla="*/ 0 h 564357"/>
                            <a:gd name="connsiteX28" fmla="*/ 809625 w 1059656"/>
                            <a:gd name="connsiteY28" fmla="*/ 33338 h 564357"/>
                            <a:gd name="connsiteX29" fmla="*/ 797718 w 1059656"/>
                            <a:gd name="connsiteY29" fmla="*/ 50007 h 564357"/>
                            <a:gd name="connsiteX30" fmla="*/ 757237 w 1059656"/>
                            <a:gd name="connsiteY30" fmla="*/ 45244 h 564357"/>
                            <a:gd name="connsiteX31" fmla="*/ 735806 w 1059656"/>
                            <a:gd name="connsiteY31" fmla="*/ 50007 h 564357"/>
                            <a:gd name="connsiteX32" fmla="*/ 719137 w 1059656"/>
                            <a:gd name="connsiteY32" fmla="*/ 78582 h 564357"/>
                            <a:gd name="connsiteX33" fmla="*/ 723900 w 1059656"/>
                            <a:gd name="connsiteY33" fmla="*/ 97632 h 564357"/>
                            <a:gd name="connsiteX34" fmla="*/ 707231 w 1059656"/>
                            <a:gd name="connsiteY34" fmla="*/ 111919 h 564357"/>
                            <a:gd name="connsiteX35" fmla="*/ 631031 w 1059656"/>
                            <a:gd name="connsiteY35" fmla="*/ 114300 h 564357"/>
                            <a:gd name="connsiteX36" fmla="*/ 597693 w 1059656"/>
                            <a:gd name="connsiteY36" fmla="*/ 100013 h 564357"/>
                            <a:gd name="connsiteX37" fmla="*/ 569118 w 1059656"/>
                            <a:gd name="connsiteY37" fmla="*/ 71438 h 564357"/>
                            <a:gd name="connsiteX38" fmla="*/ 531018 w 1059656"/>
                            <a:gd name="connsiteY38" fmla="*/ 66675 h 564357"/>
                            <a:gd name="connsiteX39" fmla="*/ 497681 w 1059656"/>
                            <a:gd name="connsiteY39" fmla="*/ 90488 h 564357"/>
                            <a:gd name="connsiteX40" fmla="*/ 481012 w 1059656"/>
                            <a:gd name="connsiteY40" fmla="*/ 109538 h 564357"/>
                            <a:gd name="connsiteX41" fmla="*/ 466725 w 1059656"/>
                            <a:gd name="connsiteY41" fmla="*/ 126207 h 564357"/>
                            <a:gd name="connsiteX42" fmla="*/ 450056 w 1059656"/>
                            <a:gd name="connsiteY42" fmla="*/ 145257 h 564357"/>
                            <a:gd name="connsiteX43" fmla="*/ 454818 w 1059656"/>
                            <a:gd name="connsiteY43" fmla="*/ 171450 h 564357"/>
                            <a:gd name="connsiteX44" fmla="*/ 423862 w 1059656"/>
                            <a:gd name="connsiteY44" fmla="*/ 195263 h 564357"/>
                            <a:gd name="connsiteX45" fmla="*/ 371475 w 1059656"/>
                            <a:gd name="connsiteY45" fmla="*/ 204788 h 564357"/>
                            <a:gd name="connsiteX46" fmla="*/ 330993 w 1059656"/>
                            <a:gd name="connsiteY46" fmla="*/ 223838 h 564357"/>
                            <a:gd name="connsiteX47" fmla="*/ 321468 w 1059656"/>
                            <a:gd name="connsiteY47" fmla="*/ 261938 h 564357"/>
                            <a:gd name="connsiteX48" fmla="*/ 319087 w 1059656"/>
                            <a:gd name="connsiteY48" fmla="*/ 269082 h 564357"/>
                            <a:gd name="connsiteX49" fmla="*/ 266700 w 1059656"/>
                            <a:gd name="connsiteY49" fmla="*/ 285750 h 564357"/>
                            <a:gd name="connsiteX50" fmla="*/ 180975 w 1059656"/>
                            <a:gd name="connsiteY50" fmla="*/ 316707 h 564357"/>
                            <a:gd name="connsiteX51" fmla="*/ 157162 w 1059656"/>
                            <a:gd name="connsiteY51" fmla="*/ 309563 h 564357"/>
                            <a:gd name="connsiteX52" fmla="*/ 128587 w 1059656"/>
                            <a:gd name="connsiteY52" fmla="*/ 300038 h 564357"/>
                            <a:gd name="connsiteX53" fmla="*/ 130968 w 1059656"/>
                            <a:gd name="connsiteY53" fmla="*/ 359569 h 564357"/>
                            <a:gd name="connsiteX54" fmla="*/ 169068 w 1059656"/>
                            <a:gd name="connsiteY54" fmla="*/ 388144 h 564357"/>
                            <a:gd name="connsiteX55" fmla="*/ 185737 w 1059656"/>
                            <a:gd name="connsiteY55" fmla="*/ 411957 h 564357"/>
                            <a:gd name="connsiteX56" fmla="*/ 180975 w 1059656"/>
                            <a:gd name="connsiteY56" fmla="*/ 442913 h 564357"/>
                            <a:gd name="connsiteX57" fmla="*/ 173831 w 1059656"/>
                            <a:gd name="connsiteY57" fmla="*/ 471488 h 564357"/>
                            <a:gd name="connsiteX58" fmla="*/ 130968 w 1059656"/>
                            <a:gd name="connsiteY58" fmla="*/ 473869 h 564357"/>
                            <a:gd name="connsiteX59" fmla="*/ 95250 w 1059656"/>
                            <a:gd name="connsiteY59" fmla="*/ 488157 h 564357"/>
                            <a:gd name="connsiteX60" fmla="*/ 71437 w 1059656"/>
                            <a:gd name="connsiteY60" fmla="*/ 492919 h 564357"/>
                            <a:gd name="connsiteX61" fmla="*/ 50006 w 1059656"/>
                            <a:gd name="connsiteY61" fmla="*/ 504825 h 564357"/>
                            <a:gd name="connsiteX62" fmla="*/ 30956 w 1059656"/>
                            <a:gd name="connsiteY62" fmla="*/ 521494 h 564357"/>
                            <a:gd name="connsiteX63" fmla="*/ 7143 w 1059656"/>
                            <a:gd name="connsiteY63" fmla="*/ 528638 h 564357"/>
                            <a:gd name="connsiteX64" fmla="*/ 0 w 1059656"/>
                            <a:gd name="connsiteY64" fmla="*/ 533400 h 564357"/>
                            <a:gd name="connsiteX65" fmla="*/ 38100 w 1059656"/>
                            <a:gd name="connsiteY65" fmla="*/ 561975 h 564357"/>
                            <a:gd name="connsiteX66" fmla="*/ 80962 w 1059656"/>
                            <a:gd name="connsiteY66" fmla="*/ 559594 h 564357"/>
                            <a:gd name="connsiteX67" fmla="*/ 116681 w 1059656"/>
                            <a:gd name="connsiteY67" fmla="*/ 526257 h 564357"/>
                            <a:gd name="connsiteX68" fmla="*/ 171450 w 1059656"/>
                            <a:gd name="connsiteY68" fmla="*/ 500063 h 564357"/>
                            <a:gd name="connsiteX69" fmla="*/ 278606 w 1059656"/>
                            <a:gd name="connsiteY69" fmla="*/ 492919 h 564357"/>
                            <a:gd name="connsiteX70" fmla="*/ 292893 w 1059656"/>
                            <a:gd name="connsiteY70" fmla="*/ 481013 h 564357"/>
                            <a:gd name="connsiteX71" fmla="*/ 357187 w 1059656"/>
                            <a:gd name="connsiteY71" fmla="*/ 481013 h 564357"/>
                            <a:gd name="connsiteX72" fmla="*/ 433387 w 1059656"/>
                            <a:gd name="connsiteY72" fmla="*/ 388144 h 564357"/>
                            <a:gd name="connsiteX73" fmla="*/ 559593 w 1059656"/>
                            <a:gd name="connsiteY73" fmla="*/ 328613 h 564357"/>
                            <a:gd name="connsiteX74" fmla="*/ 619125 w 1059656"/>
                            <a:gd name="connsiteY74" fmla="*/ 321469 h 564357"/>
                            <a:gd name="connsiteX75" fmla="*/ 654843 w 1059656"/>
                            <a:gd name="connsiteY75" fmla="*/ 295275 h 564357"/>
                            <a:gd name="connsiteX76" fmla="*/ 716756 w 1059656"/>
                            <a:gd name="connsiteY76" fmla="*/ 292894 h 564357"/>
                            <a:gd name="connsiteX77" fmla="*/ 771525 w 1059656"/>
                            <a:gd name="connsiteY77" fmla="*/ 285750 h 564357"/>
                            <a:gd name="connsiteX78" fmla="*/ 781050 w 1059656"/>
                            <a:gd name="connsiteY78" fmla="*/ 323850 h 564357"/>
                            <a:gd name="connsiteX79" fmla="*/ 773906 w 1059656"/>
                            <a:gd name="connsiteY79" fmla="*/ 445294 h 564357"/>
                            <a:gd name="connsiteX80" fmla="*/ 707231 w 1059656"/>
                            <a:gd name="connsiteY80" fmla="*/ 461963 h 564357"/>
                            <a:gd name="connsiteX81" fmla="*/ 652461 w 1059656"/>
                            <a:gd name="connsiteY81" fmla="*/ 509587 h 564357"/>
                            <a:gd name="connsiteX82" fmla="*/ 654844 w 1059656"/>
                            <a:gd name="connsiteY82" fmla="*/ 528638 h 564357"/>
                            <a:gd name="connsiteX83" fmla="*/ 697706 w 1059656"/>
                            <a:gd name="connsiteY83" fmla="*/ 564357 h 564357"/>
                            <a:gd name="connsiteX0" fmla="*/ 697706 w 1059656"/>
                            <a:gd name="connsiteY0" fmla="*/ 564357 h 564357"/>
                            <a:gd name="connsiteX1" fmla="*/ 778668 w 1059656"/>
                            <a:gd name="connsiteY1" fmla="*/ 492919 h 564357"/>
                            <a:gd name="connsiteX2" fmla="*/ 816768 w 1059656"/>
                            <a:gd name="connsiteY2" fmla="*/ 473869 h 564357"/>
                            <a:gd name="connsiteX3" fmla="*/ 852487 w 1059656"/>
                            <a:gd name="connsiteY3" fmla="*/ 471488 h 564357"/>
                            <a:gd name="connsiteX4" fmla="*/ 916781 w 1059656"/>
                            <a:gd name="connsiteY4" fmla="*/ 457200 h 564357"/>
                            <a:gd name="connsiteX5" fmla="*/ 950118 w 1059656"/>
                            <a:gd name="connsiteY5" fmla="*/ 459582 h 564357"/>
                            <a:gd name="connsiteX6" fmla="*/ 988218 w 1059656"/>
                            <a:gd name="connsiteY6" fmla="*/ 476250 h 564357"/>
                            <a:gd name="connsiteX7" fmla="*/ 1019175 w 1059656"/>
                            <a:gd name="connsiteY7" fmla="*/ 445294 h 564357"/>
                            <a:gd name="connsiteX8" fmla="*/ 992981 w 1059656"/>
                            <a:gd name="connsiteY8" fmla="*/ 414338 h 564357"/>
                            <a:gd name="connsiteX9" fmla="*/ 988218 w 1059656"/>
                            <a:gd name="connsiteY9" fmla="*/ 383382 h 564357"/>
                            <a:gd name="connsiteX10" fmla="*/ 995362 w 1059656"/>
                            <a:gd name="connsiteY10" fmla="*/ 345282 h 564357"/>
                            <a:gd name="connsiteX11" fmla="*/ 1023937 w 1059656"/>
                            <a:gd name="connsiteY11" fmla="*/ 304800 h 564357"/>
                            <a:gd name="connsiteX12" fmla="*/ 1052512 w 1059656"/>
                            <a:gd name="connsiteY12" fmla="*/ 295275 h 564357"/>
                            <a:gd name="connsiteX13" fmla="*/ 1059656 w 1059656"/>
                            <a:gd name="connsiteY13" fmla="*/ 266700 h 564357"/>
                            <a:gd name="connsiteX14" fmla="*/ 1047750 w 1059656"/>
                            <a:gd name="connsiteY14" fmla="*/ 238125 h 564357"/>
                            <a:gd name="connsiteX15" fmla="*/ 1019175 w 1059656"/>
                            <a:gd name="connsiteY15" fmla="*/ 228600 h 564357"/>
                            <a:gd name="connsiteX16" fmla="*/ 992981 w 1059656"/>
                            <a:gd name="connsiteY16" fmla="*/ 235744 h 564357"/>
                            <a:gd name="connsiteX17" fmla="*/ 935831 w 1059656"/>
                            <a:gd name="connsiteY17" fmla="*/ 254794 h 564357"/>
                            <a:gd name="connsiteX18" fmla="*/ 900112 w 1059656"/>
                            <a:gd name="connsiteY18" fmla="*/ 259557 h 564357"/>
                            <a:gd name="connsiteX19" fmla="*/ 878681 w 1059656"/>
                            <a:gd name="connsiteY19" fmla="*/ 242888 h 564357"/>
                            <a:gd name="connsiteX20" fmla="*/ 873918 w 1059656"/>
                            <a:gd name="connsiteY20" fmla="*/ 228600 h 564357"/>
                            <a:gd name="connsiteX21" fmla="*/ 881062 w 1059656"/>
                            <a:gd name="connsiteY21" fmla="*/ 185738 h 564357"/>
                            <a:gd name="connsiteX22" fmla="*/ 888206 w 1059656"/>
                            <a:gd name="connsiteY22" fmla="*/ 150019 h 564357"/>
                            <a:gd name="connsiteX23" fmla="*/ 871537 w 1059656"/>
                            <a:gd name="connsiteY23" fmla="*/ 111919 h 564357"/>
                            <a:gd name="connsiteX24" fmla="*/ 840581 w 1059656"/>
                            <a:gd name="connsiteY24" fmla="*/ 95250 h 564357"/>
                            <a:gd name="connsiteX25" fmla="*/ 859630 w 1059656"/>
                            <a:gd name="connsiteY25" fmla="*/ 66676 h 564357"/>
                            <a:gd name="connsiteX26" fmla="*/ 857249 w 1059656"/>
                            <a:gd name="connsiteY26" fmla="*/ 28576 h 564357"/>
                            <a:gd name="connsiteX27" fmla="*/ 833437 w 1059656"/>
                            <a:gd name="connsiteY27" fmla="*/ 0 h 564357"/>
                            <a:gd name="connsiteX28" fmla="*/ 809625 w 1059656"/>
                            <a:gd name="connsiteY28" fmla="*/ 33338 h 564357"/>
                            <a:gd name="connsiteX29" fmla="*/ 797718 w 1059656"/>
                            <a:gd name="connsiteY29" fmla="*/ 50007 h 564357"/>
                            <a:gd name="connsiteX30" fmla="*/ 757237 w 1059656"/>
                            <a:gd name="connsiteY30" fmla="*/ 45244 h 564357"/>
                            <a:gd name="connsiteX31" fmla="*/ 735806 w 1059656"/>
                            <a:gd name="connsiteY31" fmla="*/ 50007 h 564357"/>
                            <a:gd name="connsiteX32" fmla="*/ 719137 w 1059656"/>
                            <a:gd name="connsiteY32" fmla="*/ 78582 h 564357"/>
                            <a:gd name="connsiteX33" fmla="*/ 723900 w 1059656"/>
                            <a:gd name="connsiteY33" fmla="*/ 97632 h 564357"/>
                            <a:gd name="connsiteX34" fmla="*/ 707231 w 1059656"/>
                            <a:gd name="connsiteY34" fmla="*/ 111919 h 564357"/>
                            <a:gd name="connsiteX35" fmla="*/ 631031 w 1059656"/>
                            <a:gd name="connsiteY35" fmla="*/ 114300 h 564357"/>
                            <a:gd name="connsiteX36" fmla="*/ 597693 w 1059656"/>
                            <a:gd name="connsiteY36" fmla="*/ 100013 h 564357"/>
                            <a:gd name="connsiteX37" fmla="*/ 569118 w 1059656"/>
                            <a:gd name="connsiteY37" fmla="*/ 71438 h 564357"/>
                            <a:gd name="connsiteX38" fmla="*/ 531018 w 1059656"/>
                            <a:gd name="connsiteY38" fmla="*/ 66675 h 564357"/>
                            <a:gd name="connsiteX39" fmla="*/ 497681 w 1059656"/>
                            <a:gd name="connsiteY39" fmla="*/ 90488 h 564357"/>
                            <a:gd name="connsiteX40" fmla="*/ 481012 w 1059656"/>
                            <a:gd name="connsiteY40" fmla="*/ 109538 h 564357"/>
                            <a:gd name="connsiteX41" fmla="*/ 466725 w 1059656"/>
                            <a:gd name="connsiteY41" fmla="*/ 126207 h 564357"/>
                            <a:gd name="connsiteX42" fmla="*/ 450056 w 1059656"/>
                            <a:gd name="connsiteY42" fmla="*/ 145257 h 564357"/>
                            <a:gd name="connsiteX43" fmla="*/ 454818 w 1059656"/>
                            <a:gd name="connsiteY43" fmla="*/ 171450 h 564357"/>
                            <a:gd name="connsiteX44" fmla="*/ 423862 w 1059656"/>
                            <a:gd name="connsiteY44" fmla="*/ 195263 h 564357"/>
                            <a:gd name="connsiteX45" fmla="*/ 371475 w 1059656"/>
                            <a:gd name="connsiteY45" fmla="*/ 204788 h 564357"/>
                            <a:gd name="connsiteX46" fmla="*/ 330993 w 1059656"/>
                            <a:gd name="connsiteY46" fmla="*/ 223838 h 564357"/>
                            <a:gd name="connsiteX47" fmla="*/ 321468 w 1059656"/>
                            <a:gd name="connsiteY47" fmla="*/ 261938 h 564357"/>
                            <a:gd name="connsiteX48" fmla="*/ 319087 w 1059656"/>
                            <a:gd name="connsiteY48" fmla="*/ 269082 h 564357"/>
                            <a:gd name="connsiteX49" fmla="*/ 266700 w 1059656"/>
                            <a:gd name="connsiteY49" fmla="*/ 285750 h 564357"/>
                            <a:gd name="connsiteX50" fmla="*/ 180975 w 1059656"/>
                            <a:gd name="connsiteY50" fmla="*/ 316707 h 564357"/>
                            <a:gd name="connsiteX51" fmla="*/ 157162 w 1059656"/>
                            <a:gd name="connsiteY51" fmla="*/ 309563 h 564357"/>
                            <a:gd name="connsiteX52" fmla="*/ 128587 w 1059656"/>
                            <a:gd name="connsiteY52" fmla="*/ 300038 h 564357"/>
                            <a:gd name="connsiteX53" fmla="*/ 130968 w 1059656"/>
                            <a:gd name="connsiteY53" fmla="*/ 359569 h 564357"/>
                            <a:gd name="connsiteX54" fmla="*/ 169068 w 1059656"/>
                            <a:gd name="connsiteY54" fmla="*/ 388144 h 564357"/>
                            <a:gd name="connsiteX55" fmla="*/ 185737 w 1059656"/>
                            <a:gd name="connsiteY55" fmla="*/ 411957 h 564357"/>
                            <a:gd name="connsiteX56" fmla="*/ 180975 w 1059656"/>
                            <a:gd name="connsiteY56" fmla="*/ 442913 h 564357"/>
                            <a:gd name="connsiteX57" fmla="*/ 173831 w 1059656"/>
                            <a:gd name="connsiteY57" fmla="*/ 471488 h 564357"/>
                            <a:gd name="connsiteX58" fmla="*/ 130968 w 1059656"/>
                            <a:gd name="connsiteY58" fmla="*/ 473869 h 564357"/>
                            <a:gd name="connsiteX59" fmla="*/ 95250 w 1059656"/>
                            <a:gd name="connsiteY59" fmla="*/ 488157 h 564357"/>
                            <a:gd name="connsiteX60" fmla="*/ 71437 w 1059656"/>
                            <a:gd name="connsiteY60" fmla="*/ 492919 h 564357"/>
                            <a:gd name="connsiteX61" fmla="*/ 50006 w 1059656"/>
                            <a:gd name="connsiteY61" fmla="*/ 504825 h 564357"/>
                            <a:gd name="connsiteX62" fmla="*/ 30956 w 1059656"/>
                            <a:gd name="connsiteY62" fmla="*/ 521494 h 564357"/>
                            <a:gd name="connsiteX63" fmla="*/ 7143 w 1059656"/>
                            <a:gd name="connsiteY63" fmla="*/ 528638 h 564357"/>
                            <a:gd name="connsiteX64" fmla="*/ 0 w 1059656"/>
                            <a:gd name="connsiteY64" fmla="*/ 533400 h 564357"/>
                            <a:gd name="connsiteX65" fmla="*/ 38100 w 1059656"/>
                            <a:gd name="connsiteY65" fmla="*/ 561975 h 564357"/>
                            <a:gd name="connsiteX66" fmla="*/ 80962 w 1059656"/>
                            <a:gd name="connsiteY66" fmla="*/ 559594 h 564357"/>
                            <a:gd name="connsiteX67" fmla="*/ 116681 w 1059656"/>
                            <a:gd name="connsiteY67" fmla="*/ 526257 h 564357"/>
                            <a:gd name="connsiteX68" fmla="*/ 171450 w 1059656"/>
                            <a:gd name="connsiteY68" fmla="*/ 500063 h 564357"/>
                            <a:gd name="connsiteX69" fmla="*/ 278606 w 1059656"/>
                            <a:gd name="connsiteY69" fmla="*/ 492919 h 564357"/>
                            <a:gd name="connsiteX70" fmla="*/ 292893 w 1059656"/>
                            <a:gd name="connsiteY70" fmla="*/ 481013 h 564357"/>
                            <a:gd name="connsiteX71" fmla="*/ 357187 w 1059656"/>
                            <a:gd name="connsiteY71" fmla="*/ 481013 h 564357"/>
                            <a:gd name="connsiteX72" fmla="*/ 433387 w 1059656"/>
                            <a:gd name="connsiteY72" fmla="*/ 388144 h 564357"/>
                            <a:gd name="connsiteX73" fmla="*/ 559593 w 1059656"/>
                            <a:gd name="connsiteY73" fmla="*/ 328613 h 564357"/>
                            <a:gd name="connsiteX74" fmla="*/ 619125 w 1059656"/>
                            <a:gd name="connsiteY74" fmla="*/ 321469 h 564357"/>
                            <a:gd name="connsiteX75" fmla="*/ 654843 w 1059656"/>
                            <a:gd name="connsiteY75" fmla="*/ 295275 h 564357"/>
                            <a:gd name="connsiteX76" fmla="*/ 716756 w 1059656"/>
                            <a:gd name="connsiteY76" fmla="*/ 292894 h 564357"/>
                            <a:gd name="connsiteX77" fmla="*/ 771525 w 1059656"/>
                            <a:gd name="connsiteY77" fmla="*/ 285750 h 564357"/>
                            <a:gd name="connsiteX78" fmla="*/ 781050 w 1059656"/>
                            <a:gd name="connsiteY78" fmla="*/ 323850 h 564357"/>
                            <a:gd name="connsiteX79" fmla="*/ 773906 w 1059656"/>
                            <a:gd name="connsiteY79" fmla="*/ 445294 h 564357"/>
                            <a:gd name="connsiteX80" fmla="*/ 707231 w 1059656"/>
                            <a:gd name="connsiteY80" fmla="*/ 461963 h 564357"/>
                            <a:gd name="connsiteX81" fmla="*/ 652461 w 1059656"/>
                            <a:gd name="connsiteY81" fmla="*/ 509587 h 564357"/>
                            <a:gd name="connsiteX82" fmla="*/ 654844 w 1059656"/>
                            <a:gd name="connsiteY82" fmla="*/ 528638 h 564357"/>
                            <a:gd name="connsiteX83" fmla="*/ 697706 w 1059656"/>
                            <a:gd name="connsiteY83" fmla="*/ 564357 h 564357"/>
                            <a:gd name="connsiteX0" fmla="*/ 697706 w 1059656"/>
                            <a:gd name="connsiteY0" fmla="*/ 564357 h 564357"/>
                            <a:gd name="connsiteX1" fmla="*/ 778668 w 1059656"/>
                            <a:gd name="connsiteY1" fmla="*/ 492919 h 564357"/>
                            <a:gd name="connsiteX2" fmla="*/ 816768 w 1059656"/>
                            <a:gd name="connsiteY2" fmla="*/ 473869 h 564357"/>
                            <a:gd name="connsiteX3" fmla="*/ 852487 w 1059656"/>
                            <a:gd name="connsiteY3" fmla="*/ 471488 h 564357"/>
                            <a:gd name="connsiteX4" fmla="*/ 916781 w 1059656"/>
                            <a:gd name="connsiteY4" fmla="*/ 457200 h 564357"/>
                            <a:gd name="connsiteX5" fmla="*/ 950118 w 1059656"/>
                            <a:gd name="connsiteY5" fmla="*/ 459582 h 564357"/>
                            <a:gd name="connsiteX6" fmla="*/ 988218 w 1059656"/>
                            <a:gd name="connsiteY6" fmla="*/ 476250 h 564357"/>
                            <a:gd name="connsiteX7" fmla="*/ 1019175 w 1059656"/>
                            <a:gd name="connsiteY7" fmla="*/ 445294 h 564357"/>
                            <a:gd name="connsiteX8" fmla="*/ 992981 w 1059656"/>
                            <a:gd name="connsiteY8" fmla="*/ 414338 h 564357"/>
                            <a:gd name="connsiteX9" fmla="*/ 988218 w 1059656"/>
                            <a:gd name="connsiteY9" fmla="*/ 383382 h 564357"/>
                            <a:gd name="connsiteX10" fmla="*/ 995362 w 1059656"/>
                            <a:gd name="connsiteY10" fmla="*/ 345282 h 564357"/>
                            <a:gd name="connsiteX11" fmla="*/ 1023937 w 1059656"/>
                            <a:gd name="connsiteY11" fmla="*/ 304800 h 564357"/>
                            <a:gd name="connsiteX12" fmla="*/ 1052512 w 1059656"/>
                            <a:gd name="connsiteY12" fmla="*/ 295275 h 564357"/>
                            <a:gd name="connsiteX13" fmla="*/ 1059656 w 1059656"/>
                            <a:gd name="connsiteY13" fmla="*/ 266700 h 564357"/>
                            <a:gd name="connsiteX14" fmla="*/ 1047750 w 1059656"/>
                            <a:gd name="connsiteY14" fmla="*/ 238125 h 564357"/>
                            <a:gd name="connsiteX15" fmla="*/ 1019175 w 1059656"/>
                            <a:gd name="connsiteY15" fmla="*/ 228600 h 564357"/>
                            <a:gd name="connsiteX16" fmla="*/ 992981 w 1059656"/>
                            <a:gd name="connsiteY16" fmla="*/ 235744 h 564357"/>
                            <a:gd name="connsiteX17" fmla="*/ 935831 w 1059656"/>
                            <a:gd name="connsiteY17" fmla="*/ 254794 h 564357"/>
                            <a:gd name="connsiteX18" fmla="*/ 900112 w 1059656"/>
                            <a:gd name="connsiteY18" fmla="*/ 259557 h 564357"/>
                            <a:gd name="connsiteX19" fmla="*/ 878681 w 1059656"/>
                            <a:gd name="connsiteY19" fmla="*/ 242888 h 564357"/>
                            <a:gd name="connsiteX20" fmla="*/ 873918 w 1059656"/>
                            <a:gd name="connsiteY20" fmla="*/ 228600 h 564357"/>
                            <a:gd name="connsiteX21" fmla="*/ 881062 w 1059656"/>
                            <a:gd name="connsiteY21" fmla="*/ 185738 h 564357"/>
                            <a:gd name="connsiteX22" fmla="*/ 888206 w 1059656"/>
                            <a:gd name="connsiteY22" fmla="*/ 150019 h 564357"/>
                            <a:gd name="connsiteX23" fmla="*/ 871537 w 1059656"/>
                            <a:gd name="connsiteY23" fmla="*/ 111919 h 564357"/>
                            <a:gd name="connsiteX24" fmla="*/ 852488 w 1059656"/>
                            <a:gd name="connsiteY24" fmla="*/ 92869 h 564357"/>
                            <a:gd name="connsiteX25" fmla="*/ 859630 w 1059656"/>
                            <a:gd name="connsiteY25" fmla="*/ 66676 h 564357"/>
                            <a:gd name="connsiteX26" fmla="*/ 857249 w 1059656"/>
                            <a:gd name="connsiteY26" fmla="*/ 28576 h 564357"/>
                            <a:gd name="connsiteX27" fmla="*/ 833437 w 1059656"/>
                            <a:gd name="connsiteY27" fmla="*/ 0 h 564357"/>
                            <a:gd name="connsiteX28" fmla="*/ 809625 w 1059656"/>
                            <a:gd name="connsiteY28" fmla="*/ 33338 h 564357"/>
                            <a:gd name="connsiteX29" fmla="*/ 797718 w 1059656"/>
                            <a:gd name="connsiteY29" fmla="*/ 50007 h 564357"/>
                            <a:gd name="connsiteX30" fmla="*/ 757237 w 1059656"/>
                            <a:gd name="connsiteY30" fmla="*/ 45244 h 564357"/>
                            <a:gd name="connsiteX31" fmla="*/ 735806 w 1059656"/>
                            <a:gd name="connsiteY31" fmla="*/ 50007 h 564357"/>
                            <a:gd name="connsiteX32" fmla="*/ 719137 w 1059656"/>
                            <a:gd name="connsiteY32" fmla="*/ 78582 h 564357"/>
                            <a:gd name="connsiteX33" fmla="*/ 723900 w 1059656"/>
                            <a:gd name="connsiteY33" fmla="*/ 97632 h 564357"/>
                            <a:gd name="connsiteX34" fmla="*/ 707231 w 1059656"/>
                            <a:gd name="connsiteY34" fmla="*/ 111919 h 564357"/>
                            <a:gd name="connsiteX35" fmla="*/ 631031 w 1059656"/>
                            <a:gd name="connsiteY35" fmla="*/ 114300 h 564357"/>
                            <a:gd name="connsiteX36" fmla="*/ 597693 w 1059656"/>
                            <a:gd name="connsiteY36" fmla="*/ 100013 h 564357"/>
                            <a:gd name="connsiteX37" fmla="*/ 569118 w 1059656"/>
                            <a:gd name="connsiteY37" fmla="*/ 71438 h 564357"/>
                            <a:gd name="connsiteX38" fmla="*/ 531018 w 1059656"/>
                            <a:gd name="connsiteY38" fmla="*/ 66675 h 564357"/>
                            <a:gd name="connsiteX39" fmla="*/ 497681 w 1059656"/>
                            <a:gd name="connsiteY39" fmla="*/ 90488 h 564357"/>
                            <a:gd name="connsiteX40" fmla="*/ 481012 w 1059656"/>
                            <a:gd name="connsiteY40" fmla="*/ 109538 h 564357"/>
                            <a:gd name="connsiteX41" fmla="*/ 466725 w 1059656"/>
                            <a:gd name="connsiteY41" fmla="*/ 126207 h 564357"/>
                            <a:gd name="connsiteX42" fmla="*/ 450056 w 1059656"/>
                            <a:gd name="connsiteY42" fmla="*/ 145257 h 564357"/>
                            <a:gd name="connsiteX43" fmla="*/ 454818 w 1059656"/>
                            <a:gd name="connsiteY43" fmla="*/ 171450 h 564357"/>
                            <a:gd name="connsiteX44" fmla="*/ 423862 w 1059656"/>
                            <a:gd name="connsiteY44" fmla="*/ 195263 h 564357"/>
                            <a:gd name="connsiteX45" fmla="*/ 371475 w 1059656"/>
                            <a:gd name="connsiteY45" fmla="*/ 204788 h 564357"/>
                            <a:gd name="connsiteX46" fmla="*/ 330993 w 1059656"/>
                            <a:gd name="connsiteY46" fmla="*/ 223838 h 564357"/>
                            <a:gd name="connsiteX47" fmla="*/ 321468 w 1059656"/>
                            <a:gd name="connsiteY47" fmla="*/ 261938 h 564357"/>
                            <a:gd name="connsiteX48" fmla="*/ 319087 w 1059656"/>
                            <a:gd name="connsiteY48" fmla="*/ 269082 h 564357"/>
                            <a:gd name="connsiteX49" fmla="*/ 266700 w 1059656"/>
                            <a:gd name="connsiteY49" fmla="*/ 285750 h 564357"/>
                            <a:gd name="connsiteX50" fmla="*/ 180975 w 1059656"/>
                            <a:gd name="connsiteY50" fmla="*/ 316707 h 564357"/>
                            <a:gd name="connsiteX51" fmla="*/ 157162 w 1059656"/>
                            <a:gd name="connsiteY51" fmla="*/ 309563 h 564357"/>
                            <a:gd name="connsiteX52" fmla="*/ 128587 w 1059656"/>
                            <a:gd name="connsiteY52" fmla="*/ 300038 h 564357"/>
                            <a:gd name="connsiteX53" fmla="*/ 130968 w 1059656"/>
                            <a:gd name="connsiteY53" fmla="*/ 359569 h 564357"/>
                            <a:gd name="connsiteX54" fmla="*/ 169068 w 1059656"/>
                            <a:gd name="connsiteY54" fmla="*/ 388144 h 564357"/>
                            <a:gd name="connsiteX55" fmla="*/ 185737 w 1059656"/>
                            <a:gd name="connsiteY55" fmla="*/ 411957 h 564357"/>
                            <a:gd name="connsiteX56" fmla="*/ 180975 w 1059656"/>
                            <a:gd name="connsiteY56" fmla="*/ 442913 h 564357"/>
                            <a:gd name="connsiteX57" fmla="*/ 173831 w 1059656"/>
                            <a:gd name="connsiteY57" fmla="*/ 471488 h 564357"/>
                            <a:gd name="connsiteX58" fmla="*/ 130968 w 1059656"/>
                            <a:gd name="connsiteY58" fmla="*/ 473869 h 564357"/>
                            <a:gd name="connsiteX59" fmla="*/ 95250 w 1059656"/>
                            <a:gd name="connsiteY59" fmla="*/ 488157 h 564357"/>
                            <a:gd name="connsiteX60" fmla="*/ 71437 w 1059656"/>
                            <a:gd name="connsiteY60" fmla="*/ 492919 h 564357"/>
                            <a:gd name="connsiteX61" fmla="*/ 50006 w 1059656"/>
                            <a:gd name="connsiteY61" fmla="*/ 504825 h 564357"/>
                            <a:gd name="connsiteX62" fmla="*/ 30956 w 1059656"/>
                            <a:gd name="connsiteY62" fmla="*/ 521494 h 564357"/>
                            <a:gd name="connsiteX63" fmla="*/ 7143 w 1059656"/>
                            <a:gd name="connsiteY63" fmla="*/ 528638 h 564357"/>
                            <a:gd name="connsiteX64" fmla="*/ 0 w 1059656"/>
                            <a:gd name="connsiteY64" fmla="*/ 533400 h 564357"/>
                            <a:gd name="connsiteX65" fmla="*/ 38100 w 1059656"/>
                            <a:gd name="connsiteY65" fmla="*/ 561975 h 564357"/>
                            <a:gd name="connsiteX66" fmla="*/ 80962 w 1059656"/>
                            <a:gd name="connsiteY66" fmla="*/ 559594 h 564357"/>
                            <a:gd name="connsiteX67" fmla="*/ 116681 w 1059656"/>
                            <a:gd name="connsiteY67" fmla="*/ 526257 h 564357"/>
                            <a:gd name="connsiteX68" fmla="*/ 171450 w 1059656"/>
                            <a:gd name="connsiteY68" fmla="*/ 500063 h 564357"/>
                            <a:gd name="connsiteX69" fmla="*/ 278606 w 1059656"/>
                            <a:gd name="connsiteY69" fmla="*/ 492919 h 564357"/>
                            <a:gd name="connsiteX70" fmla="*/ 292893 w 1059656"/>
                            <a:gd name="connsiteY70" fmla="*/ 481013 h 564357"/>
                            <a:gd name="connsiteX71" fmla="*/ 357187 w 1059656"/>
                            <a:gd name="connsiteY71" fmla="*/ 481013 h 564357"/>
                            <a:gd name="connsiteX72" fmla="*/ 433387 w 1059656"/>
                            <a:gd name="connsiteY72" fmla="*/ 388144 h 564357"/>
                            <a:gd name="connsiteX73" fmla="*/ 559593 w 1059656"/>
                            <a:gd name="connsiteY73" fmla="*/ 328613 h 564357"/>
                            <a:gd name="connsiteX74" fmla="*/ 619125 w 1059656"/>
                            <a:gd name="connsiteY74" fmla="*/ 321469 h 564357"/>
                            <a:gd name="connsiteX75" fmla="*/ 654843 w 1059656"/>
                            <a:gd name="connsiteY75" fmla="*/ 295275 h 564357"/>
                            <a:gd name="connsiteX76" fmla="*/ 716756 w 1059656"/>
                            <a:gd name="connsiteY76" fmla="*/ 292894 h 564357"/>
                            <a:gd name="connsiteX77" fmla="*/ 771525 w 1059656"/>
                            <a:gd name="connsiteY77" fmla="*/ 285750 h 564357"/>
                            <a:gd name="connsiteX78" fmla="*/ 781050 w 1059656"/>
                            <a:gd name="connsiteY78" fmla="*/ 323850 h 564357"/>
                            <a:gd name="connsiteX79" fmla="*/ 773906 w 1059656"/>
                            <a:gd name="connsiteY79" fmla="*/ 445294 h 564357"/>
                            <a:gd name="connsiteX80" fmla="*/ 707231 w 1059656"/>
                            <a:gd name="connsiteY80" fmla="*/ 461963 h 564357"/>
                            <a:gd name="connsiteX81" fmla="*/ 652461 w 1059656"/>
                            <a:gd name="connsiteY81" fmla="*/ 509587 h 564357"/>
                            <a:gd name="connsiteX82" fmla="*/ 654844 w 1059656"/>
                            <a:gd name="connsiteY82" fmla="*/ 528638 h 564357"/>
                            <a:gd name="connsiteX83" fmla="*/ 697706 w 1059656"/>
                            <a:gd name="connsiteY83" fmla="*/ 564357 h 56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059656" h="564357">
                              <a:moveTo>
                                <a:pt x="697706" y="564357"/>
                              </a:moveTo>
                              <a:lnTo>
                                <a:pt x="778668" y="492919"/>
                              </a:lnTo>
                              <a:lnTo>
                                <a:pt x="816768" y="473869"/>
                              </a:lnTo>
                              <a:lnTo>
                                <a:pt x="852487" y="471488"/>
                              </a:lnTo>
                              <a:lnTo>
                                <a:pt x="916781" y="457200"/>
                              </a:lnTo>
                              <a:lnTo>
                                <a:pt x="950118" y="459582"/>
                              </a:lnTo>
                              <a:lnTo>
                                <a:pt x="988218" y="476250"/>
                              </a:lnTo>
                              <a:lnTo>
                                <a:pt x="1019175" y="445294"/>
                              </a:lnTo>
                              <a:lnTo>
                                <a:pt x="992981" y="414338"/>
                              </a:lnTo>
                              <a:lnTo>
                                <a:pt x="988218" y="383382"/>
                              </a:lnTo>
                              <a:lnTo>
                                <a:pt x="995362" y="345282"/>
                              </a:lnTo>
                              <a:lnTo>
                                <a:pt x="1023937" y="304800"/>
                              </a:lnTo>
                              <a:lnTo>
                                <a:pt x="1052512" y="295275"/>
                              </a:lnTo>
                              <a:lnTo>
                                <a:pt x="1059656" y="266700"/>
                              </a:lnTo>
                              <a:lnTo>
                                <a:pt x="1047750" y="238125"/>
                              </a:lnTo>
                              <a:lnTo>
                                <a:pt x="1019175" y="228600"/>
                              </a:lnTo>
                              <a:lnTo>
                                <a:pt x="992981" y="235744"/>
                              </a:lnTo>
                              <a:lnTo>
                                <a:pt x="935831" y="254794"/>
                              </a:lnTo>
                              <a:lnTo>
                                <a:pt x="900112" y="259557"/>
                              </a:lnTo>
                              <a:lnTo>
                                <a:pt x="878681" y="242888"/>
                              </a:lnTo>
                              <a:lnTo>
                                <a:pt x="873918" y="228600"/>
                              </a:lnTo>
                              <a:lnTo>
                                <a:pt x="881062" y="185738"/>
                              </a:lnTo>
                              <a:lnTo>
                                <a:pt x="888206" y="150019"/>
                              </a:lnTo>
                              <a:lnTo>
                                <a:pt x="871537" y="111919"/>
                              </a:lnTo>
                              <a:lnTo>
                                <a:pt x="852488" y="92869"/>
                              </a:lnTo>
                              <a:lnTo>
                                <a:pt x="859630" y="66676"/>
                              </a:lnTo>
                              <a:lnTo>
                                <a:pt x="857249" y="28576"/>
                              </a:lnTo>
                              <a:lnTo>
                                <a:pt x="833437" y="0"/>
                              </a:lnTo>
                              <a:lnTo>
                                <a:pt x="809625" y="33338"/>
                              </a:lnTo>
                              <a:lnTo>
                                <a:pt x="797718" y="50007"/>
                              </a:lnTo>
                              <a:lnTo>
                                <a:pt x="757237" y="45244"/>
                              </a:lnTo>
                              <a:lnTo>
                                <a:pt x="735806" y="50007"/>
                              </a:lnTo>
                              <a:lnTo>
                                <a:pt x="719137" y="78582"/>
                              </a:lnTo>
                              <a:lnTo>
                                <a:pt x="723900" y="97632"/>
                              </a:lnTo>
                              <a:lnTo>
                                <a:pt x="707231" y="111919"/>
                              </a:lnTo>
                              <a:lnTo>
                                <a:pt x="631031" y="114300"/>
                              </a:lnTo>
                              <a:lnTo>
                                <a:pt x="597693" y="100013"/>
                              </a:lnTo>
                              <a:lnTo>
                                <a:pt x="569118" y="71438"/>
                              </a:lnTo>
                              <a:lnTo>
                                <a:pt x="531018" y="66675"/>
                              </a:lnTo>
                              <a:lnTo>
                                <a:pt x="497681" y="90488"/>
                              </a:lnTo>
                              <a:lnTo>
                                <a:pt x="481012" y="109538"/>
                              </a:lnTo>
                              <a:lnTo>
                                <a:pt x="466725" y="126207"/>
                              </a:lnTo>
                              <a:lnTo>
                                <a:pt x="450056" y="145257"/>
                              </a:lnTo>
                              <a:lnTo>
                                <a:pt x="454818" y="171450"/>
                              </a:lnTo>
                              <a:lnTo>
                                <a:pt x="423862" y="195263"/>
                              </a:lnTo>
                              <a:lnTo>
                                <a:pt x="371475" y="204788"/>
                              </a:lnTo>
                              <a:lnTo>
                                <a:pt x="330993" y="223838"/>
                              </a:lnTo>
                              <a:lnTo>
                                <a:pt x="321468" y="261938"/>
                              </a:lnTo>
                              <a:lnTo>
                                <a:pt x="319087" y="269082"/>
                              </a:lnTo>
                              <a:lnTo>
                                <a:pt x="266700" y="285750"/>
                              </a:lnTo>
                              <a:lnTo>
                                <a:pt x="180975" y="316707"/>
                              </a:lnTo>
                              <a:lnTo>
                                <a:pt x="157162" y="309563"/>
                              </a:lnTo>
                              <a:lnTo>
                                <a:pt x="128587" y="300038"/>
                              </a:lnTo>
                              <a:cubicBezTo>
                                <a:pt x="129381" y="319882"/>
                                <a:pt x="130174" y="339725"/>
                                <a:pt x="130968" y="359569"/>
                              </a:cubicBezTo>
                              <a:lnTo>
                                <a:pt x="169068" y="388144"/>
                              </a:lnTo>
                              <a:lnTo>
                                <a:pt x="185737" y="411957"/>
                              </a:lnTo>
                              <a:lnTo>
                                <a:pt x="180975" y="442913"/>
                              </a:lnTo>
                              <a:lnTo>
                                <a:pt x="173831" y="471488"/>
                              </a:lnTo>
                              <a:lnTo>
                                <a:pt x="130968" y="473869"/>
                              </a:lnTo>
                              <a:lnTo>
                                <a:pt x="95250" y="488157"/>
                              </a:lnTo>
                              <a:lnTo>
                                <a:pt x="71437" y="492919"/>
                              </a:lnTo>
                              <a:lnTo>
                                <a:pt x="50006" y="504825"/>
                              </a:lnTo>
                              <a:lnTo>
                                <a:pt x="30956" y="521494"/>
                              </a:lnTo>
                              <a:lnTo>
                                <a:pt x="7143" y="528638"/>
                              </a:lnTo>
                              <a:lnTo>
                                <a:pt x="0" y="533400"/>
                              </a:lnTo>
                              <a:lnTo>
                                <a:pt x="38100" y="561975"/>
                              </a:lnTo>
                              <a:lnTo>
                                <a:pt x="80962" y="559594"/>
                              </a:lnTo>
                              <a:lnTo>
                                <a:pt x="116681" y="526257"/>
                              </a:lnTo>
                              <a:lnTo>
                                <a:pt x="171450" y="500063"/>
                              </a:lnTo>
                              <a:lnTo>
                                <a:pt x="278606" y="492919"/>
                              </a:lnTo>
                              <a:lnTo>
                                <a:pt x="292893" y="481013"/>
                              </a:lnTo>
                              <a:lnTo>
                                <a:pt x="357187" y="481013"/>
                              </a:lnTo>
                              <a:lnTo>
                                <a:pt x="433387" y="388144"/>
                              </a:lnTo>
                              <a:lnTo>
                                <a:pt x="559593" y="328613"/>
                              </a:lnTo>
                              <a:lnTo>
                                <a:pt x="619125" y="321469"/>
                              </a:lnTo>
                              <a:lnTo>
                                <a:pt x="654843" y="295275"/>
                              </a:lnTo>
                              <a:lnTo>
                                <a:pt x="716756" y="292894"/>
                              </a:lnTo>
                              <a:lnTo>
                                <a:pt x="771525" y="285750"/>
                              </a:lnTo>
                              <a:lnTo>
                                <a:pt x="781050" y="323850"/>
                              </a:lnTo>
                              <a:lnTo>
                                <a:pt x="773906" y="445294"/>
                              </a:lnTo>
                              <a:lnTo>
                                <a:pt x="707231" y="461963"/>
                              </a:lnTo>
                              <a:lnTo>
                                <a:pt x="652461" y="509587"/>
                              </a:lnTo>
                              <a:lnTo>
                                <a:pt x="654844" y="528638"/>
                              </a:lnTo>
                              <a:lnTo>
                                <a:pt x="697706" y="564357"/>
                              </a:lnTo>
                              <a:close/>
                            </a:path>
                          </a:pathLst>
                        </a:custGeom>
                        <a:solidFill>
                          <a:schemeClr val="accent2">
                            <a:lumMod val="20000"/>
                            <a:lumOff val="80000"/>
                          </a:schemeClr>
                        </a:solidFill>
                        <a:ln w="12700">
                          <a:solidFill>
                            <a:schemeClr val="accent4">
                              <a:lumMod val="50000"/>
                            </a:schemeClr>
                          </a:solidFill>
                        </a:ln>
                      </p:spPr>
                      <p:style>
                        <a:lnRef idx="2">
                          <a:schemeClr val="accent1"/>
                        </a:lnRef>
                        <a:fillRef idx="1">
                          <a:schemeClr val="lt1"/>
                        </a:fillRef>
                        <a:effectRef idx="0">
                          <a:schemeClr val="accent1"/>
                        </a:effectRef>
                        <a:fontRef idx="minor">
                          <a:schemeClr val="dk1"/>
                        </a:fontRef>
                      </p:style>
                      <p:txBody>
                        <a:bodyPr/>
                        <a:lstStyle/>
                        <a:p>
                          <a:pPr eaLnBrk="0" fontAlgn="auto" hangingPunct="0">
                            <a:spcBef>
                              <a:spcPts val="0"/>
                            </a:spcBef>
                            <a:spcAft>
                              <a:spcPts val="0"/>
                            </a:spcAft>
                            <a:defRPr/>
                          </a:pPr>
                          <a:endParaRPr lang="en-GB">
                            <a:solidFill>
                              <a:prstClr val="black"/>
                            </a:solidFill>
                          </a:endParaRPr>
                        </a:p>
                      </p:txBody>
                    </p:sp>
                    <p:sp>
                      <p:nvSpPr>
                        <p:cNvPr id="113" name="Freeform 112"/>
                        <p:cNvSpPr/>
                        <p:nvPr/>
                      </p:nvSpPr>
                      <p:spPr>
                        <a:xfrm>
                          <a:off x="8666688" y="2111426"/>
                          <a:ext cx="298576" cy="305277"/>
                        </a:xfrm>
                        <a:custGeom>
                          <a:avLst/>
                          <a:gdLst>
                            <a:gd name="connsiteX0" fmla="*/ 190500 w 314325"/>
                            <a:gd name="connsiteY0" fmla="*/ 302419 h 330994"/>
                            <a:gd name="connsiteX1" fmla="*/ 221456 w 314325"/>
                            <a:gd name="connsiteY1" fmla="*/ 240506 h 330994"/>
                            <a:gd name="connsiteX2" fmla="*/ 250031 w 314325"/>
                            <a:gd name="connsiteY2" fmla="*/ 214312 h 330994"/>
                            <a:gd name="connsiteX3" fmla="*/ 266700 w 314325"/>
                            <a:gd name="connsiteY3" fmla="*/ 169069 h 330994"/>
                            <a:gd name="connsiteX4" fmla="*/ 273844 w 314325"/>
                            <a:gd name="connsiteY4" fmla="*/ 119062 h 330994"/>
                            <a:gd name="connsiteX5" fmla="*/ 314325 w 314325"/>
                            <a:gd name="connsiteY5" fmla="*/ 52387 h 330994"/>
                            <a:gd name="connsiteX6" fmla="*/ 295275 w 314325"/>
                            <a:gd name="connsiteY6" fmla="*/ 14287 h 330994"/>
                            <a:gd name="connsiteX7" fmla="*/ 285750 w 314325"/>
                            <a:gd name="connsiteY7" fmla="*/ 21431 h 330994"/>
                            <a:gd name="connsiteX8" fmla="*/ 273844 w 314325"/>
                            <a:gd name="connsiteY8" fmla="*/ 0 h 330994"/>
                            <a:gd name="connsiteX9" fmla="*/ 245269 w 314325"/>
                            <a:gd name="connsiteY9" fmla="*/ 33337 h 330994"/>
                            <a:gd name="connsiteX10" fmla="*/ 211931 w 314325"/>
                            <a:gd name="connsiteY10" fmla="*/ 45244 h 330994"/>
                            <a:gd name="connsiteX11" fmla="*/ 202406 w 314325"/>
                            <a:gd name="connsiteY11" fmla="*/ 85725 h 330994"/>
                            <a:gd name="connsiteX12" fmla="*/ 178594 w 314325"/>
                            <a:gd name="connsiteY12" fmla="*/ 95250 h 330994"/>
                            <a:gd name="connsiteX13" fmla="*/ 135731 w 314325"/>
                            <a:gd name="connsiteY13" fmla="*/ 47625 h 330994"/>
                            <a:gd name="connsiteX14" fmla="*/ 104775 w 314325"/>
                            <a:gd name="connsiteY14" fmla="*/ 64294 h 330994"/>
                            <a:gd name="connsiteX15" fmla="*/ 109537 w 314325"/>
                            <a:gd name="connsiteY15" fmla="*/ 154781 h 330994"/>
                            <a:gd name="connsiteX16" fmla="*/ 78581 w 314325"/>
                            <a:gd name="connsiteY16" fmla="*/ 176212 h 330994"/>
                            <a:gd name="connsiteX17" fmla="*/ 59531 w 314325"/>
                            <a:gd name="connsiteY17" fmla="*/ 195262 h 330994"/>
                            <a:gd name="connsiteX18" fmla="*/ 59531 w 314325"/>
                            <a:gd name="connsiteY18" fmla="*/ 195262 h 330994"/>
                            <a:gd name="connsiteX19" fmla="*/ 61912 w 314325"/>
                            <a:gd name="connsiteY19" fmla="*/ 240506 h 330994"/>
                            <a:gd name="connsiteX20" fmla="*/ 9525 w 314325"/>
                            <a:gd name="connsiteY20" fmla="*/ 233362 h 330994"/>
                            <a:gd name="connsiteX21" fmla="*/ 0 w 314325"/>
                            <a:gd name="connsiteY21" fmla="*/ 254794 h 330994"/>
                            <a:gd name="connsiteX22" fmla="*/ 14287 w 314325"/>
                            <a:gd name="connsiteY22" fmla="*/ 330994 h 330994"/>
                            <a:gd name="connsiteX23" fmla="*/ 59531 w 314325"/>
                            <a:gd name="connsiteY23" fmla="*/ 302419 h 330994"/>
                            <a:gd name="connsiteX24" fmla="*/ 100012 w 314325"/>
                            <a:gd name="connsiteY24" fmla="*/ 285750 h 330994"/>
                            <a:gd name="connsiteX25" fmla="*/ 126206 w 314325"/>
                            <a:gd name="connsiteY25" fmla="*/ 288131 h 330994"/>
                            <a:gd name="connsiteX26" fmla="*/ 190500 w 314325"/>
                            <a:gd name="connsiteY26" fmla="*/ 302419 h 330994"/>
                            <a:gd name="connsiteX0" fmla="*/ 190500 w 321468"/>
                            <a:gd name="connsiteY0" fmla="*/ 302419 h 330994"/>
                            <a:gd name="connsiteX1" fmla="*/ 221456 w 321468"/>
                            <a:gd name="connsiteY1" fmla="*/ 240506 h 330994"/>
                            <a:gd name="connsiteX2" fmla="*/ 250031 w 321468"/>
                            <a:gd name="connsiteY2" fmla="*/ 214312 h 330994"/>
                            <a:gd name="connsiteX3" fmla="*/ 266700 w 321468"/>
                            <a:gd name="connsiteY3" fmla="*/ 169069 h 330994"/>
                            <a:gd name="connsiteX4" fmla="*/ 273844 w 321468"/>
                            <a:gd name="connsiteY4" fmla="*/ 119062 h 330994"/>
                            <a:gd name="connsiteX5" fmla="*/ 321468 w 321468"/>
                            <a:gd name="connsiteY5" fmla="*/ 61912 h 330994"/>
                            <a:gd name="connsiteX6" fmla="*/ 295275 w 321468"/>
                            <a:gd name="connsiteY6" fmla="*/ 14287 h 330994"/>
                            <a:gd name="connsiteX7" fmla="*/ 285750 w 321468"/>
                            <a:gd name="connsiteY7" fmla="*/ 21431 h 330994"/>
                            <a:gd name="connsiteX8" fmla="*/ 273844 w 321468"/>
                            <a:gd name="connsiteY8" fmla="*/ 0 h 330994"/>
                            <a:gd name="connsiteX9" fmla="*/ 245269 w 321468"/>
                            <a:gd name="connsiteY9" fmla="*/ 33337 h 330994"/>
                            <a:gd name="connsiteX10" fmla="*/ 211931 w 321468"/>
                            <a:gd name="connsiteY10" fmla="*/ 45244 h 330994"/>
                            <a:gd name="connsiteX11" fmla="*/ 202406 w 321468"/>
                            <a:gd name="connsiteY11" fmla="*/ 85725 h 330994"/>
                            <a:gd name="connsiteX12" fmla="*/ 178594 w 321468"/>
                            <a:gd name="connsiteY12" fmla="*/ 95250 h 330994"/>
                            <a:gd name="connsiteX13" fmla="*/ 135731 w 321468"/>
                            <a:gd name="connsiteY13" fmla="*/ 47625 h 330994"/>
                            <a:gd name="connsiteX14" fmla="*/ 104775 w 321468"/>
                            <a:gd name="connsiteY14" fmla="*/ 64294 h 330994"/>
                            <a:gd name="connsiteX15" fmla="*/ 109537 w 321468"/>
                            <a:gd name="connsiteY15" fmla="*/ 154781 h 330994"/>
                            <a:gd name="connsiteX16" fmla="*/ 78581 w 321468"/>
                            <a:gd name="connsiteY16" fmla="*/ 176212 h 330994"/>
                            <a:gd name="connsiteX17" fmla="*/ 59531 w 321468"/>
                            <a:gd name="connsiteY17" fmla="*/ 195262 h 330994"/>
                            <a:gd name="connsiteX18" fmla="*/ 59531 w 321468"/>
                            <a:gd name="connsiteY18" fmla="*/ 195262 h 330994"/>
                            <a:gd name="connsiteX19" fmla="*/ 61912 w 321468"/>
                            <a:gd name="connsiteY19" fmla="*/ 240506 h 330994"/>
                            <a:gd name="connsiteX20" fmla="*/ 9525 w 321468"/>
                            <a:gd name="connsiteY20" fmla="*/ 233362 h 330994"/>
                            <a:gd name="connsiteX21" fmla="*/ 0 w 321468"/>
                            <a:gd name="connsiteY21" fmla="*/ 254794 h 330994"/>
                            <a:gd name="connsiteX22" fmla="*/ 14287 w 321468"/>
                            <a:gd name="connsiteY22" fmla="*/ 330994 h 330994"/>
                            <a:gd name="connsiteX23" fmla="*/ 59531 w 321468"/>
                            <a:gd name="connsiteY23" fmla="*/ 302419 h 330994"/>
                            <a:gd name="connsiteX24" fmla="*/ 100012 w 321468"/>
                            <a:gd name="connsiteY24" fmla="*/ 285750 h 330994"/>
                            <a:gd name="connsiteX25" fmla="*/ 126206 w 321468"/>
                            <a:gd name="connsiteY25" fmla="*/ 288131 h 330994"/>
                            <a:gd name="connsiteX26" fmla="*/ 190500 w 321468"/>
                            <a:gd name="connsiteY26" fmla="*/ 302419 h 33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1468" h="330994">
                              <a:moveTo>
                                <a:pt x="190500" y="302419"/>
                              </a:moveTo>
                              <a:lnTo>
                                <a:pt x="221456" y="240506"/>
                              </a:lnTo>
                              <a:lnTo>
                                <a:pt x="250031" y="214312"/>
                              </a:lnTo>
                              <a:lnTo>
                                <a:pt x="266700" y="169069"/>
                              </a:lnTo>
                              <a:lnTo>
                                <a:pt x="273844" y="119062"/>
                              </a:lnTo>
                              <a:lnTo>
                                <a:pt x="321468" y="61912"/>
                              </a:lnTo>
                              <a:lnTo>
                                <a:pt x="295275" y="14287"/>
                              </a:lnTo>
                              <a:lnTo>
                                <a:pt x="285750" y="21431"/>
                              </a:lnTo>
                              <a:lnTo>
                                <a:pt x="273844" y="0"/>
                              </a:lnTo>
                              <a:lnTo>
                                <a:pt x="245269" y="33337"/>
                              </a:lnTo>
                              <a:lnTo>
                                <a:pt x="211931" y="45244"/>
                              </a:lnTo>
                              <a:lnTo>
                                <a:pt x="202406" y="85725"/>
                              </a:lnTo>
                              <a:lnTo>
                                <a:pt x="178594" y="95250"/>
                              </a:lnTo>
                              <a:lnTo>
                                <a:pt x="135731" y="47625"/>
                              </a:lnTo>
                              <a:lnTo>
                                <a:pt x="104775" y="64294"/>
                              </a:lnTo>
                              <a:lnTo>
                                <a:pt x="109537" y="154781"/>
                              </a:lnTo>
                              <a:lnTo>
                                <a:pt x="78581" y="176212"/>
                              </a:lnTo>
                              <a:lnTo>
                                <a:pt x="59531" y="195262"/>
                              </a:lnTo>
                              <a:lnTo>
                                <a:pt x="59531" y="195262"/>
                              </a:lnTo>
                              <a:lnTo>
                                <a:pt x="61912" y="240506"/>
                              </a:lnTo>
                              <a:lnTo>
                                <a:pt x="9525" y="233362"/>
                              </a:lnTo>
                              <a:lnTo>
                                <a:pt x="0" y="254794"/>
                              </a:lnTo>
                              <a:lnTo>
                                <a:pt x="14287" y="330994"/>
                              </a:lnTo>
                              <a:lnTo>
                                <a:pt x="59531" y="302419"/>
                              </a:lnTo>
                              <a:lnTo>
                                <a:pt x="100012" y="285750"/>
                              </a:lnTo>
                              <a:lnTo>
                                <a:pt x="126206" y="288131"/>
                              </a:lnTo>
                              <a:lnTo>
                                <a:pt x="190500" y="302419"/>
                              </a:lnTo>
                              <a:close/>
                            </a:path>
                          </a:pathLst>
                        </a:custGeom>
                        <a:solidFill>
                          <a:schemeClr val="accent2">
                            <a:lumMod val="20000"/>
                            <a:lumOff val="80000"/>
                          </a:schemeClr>
                        </a:solidFill>
                        <a:ln w="12700">
                          <a:solidFill>
                            <a:schemeClr val="accent4">
                              <a:lumMod val="50000"/>
                            </a:schemeClr>
                          </a:solidFill>
                        </a:ln>
                      </p:spPr>
                      <p:style>
                        <a:lnRef idx="2">
                          <a:schemeClr val="accent1"/>
                        </a:lnRef>
                        <a:fillRef idx="1">
                          <a:schemeClr val="lt1"/>
                        </a:fillRef>
                        <a:effectRef idx="0">
                          <a:schemeClr val="accent1"/>
                        </a:effectRef>
                        <a:fontRef idx="minor">
                          <a:schemeClr val="dk1"/>
                        </a:fontRef>
                      </p:style>
                      <p:txBody>
                        <a:bodyPr/>
                        <a:lstStyle/>
                        <a:p>
                          <a:pPr eaLnBrk="0" fontAlgn="auto" hangingPunct="0">
                            <a:spcBef>
                              <a:spcPts val="0"/>
                            </a:spcBef>
                            <a:spcAft>
                              <a:spcPts val="0"/>
                            </a:spcAft>
                            <a:defRPr/>
                          </a:pPr>
                          <a:endParaRPr lang="en-GB">
                            <a:solidFill>
                              <a:prstClr val="black"/>
                            </a:solidFill>
                          </a:endParaRPr>
                        </a:p>
                      </p:txBody>
                    </p:sp>
                    <p:sp>
                      <p:nvSpPr>
                        <p:cNvPr id="114" name="Freeform 113"/>
                        <p:cNvSpPr/>
                        <p:nvPr/>
                      </p:nvSpPr>
                      <p:spPr>
                        <a:xfrm>
                          <a:off x="5984965" y="1014241"/>
                          <a:ext cx="447864" cy="500231"/>
                        </a:xfrm>
                        <a:custGeom>
                          <a:avLst/>
                          <a:gdLst>
                            <a:gd name="connsiteX0" fmla="*/ 165038 w 481732"/>
                            <a:gd name="connsiteY0" fmla="*/ 0 h 539719"/>
                            <a:gd name="connsiteX1" fmla="*/ 75828 w 481732"/>
                            <a:gd name="connsiteY1" fmla="*/ 8921 h 539719"/>
                            <a:gd name="connsiteX2" fmla="*/ 31223 w 481732"/>
                            <a:gd name="connsiteY2" fmla="*/ 80289 h 539719"/>
                            <a:gd name="connsiteX3" fmla="*/ 22302 w 481732"/>
                            <a:gd name="connsiteY3" fmla="*/ 160578 h 539719"/>
                            <a:gd name="connsiteX4" fmla="*/ 0 w 481732"/>
                            <a:gd name="connsiteY4" fmla="*/ 178419 h 539719"/>
                            <a:gd name="connsiteX5" fmla="*/ 0 w 481732"/>
                            <a:gd name="connsiteY5" fmla="*/ 223024 h 539719"/>
                            <a:gd name="connsiteX6" fmla="*/ 35684 w 481732"/>
                            <a:gd name="connsiteY6" fmla="*/ 258708 h 539719"/>
                            <a:gd name="connsiteX7" fmla="*/ 62447 w 481732"/>
                            <a:gd name="connsiteY7" fmla="*/ 338997 h 539719"/>
                            <a:gd name="connsiteX8" fmla="*/ 107051 w 481732"/>
                            <a:gd name="connsiteY8" fmla="*/ 356839 h 539719"/>
                            <a:gd name="connsiteX9" fmla="*/ 133814 w 481732"/>
                            <a:gd name="connsiteY9" fmla="*/ 414825 h 539719"/>
                            <a:gd name="connsiteX10" fmla="*/ 214103 w 481732"/>
                            <a:gd name="connsiteY10" fmla="*/ 437128 h 539719"/>
                            <a:gd name="connsiteX11" fmla="*/ 223024 w 481732"/>
                            <a:gd name="connsiteY11" fmla="*/ 486193 h 539719"/>
                            <a:gd name="connsiteX12" fmla="*/ 249787 w 481732"/>
                            <a:gd name="connsiteY12" fmla="*/ 486193 h 539719"/>
                            <a:gd name="connsiteX13" fmla="*/ 281010 w 481732"/>
                            <a:gd name="connsiteY13" fmla="*/ 539719 h 539719"/>
                            <a:gd name="connsiteX14" fmla="*/ 330076 w 481732"/>
                            <a:gd name="connsiteY14" fmla="*/ 472812 h 539719"/>
                            <a:gd name="connsiteX15" fmla="*/ 321155 w 481732"/>
                            <a:gd name="connsiteY15" fmla="*/ 414825 h 539719"/>
                            <a:gd name="connsiteX16" fmla="*/ 388062 w 481732"/>
                            <a:gd name="connsiteY16" fmla="*/ 379141 h 539719"/>
                            <a:gd name="connsiteX17" fmla="*/ 437128 w 481732"/>
                            <a:gd name="connsiteY17" fmla="*/ 392523 h 539719"/>
                            <a:gd name="connsiteX18" fmla="*/ 437128 w 481732"/>
                            <a:gd name="connsiteY18" fmla="*/ 392523 h 539719"/>
                            <a:gd name="connsiteX19" fmla="*/ 481732 w 481732"/>
                            <a:gd name="connsiteY19" fmla="*/ 383602 h 539719"/>
                            <a:gd name="connsiteX20" fmla="*/ 468351 w 481732"/>
                            <a:gd name="connsiteY20" fmla="*/ 347918 h 539719"/>
                            <a:gd name="connsiteX21" fmla="*/ 468351 w 481732"/>
                            <a:gd name="connsiteY21" fmla="*/ 298853 h 539719"/>
                            <a:gd name="connsiteX22" fmla="*/ 481732 w 481732"/>
                            <a:gd name="connsiteY22" fmla="*/ 263169 h 539719"/>
                            <a:gd name="connsiteX23" fmla="*/ 459430 w 481732"/>
                            <a:gd name="connsiteY23" fmla="*/ 231945 h 539719"/>
                            <a:gd name="connsiteX24" fmla="*/ 437128 w 481732"/>
                            <a:gd name="connsiteY24" fmla="*/ 173959 h 539719"/>
                            <a:gd name="connsiteX25" fmla="*/ 361299 w 481732"/>
                            <a:gd name="connsiteY25" fmla="*/ 120433 h 539719"/>
                            <a:gd name="connsiteX26" fmla="*/ 338997 w 481732"/>
                            <a:gd name="connsiteY26" fmla="*/ 75828 h 539719"/>
                            <a:gd name="connsiteX27" fmla="*/ 281010 w 481732"/>
                            <a:gd name="connsiteY27" fmla="*/ 89210 h 539719"/>
                            <a:gd name="connsiteX28" fmla="*/ 209643 w 481732"/>
                            <a:gd name="connsiteY28" fmla="*/ 62447 h 539719"/>
                            <a:gd name="connsiteX29" fmla="*/ 165038 w 481732"/>
                            <a:gd name="connsiteY29" fmla="*/ 0 h 53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1732" h="539719">
                              <a:moveTo>
                                <a:pt x="165038" y="0"/>
                              </a:moveTo>
                              <a:lnTo>
                                <a:pt x="75828" y="8921"/>
                              </a:lnTo>
                              <a:lnTo>
                                <a:pt x="31223" y="80289"/>
                              </a:lnTo>
                              <a:lnTo>
                                <a:pt x="22302" y="160578"/>
                              </a:lnTo>
                              <a:lnTo>
                                <a:pt x="0" y="178419"/>
                              </a:lnTo>
                              <a:lnTo>
                                <a:pt x="0" y="223024"/>
                              </a:lnTo>
                              <a:lnTo>
                                <a:pt x="35684" y="258708"/>
                              </a:lnTo>
                              <a:lnTo>
                                <a:pt x="62447" y="338997"/>
                              </a:lnTo>
                              <a:lnTo>
                                <a:pt x="107051" y="356839"/>
                              </a:lnTo>
                              <a:lnTo>
                                <a:pt x="133814" y="414825"/>
                              </a:lnTo>
                              <a:lnTo>
                                <a:pt x="214103" y="437128"/>
                              </a:lnTo>
                              <a:lnTo>
                                <a:pt x="223024" y="486193"/>
                              </a:lnTo>
                              <a:lnTo>
                                <a:pt x="249787" y="486193"/>
                              </a:lnTo>
                              <a:lnTo>
                                <a:pt x="281010" y="539719"/>
                              </a:lnTo>
                              <a:lnTo>
                                <a:pt x="330076" y="472812"/>
                              </a:lnTo>
                              <a:lnTo>
                                <a:pt x="321155" y="414825"/>
                              </a:lnTo>
                              <a:lnTo>
                                <a:pt x="388062" y="379141"/>
                              </a:lnTo>
                              <a:lnTo>
                                <a:pt x="437128" y="392523"/>
                              </a:lnTo>
                              <a:lnTo>
                                <a:pt x="437128" y="392523"/>
                              </a:lnTo>
                              <a:lnTo>
                                <a:pt x="481732" y="383602"/>
                              </a:lnTo>
                              <a:lnTo>
                                <a:pt x="468351" y="347918"/>
                              </a:lnTo>
                              <a:lnTo>
                                <a:pt x="468351" y="298853"/>
                              </a:lnTo>
                              <a:lnTo>
                                <a:pt x="481732" y="263169"/>
                              </a:lnTo>
                              <a:lnTo>
                                <a:pt x="459430" y="231945"/>
                              </a:lnTo>
                              <a:lnTo>
                                <a:pt x="437128" y="173959"/>
                              </a:lnTo>
                              <a:lnTo>
                                <a:pt x="361299" y="120433"/>
                              </a:lnTo>
                              <a:lnTo>
                                <a:pt x="338997" y="75828"/>
                              </a:lnTo>
                              <a:lnTo>
                                <a:pt x="281010" y="89210"/>
                              </a:lnTo>
                              <a:lnTo>
                                <a:pt x="209643" y="62447"/>
                              </a:lnTo>
                              <a:lnTo>
                                <a:pt x="165038" y="0"/>
                              </a:lnTo>
                              <a:close/>
                            </a:path>
                          </a:pathLst>
                        </a:custGeom>
                        <a:solidFill>
                          <a:schemeClr val="accent2">
                            <a:lumMod val="20000"/>
                            <a:lumOff val="80000"/>
                          </a:schemeClr>
                        </a:solidFill>
                        <a:ln w="12700">
                          <a:solidFill>
                            <a:schemeClr val="accent4">
                              <a:lumMod val="50000"/>
                            </a:schemeClr>
                          </a:solidFill>
                        </a:ln>
                      </p:spPr>
                      <p:style>
                        <a:lnRef idx="2">
                          <a:schemeClr val="accent1"/>
                        </a:lnRef>
                        <a:fillRef idx="1">
                          <a:schemeClr val="lt1"/>
                        </a:fillRef>
                        <a:effectRef idx="0">
                          <a:schemeClr val="accent1"/>
                        </a:effectRef>
                        <a:fontRef idx="minor">
                          <a:schemeClr val="dk1"/>
                        </a:fontRef>
                      </p:style>
                      <p:txBody>
                        <a:bodyPr/>
                        <a:lstStyle/>
                        <a:p>
                          <a:pPr eaLnBrk="0" fontAlgn="auto" hangingPunct="0">
                            <a:spcBef>
                              <a:spcPts val="0"/>
                            </a:spcBef>
                            <a:spcAft>
                              <a:spcPts val="0"/>
                            </a:spcAft>
                            <a:defRPr/>
                          </a:pPr>
                          <a:endParaRPr lang="en-GB">
                            <a:solidFill>
                              <a:prstClr val="black"/>
                            </a:solidFill>
                          </a:endParaRPr>
                        </a:p>
                      </p:txBody>
                    </p:sp>
                    <p:sp>
                      <p:nvSpPr>
                        <p:cNvPr id="115" name="Freeform 114"/>
                        <p:cNvSpPr/>
                        <p:nvPr/>
                      </p:nvSpPr>
                      <p:spPr>
                        <a:xfrm>
                          <a:off x="5670003" y="1174436"/>
                          <a:ext cx="484276" cy="432224"/>
                        </a:xfrm>
                        <a:custGeom>
                          <a:avLst/>
                          <a:gdLst>
                            <a:gd name="connsiteX0" fmla="*/ 336884 w 521791"/>
                            <a:gd name="connsiteY0" fmla="*/ 0 h 466065"/>
                            <a:gd name="connsiteX1" fmla="*/ 271027 w 521791"/>
                            <a:gd name="connsiteY1" fmla="*/ 2533 h 466065"/>
                            <a:gd name="connsiteX2" fmla="*/ 238099 w 521791"/>
                            <a:gd name="connsiteY2" fmla="*/ 48126 h 466065"/>
                            <a:gd name="connsiteX3" fmla="*/ 200104 w 521791"/>
                            <a:gd name="connsiteY3" fmla="*/ 60791 h 466065"/>
                            <a:gd name="connsiteX4" fmla="*/ 131714 w 521791"/>
                            <a:gd name="connsiteY4" fmla="*/ 98785 h 466065"/>
                            <a:gd name="connsiteX5" fmla="*/ 131714 w 521791"/>
                            <a:gd name="connsiteY5" fmla="*/ 134247 h 466065"/>
                            <a:gd name="connsiteX6" fmla="*/ 151978 w 521791"/>
                            <a:gd name="connsiteY6" fmla="*/ 174774 h 466065"/>
                            <a:gd name="connsiteX7" fmla="*/ 159577 w 521791"/>
                            <a:gd name="connsiteY7" fmla="*/ 207703 h 466065"/>
                            <a:gd name="connsiteX8" fmla="*/ 169709 w 521791"/>
                            <a:gd name="connsiteY8" fmla="*/ 222900 h 466065"/>
                            <a:gd name="connsiteX9" fmla="*/ 141846 w 521791"/>
                            <a:gd name="connsiteY9" fmla="*/ 235565 h 466065"/>
                            <a:gd name="connsiteX10" fmla="*/ 53192 w 521791"/>
                            <a:gd name="connsiteY10" fmla="*/ 263428 h 466065"/>
                            <a:gd name="connsiteX11" fmla="*/ 22797 w 521791"/>
                            <a:gd name="connsiteY11" fmla="*/ 321686 h 466065"/>
                            <a:gd name="connsiteX12" fmla="*/ 0 w 521791"/>
                            <a:gd name="connsiteY12" fmla="*/ 339417 h 466065"/>
                            <a:gd name="connsiteX13" fmla="*/ 7599 w 521791"/>
                            <a:gd name="connsiteY13" fmla="*/ 369812 h 466065"/>
                            <a:gd name="connsiteX14" fmla="*/ 20264 w 521791"/>
                            <a:gd name="connsiteY14" fmla="*/ 397675 h 466065"/>
                            <a:gd name="connsiteX15" fmla="*/ 113983 w 521791"/>
                            <a:gd name="connsiteY15" fmla="*/ 402741 h 466065"/>
                            <a:gd name="connsiteX16" fmla="*/ 134247 w 521791"/>
                            <a:gd name="connsiteY16" fmla="*/ 390076 h 466065"/>
                            <a:gd name="connsiteX17" fmla="*/ 162110 w 521791"/>
                            <a:gd name="connsiteY17" fmla="*/ 387543 h 466065"/>
                            <a:gd name="connsiteX18" fmla="*/ 189972 w 521791"/>
                            <a:gd name="connsiteY18" fmla="*/ 405274 h 466065"/>
                            <a:gd name="connsiteX19" fmla="*/ 243165 w 521791"/>
                            <a:gd name="connsiteY19" fmla="*/ 466065 h 466065"/>
                            <a:gd name="connsiteX20" fmla="*/ 288758 w 521791"/>
                            <a:gd name="connsiteY20" fmla="*/ 430604 h 466065"/>
                            <a:gd name="connsiteX21" fmla="*/ 359681 w 521791"/>
                            <a:gd name="connsiteY21" fmla="*/ 433136 h 466065"/>
                            <a:gd name="connsiteX22" fmla="*/ 390077 w 521791"/>
                            <a:gd name="connsiteY22" fmla="*/ 405274 h 466065"/>
                            <a:gd name="connsiteX23" fmla="*/ 423005 w 521791"/>
                            <a:gd name="connsiteY23" fmla="*/ 359681 h 466065"/>
                            <a:gd name="connsiteX24" fmla="*/ 466065 w 521791"/>
                            <a:gd name="connsiteY24" fmla="*/ 341950 h 466065"/>
                            <a:gd name="connsiteX25" fmla="*/ 488862 w 521791"/>
                            <a:gd name="connsiteY25" fmla="*/ 331818 h 466065"/>
                            <a:gd name="connsiteX26" fmla="*/ 521791 w 521791"/>
                            <a:gd name="connsiteY26" fmla="*/ 344483 h 466065"/>
                            <a:gd name="connsiteX27" fmla="*/ 519258 w 521791"/>
                            <a:gd name="connsiteY27" fmla="*/ 321686 h 466065"/>
                            <a:gd name="connsiteX28" fmla="*/ 501527 w 521791"/>
                            <a:gd name="connsiteY28" fmla="*/ 296356 h 466065"/>
                            <a:gd name="connsiteX29" fmla="*/ 516725 w 521791"/>
                            <a:gd name="connsiteY29" fmla="*/ 253296 h 466065"/>
                            <a:gd name="connsiteX30" fmla="*/ 476197 w 521791"/>
                            <a:gd name="connsiteY30" fmla="*/ 240631 h 466065"/>
                            <a:gd name="connsiteX31" fmla="*/ 448335 w 521791"/>
                            <a:gd name="connsiteY31" fmla="*/ 192505 h 466065"/>
                            <a:gd name="connsiteX32" fmla="*/ 410340 w 521791"/>
                            <a:gd name="connsiteY32" fmla="*/ 167175 h 466065"/>
                            <a:gd name="connsiteX33" fmla="*/ 379945 w 521791"/>
                            <a:gd name="connsiteY33" fmla="*/ 88653 h 466065"/>
                            <a:gd name="connsiteX34" fmla="*/ 349549 w 521791"/>
                            <a:gd name="connsiteY34" fmla="*/ 53192 h 466065"/>
                            <a:gd name="connsiteX35" fmla="*/ 336884 w 521791"/>
                            <a:gd name="connsiteY35" fmla="*/ 0 h 46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21791" h="466065">
                              <a:moveTo>
                                <a:pt x="336884" y="0"/>
                              </a:moveTo>
                              <a:lnTo>
                                <a:pt x="271027" y="2533"/>
                              </a:lnTo>
                              <a:lnTo>
                                <a:pt x="238099" y="48126"/>
                              </a:lnTo>
                              <a:lnTo>
                                <a:pt x="200104" y="60791"/>
                              </a:lnTo>
                              <a:lnTo>
                                <a:pt x="131714" y="98785"/>
                              </a:lnTo>
                              <a:lnTo>
                                <a:pt x="131714" y="134247"/>
                              </a:lnTo>
                              <a:lnTo>
                                <a:pt x="151978" y="174774"/>
                              </a:lnTo>
                              <a:lnTo>
                                <a:pt x="159577" y="207703"/>
                              </a:lnTo>
                              <a:lnTo>
                                <a:pt x="169709" y="222900"/>
                              </a:lnTo>
                              <a:lnTo>
                                <a:pt x="141846" y="235565"/>
                              </a:lnTo>
                              <a:lnTo>
                                <a:pt x="53192" y="263428"/>
                              </a:lnTo>
                              <a:lnTo>
                                <a:pt x="22797" y="321686"/>
                              </a:lnTo>
                              <a:lnTo>
                                <a:pt x="0" y="339417"/>
                              </a:lnTo>
                              <a:lnTo>
                                <a:pt x="7599" y="369812"/>
                              </a:lnTo>
                              <a:lnTo>
                                <a:pt x="20264" y="397675"/>
                              </a:lnTo>
                              <a:lnTo>
                                <a:pt x="113983" y="402741"/>
                              </a:lnTo>
                              <a:lnTo>
                                <a:pt x="134247" y="390076"/>
                              </a:lnTo>
                              <a:lnTo>
                                <a:pt x="162110" y="387543"/>
                              </a:lnTo>
                              <a:lnTo>
                                <a:pt x="189972" y="405274"/>
                              </a:lnTo>
                              <a:lnTo>
                                <a:pt x="243165" y="466065"/>
                              </a:lnTo>
                              <a:lnTo>
                                <a:pt x="288758" y="430604"/>
                              </a:lnTo>
                              <a:lnTo>
                                <a:pt x="359681" y="433136"/>
                              </a:lnTo>
                              <a:lnTo>
                                <a:pt x="390077" y="405274"/>
                              </a:lnTo>
                              <a:lnTo>
                                <a:pt x="423005" y="359681"/>
                              </a:lnTo>
                              <a:lnTo>
                                <a:pt x="466065" y="341950"/>
                              </a:lnTo>
                              <a:lnTo>
                                <a:pt x="488862" y="331818"/>
                              </a:lnTo>
                              <a:lnTo>
                                <a:pt x="521791" y="344483"/>
                              </a:lnTo>
                              <a:lnTo>
                                <a:pt x="519258" y="321686"/>
                              </a:lnTo>
                              <a:lnTo>
                                <a:pt x="501527" y="296356"/>
                              </a:lnTo>
                              <a:lnTo>
                                <a:pt x="516725" y="253296"/>
                              </a:lnTo>
                              <a:lnTo>
                                <a:pt x="476197" y="240631"/>
                              </a:lnTo>
                              <a:lnTo>
                                <a:pt x="448335" y="192505"/>
                              </a:lnTo>
                              <a:lnTo>
                                <a:pt x="410340" y="167175"/>
                              </a:lnTo>
                              <a:lnTo>
                                <a:pt x="379945" y="88653"/>
                              </a:lnTo>
                              <a:lnTo>
                                <a:pt x="349549" y="53192"/>
                              </a:lnTo>
                              <a:lnTo>
                                <a:pt x="336884" y="0"/>
                              </a:lnTo>
                              <a:close/>
                            </a:path>
                          </a:pathLst>
                        </a:custGeom>
                        <a:solidFill>
                          <a:schemeClr val="accent2">
                            <a:lumMod val="20000"/>
                            <a:lumOff val="80000"/>
                          </a:schemeClr>
                        </a:solidFill>
                        <a:ln w="12700">
                          <a:solidFill>
                            <a:schemeClr val="accent4">
                              <a:lumMod val="50000"/>
                            </a:schemeClr>
                          </a:solidFill>
                        </a:ln>
                      </p:spPr>
                      <p:style>
                        <a:lnRef idx="2">
                          <a:schemeClr val="accent1"/>
                        </a:lnRef>
                        <a:fillRef idx="1">
                          <a:schemeClr val="lt1"/>
                        </a:fillRef>
                        <a:effectRef idx="0">
                          <a:schemeClr val="accent1"/>
                        </a:effectRef>
                        <a:fontRef idx="minor">
                          <a:schemeClr val="dk1"/>
                        </a:fontRef>
                      </p:style>
                      <p:txBody>
                        <a:bodyPr/>
                        <a:lstStyle/>
                        <a:p>
                          <a:pPr eaLnBrk="0" fontAlgn="auto" hangingPunct="0">
                            <a:spcBef>
                              <a:spcPts val="0"/>
                            </a:spcBef>
                            <a:spcAft>
                              <a:spcPts val="0"/>
                            </a:spcAft>
                            <a:defRPr/>
                          </a:pPr>
                          <a:endParaRPr lang="en-GB">
                            <a:solidFill>
                              <a:prstClr val="black"/>
                            </a:solidFill>
                          </a:endParaRPr>
                        </a:p>
                      </p:txBody>
                    </p:sp>
                    <p:sp>
                      <p:nvSpPr>
                        <p:cNvPr id="116" name="Freeform 115"/>
                        <p:cNvSpPr/>
                        <p:nvPr/>
                      </p:nvSpPr>
                      <p:spPr>
                        <a:xfrm>
                          <a:off x="6116047" y="1525052"/>
                          <a:ext cx="1134225" cy="1112298"/>
                        </a:xfrm>
                        <a:custGeom>
                          <a:avLst/>
                          <a:gdLst>
                            <a:gd name="connsiteX0" fmla="*/ 0 w 1226344"/>
                            <a:gd name="connsiteY0" fmla="*/ 452438 h 1152525"/>
                            <a:gd name="connsiteX1" fmla="*/ 28575 w 1226344"/>
                            <a:gd name="connsiteY1" fmla="*/ 526257 h 1152525"/>
                            <a:gd name="connsiteX2" fmla="*/ 73819 w 1226344"/>
                            <a:gd name="connsiteY2" fmla="*/ 564357 h 1152525"/>
                            <a:gd name="connsiteX3" fmla="*/ 109537 w 1226344"/>
                            <a:gd name="connsiteY3" fmla="*/ 657225 h 1152525"/>
                            <a:gd name="connsiteX4" fmla="*/ 128587 w 1226344"/>
                            <a:gd name="connsiteY4" fmla="*/ 685800 h 1152525"/>
                            <a:gd name="connsiteX5" fmla="*/ 142875 w 1226344"/>
                            <a:gd name="connsiteY5" fmla="*/ 666750 h 1152525"/>
                            <a:gd name="connsiteX6" fmla="*/ 142875 w 1226344"/>
                            <a:gd name="connsiteY6" fmla="*/ 633413 h 1152525"/>
                            <a:gd name="connsiteX7" fmla="*/ 180975 w 1226344"/>
                            <a:gd name="connsiteY7" fmla="*/ 666750 h 1152525"/>
                            <a:gd name="connsiteX8" fmla="*/ 240506 w 1226344"/>
                            <a:gd name="connsiteY8" fmla="*/ 673894 h 1152525"/>
                            <a:gd name="connsiteX9" fmla="*/ 271462 w 1226344"/>
                            <a:gd name="connsiteY9" fmla="*/ 702469 h 1152525"/>
                            <a:gd name="connsiteX10" fmla="*/ 326231 w 1226344"/>
                            <a:gd name="connsiteY10" fmla="*/ 721519 h 1152525"/>
                            <a:gd name="connsiteX11" fmla="*/ 338137 w 1226344"/>
                            <a:gd name="connsiteY11" fmla="*/ 762000 h 1152525"/>
                            <a:gd name="connsiteX12" fmla="*/ 321469 w 1226344"/>
                            <a:gd name="connsiteY12" fmla="*/ 781050 h 1152525"/>
                            <a:gd name="connsiteX13" fmla="*/ 311944 w 1226344"/>
                            <a:gd name="connsiteY13" fmla="*/ 807244 h 1152525"/>
                            <a:gd name="connsiteX14" fmla="*/ 266700 w 1226344"/>
                            <a:gd name="connsiteY14" fmla="*/ 826294 h 1152525"/>
                            <a:gd name="connsiteX15" fmla="*/ 219075 w 1226344"/>
                            <a:gd name="connsiteY15" fmla="*/ 900113 h 1152525"/>
                            <a:gd name="connsiteX16" fmla="*/ 204787 w 1226344"/>
                            <a:gd name="connsiteY16" fmla="*/ 909638 h 1152525"/>
                            <a:gd name="connsiteX17" fmla="*/ 192881 w 1226344"/>
                            <a:gd name="connsiteY17" fmla="*/ 973932 h 1152525"/>
                            <a:gd name="connsiteX18" fmla="*/ 152400 w 1226344"/>
                            <a:gd name="connsiteY18" fmla="*/ 1042988 h 1152525"/>
                            <a:gd name="connsiteX19" fmla="*/ 157162 w 1226344"/>
                            <a:gd name="connsiteY19" fmla="*/ 1071563 h 1152525"/>
                            <a:gd name="connsiteX20" fmla="*/ 204787 w 1226344"/>
                            <a:gd name="connsiteY20" fmla="*/ 1083469 h 1152525"/>
                            <a:gd name="connsiteX21" fmla="*/ 233362 w 1226344"/>
                            <a:gd name="connsiteY21" fmla="*/ 1133475 h 1152525"/>
                            <a:gd name="connsiteX22" fmla="*/ 247650 w 1226344"/>
                            <a:gd name="connsiteY22" fmla="*/ 1133475 h 1152525"/>
                            <a:gd name="connsiteX23" fmla="*/ 266700 w 1226344"/>
                            <a:gd name="connsiteY23" fmla="*/ 1102519 h 1152525"/>
                            <a:gd name="connsiteX24" fmla="*/ 257175 w 1226344"/>
                            <a:gd name="connsiteY24" fmla="*/ 1081088 h 1152525"/>
                            <a:gd name="connsiteX25" fmla="*/ 230981 w 1226344"/>
                            <a:gd name="connsiteY25" fmla="*/ 1076325 h 1152525"/>
                            <a:gd name="connsiteX26" fmla="*/ 230981 w 1226344"/>
                            <a:gd name="connsiteY26" fmla="*/ 1052513 h 1152525"/>
                            <a:gd name="connsiteX27" fmla="*/ 228600 w 1226344"/>
                            <a:gd name="connsiteY27" fmla="*/ 1009650 h 1152525"/>
                            <a:gd name="connsiteX28" fmla="*/ 216694 w 1226344"/>
                            <a:gd name="connsiteY28" fmla="*/ 976313 h 1152525"/>
                            <a:gd name="connsiteX29" fmla="*/ 223837 w 1226344"/>
                            <a:gd name="connsiteY29" fmla="*/ 940594 h 1152525"/>
                            <a:gd name="connsiteX30" fmla="*/ 266700 w 1226344"/>
                            <a:gd name="connsiteY30" fmla="*/ 900113 h 1152525"/>
                            <a:gd name="connsiteX31" fmla="*/ 278606 w 1226344"/>
                            <a:gd name="connsiteY31" fmla="*/ 897732 h 1152525"/>
                            <a:gd name="connsiteX32" fmla="*/ 290512 w 1226344"/>
                            <a:gd name="connsiteY32" fmla="*/ 938213 h 1152525"/>
                            <a:gd name="connsiteX33" fmla="*/ 302419 w 1226344"/>
                            <a:gd name="connsiteY33" fmla="*/ 938213 h 1152525"/>
                            <a:gd name="connsiteX34" fmla="*/ 321469 w 1226344"/>
                            <a:gd name="connsiteY34" fmla="*/ 962025 h 1152525"/>
                            <a:gd name="connsiteX35" fmla="*/ 338137 w 1226344"/>
                            <a:gd name="connsiteY35" fmla="*/ 957263 h 1152525"/>
                            <a:gd name="connsiteX36" fmla="*/ 359569 w 1226344"/>
                            <a:gd name="connsiteY36" fmla="*/ 942975 h 1152525"/>
                            <a:gd name="connsiteX37" fmla="*/ 483394 w 1226344"/>
                            <a:gd name="connsiteY37" fmla="*/ 954882 h 1152525"/>
                            <a:gd name="connsiteX38" fmla="*/ 516731 w 1226344"/>
                            <a:gd name="connsiteY38" fmla="*/ 947738 h 1152525"/>
                            <a:gd name="connsiteX39" fmla="*/ 545306 w 1226344"/>
                            <a:gd name="connsiteY39" fmla="*/ 964407 h 1152525"/>
                            <a:gd name="connsiteX40" fmla="*/ 561975 w 1226344"/>
                            <a:gd name="connsiteY40" fmla="*/ 978694 h 1152525"/>
                            <a:gd name="connsiteX41" fmla="*/ 604837 w 1226344"/>
                            <a:gd name="connsiteY41" fmla="*/ 981075 h 1152525"/>
                            <a:gd name="connsiteX42" fmla="*/ 640556 w 1226344"/>
                            <a:gd name="connsiteY42" fmla="*/ 1021557 h 1152525"/>
                            <a:gd name="connsiteX43" fmla="*/ 659606 w 1226344"/>
                            <a:gd name="connsiteY43" fmla="*/ 1019175 h 1152525"/>
                            <a:gd name="connsiteX44" fmla="*/ 702469 w 1226344"/>
                            <a:gd name="connsiteY44" fmla="*/ 976313 h 1152525"/>
                            <a:gd name="connsiteX45" fmla="*/ 735806 w 1226344"/>
                            <a:gd name="connsiteY45" fmla="*/ 1000125 h 1152525"/>
                            <a:gd name="connsiteX46" fmla="*/ 752475 w 1226344"/>
                            <a:gd name="connsiteY46" fmla="*/ 1023938 h 1152525"/>
                            <a:gd name="connsiteX47" fmla="*/ 785812 w 1226344"/>
                            <a:gd name="connsiteY47" fmla="*/ 1021557 h 1152525"/>
                            <a:gd name="connsiteX48" fmla="*/ 819150 w 1226344"/>
                            <a:gd name="connsiteY48" fmla="*/ 1042988 h 1152525"/>
                            <a:gd name="connsiteX49" fmla="*/ 823912 w 1226344"/>
                            <a:gd name="connsiteY49" fmla="*/ 1064419 h 1152525"/>
                            <a:gd name="connsiteX50" fmla="*/ 842962 w 1226344"/>
                            <a:gd name="connsiteY50" fmla="*/ 1066800 h 1152525"/>
                            <a:gd name="connsiteX51" fmla="*/ 904875 w 1226344"/>
                            <a:gd name="connsiteY51" fmla="*/ 1073944 h 1152525"/>
                            <a:gd name="connsiteX52" fmla="*/ 933450 w 1226344"/>
                            <a:gd name="connsiteY52" fmla="*/ 1112044 h 1152525"/>
                            <a:gd name="connsiteX53" fmla="*/ 938212 w 1226344"/>
                            <a:gd name="connsiteY53" fmla="*/ 1140619 h 1152525"/>
                            <a:gd name="connsiteX54" fmla="*/ 940594 w 1226344"/>
                            <a:gd name="connsiteY54" fmla="*/ 1152525 h 1152525"/>
                            <a:gd name="connsiteX55" fmla="*/ 1042987 w 1226344"/>
                            <a:gd name="connsiteY55" fmla="*/ 1150144 h 1152525"/>
                            <a:gd name="connsiteX56" fmla="*/ 1071562 w 1226344"/>
                            <a:gd name="connsiteY56" fmla="*/ 1069182 h 1152525"/>
                            <a:gd name="connsiteX57" fmla="*/ 1062037 w 1226344"/>
                            <a:gd name="connsiteY57" fmla="*/ 1045369 h 1152525"/>
                            <a:gd name="connsiteX58" fmla="*/ 1059656 w 1226344"/>
                            <a:gd name="connsiteY58" fmla="*/ 1012032 h 1152525"/>
                            <a:gd name="connsiteX59" fmla="*/ 1066800 w 1226344"/>
                            <a:gd name="connsiteY59" fmla="*/ 992982 h 1152525"/>
                            <a:gd name="connsiteX60" fmla="*/ 1083469 w 1226344"/>
                            <a:gd name="connsiteY60" fmla="*/ 973932 h 1152525"/>
                            <a:gd name="connsiteX61" fmla="*/ 1107281 w 1226344"/>
                            <a:gd name="connsiteY61" fmla="*/ 964407 h 1152525"/>
                            <a:gd name="connsiteX62" fmla="*/ 1133475 w 1226344"/>
                            <a:gd name="connsiteY62" fmla="*/ 921544 h 1152525"/>
                            <a:gd name="connsiteX63" fmla="*/ 1150144 w 1226344"/>
                            <a:gd name="connsiteY63" fmla="*/ 921544 h 1152525"/>
                            <a:gd name="connsiteX64" fmla="*/ 1197769 w 1226344"/>
                            <a:gd name="connsiteY64" fmla="*/ 940594 h 1152525"/>
                            <a:gd name="connsiteX65" fmla="*/ 1226344 w 1226344"/>
                            <a:gd name="connsiteY65" fmla="*/ 904875 h 1152525"/>
                            <a:gd name="connsiteX66" fmla="*/ 1195387 w 1226344"/>
                            <a:gd name="connsiteY66" fmla="*/ 852488 h 1152525"/>
                            <a:gd name="connsiteX67" fmla="*/ 1159669 w 1226344"/>
                            <a:gd name="connsiteY67" fmla="*/ 804863 h 1152525"/>
                            <a:gd name="connsiteX68" fmla="*/ 1162050 w 1226344"/>
                            <a:gd name="connsiteY68" fmla="*/ 762000 h 1152525"/>
                            <a:gd name="connsiteX69" fmla="*/ 1216819 w 1226344"/>
                            <a:gd name="connsiteY69" fmla="*/ 702469 h 1152525"/>
                            <a:gd name="connsiteX70" fmla="*/ 1219200 w 1226344"/>
                            <a:gd name="connsiteY70" fmla="*/ 676275 h 1152525"/>
                            <a:gd name="connsiteX71" fmla="*/ 1181100 w 1226344"/>
                            <a:gd name="connsiteY71" fmla="*/ 661988 h 1152525"/>
                            <a:gd name="connsiteX72" fmla="*/ 1150144 w 1226344"/>
                            <a:gd name="connsiteY72" fmla="*/ 635794 h 1152525"/>
                            <a:gd name="connsiteX73" fmla="*/ 1133475 w 1226344"/>
                            <a:gd name="connsiteY73" fmla="*/ 602457 h 1152525"/>
                            <a:gd name="connsiteX74" fmla="*/ 1083469 w 1226344"/>
                            <a:gd name="connsiteY74" fmla="*/ 604838 h 1152525"/>
                            <a:gd name="connsiteX75" fmla="*/ 1033462 w 1226344"/>
                            <a:gd name="connsiteY75" fmla="*/ 604838 h 1152525"/>
                            <a:gd name="connsiteX76" fmla="*/ 1014412 w 1226344"/>
                            <a:gd name="connsiteY76" fmla="*/ 583407 h 1152525"/>
                            <a:gd name="connsiteX77" fmla="*/ 950119 w 1226344"/>
                            <a:gd name="connsiteY77" fmla="*/ 578644 h 1152525"/>
                            <a:gd name="connsiteX78" fmla="*/ 933450 w 1226344"/>
                            <a:gd name="connsiteY78" fmla="*/ 561975 h 1152525"/>
                            <a:gd name="connsiteX79" fmla="*/ 933450 w 1226344"/>
                            <a:gd name="connsiteY79" fmla="*/ 547688 h 1152525"/>
                            <a:gd name="connsiteX80" fmla="*/ 859631 w 1226344"/>
                            <a:gd name="connsiteY80" fmla="*/ 511969 h 1152525"/>
                            <a:gd name="connsiteX81" fmla="*/ 850106 w 1226344"/>
                            <a:gd name="connsiteY81" fmla="*/ 492919 h 1152525"/>
                            <a:gd name="connsiteX82" fmla="*/ 828675 w 1226344"/>
                            <a:gd name="connsiteY82" fmla="*/ 476250 h 1152525"/>
                            <a:gd name="connsiteX83" fmla="*/ 795337 w 1226344"/>
                            <a:gd name="connsiteY83" fmla="*/ 478632 h 1152525"/>
                            <a:gd name="connsiteX84" fmla="*/ 773906 w 1226344"/>
                            <a:gd name="connsiteY84" fmla="*/ 471488 h 1152525"/>
                            <a:gd name="connsiteX85" fmla="*/ 728662 w 1226344"/>
                            <a:gd name="connsiteY85" fmla="*/ 428625 h 1152525"/>
                            <a:gd name="connsiteX86" fmla="*/ 700087 w 1226344"/>
                            <a:gd name="connsiteY86" fmla="*/ 421482 h 1152525"/>
                            <a:gd name="connsiteX87" fmla="*/ 666750 w 1226344"/>
                            <a:gd name="connsiteY87" fmla="*/ 383382 h 1152525"/>
                            <a:gd name="connsiteX88" fmla="*/ 626269 w 1226344"/>
                            <a:gd name="connsiteY88" fmla="*/ 369094 h 1152525"/>
                            <a:gd name="connsiteX89" fmla="*/ 585787 w 1226344"/>
                            <a:gd name="connsiteY89" fmla="*/ 335757 h 1152525"/>
                            <a:gd name="connsiteX90" fmla="*/ 564356 w 1226344"/>
                            <a:gd name="connsiteY90" fmla="*/ 311944 h 1152525"/>
                            <a:gd name="connsiteX91" fmla="*/ 550069 w 1226344"/>
                            <a:gd name="connsiteY91" fmla="*/ 330994 h 1152525"/>
                            <a:gd name="connsiteX92" fmla="*/ 478631 w 1226344"/>
                            <a:gd name="connsiteY92" fmla="*/ 328613 h 1152525"/>
                            <a:gd name="connsiteX93" fmla="*/ 330994 w 1226344"/>
                            <a:gd name="connsiteY93" fmla="*/ 230982 h 1152525"/>
                            <a:gd name="connsiteX94" fmla="*/ 259556 w 1226344"/>
                            <a:gd name="connsiteY94" fmla="*/ 254794 h 1152525"/>
                            <a:gd name="connsiteX95" fmla="*/ 221456 w 1226344"/>
                            <a:gd name="connsiteY95" fmla="*/ 245269 h 1152525"/>
                            <a:gd name="connsiteX96" fmla="*/ 238125 w 1226344"/>
                            <a:gd name="connsiteY96" fmla="*/ 150019 h 1152525"/>
                            <a:gd name="connsiteX97" fmla="*/ 228600 w 1226344"/>
                            <a:gd name="connsiteY97" fmla="*/ 95250 h 1152525"/>
                            <a:gd name="connsiteX98" fmla="*/ 197644 w 1226344"/>
                            <a:gd name="connsiteY98" fmla="*/ 78582 h 1152525"/>
                            <a:gd name="connsiteX99" fmla="*/ 145256 w 1226344"/>
                            <a:gd name="connsiteY99" fmla="*/ 0 h 1152525"/>
                            <a:gd name="connsiteX100" fmla="*/ 88106 w 1226344"/>
                            <a:gd name="connsiteY100" fmla="*/ 30957 h 1152525"/>
                            <a:gd name="connsiteX101" fmla="*/ 83344 w 1226344"/>
                            <a:gd name="connsiteY101" fmla="*/ 54769 h 1152525"/>
                            <a:gd name="connsiteX102" fmla="*/ 90487 w 1226344"/>
                            <a:gd name="connsiteY102" fmla="*/ 100013 h 1152525"/>
                            <a:gd name="connsiteX103" fmla="*/ 71437 w 1226344"/>
                            <a:gd name="connsiteY103" fmla="*/ 135732 h 1152525"/>
                            <a:gd name="connsiteX104" fmla="*/ 66675 w 1226344"/>
                            <a:gd name="connsiteY104" fmla="*/ 145257 h 1152525"/>
                            <a:gd name="connsiteX105" fmla="*/ 97631 w 1226344"/>
                            <a:gd name="connsiteY105" fmla="*/ 185738 h 1152525"/>
                            <a:gd name="connsiteX106" fmla="*/ 83344 w 1226344"/>
                            <a:gd name="connsiteY106" fmla="*/ 223838 h 1152525"/>
                            <a:gd name="connsiteX107" fmla="*/ 59531 w 1226344"/>
                            <a:gd name="connsiteY107" fmla="*/ 240507 h 1152525"/>
                            <a:gd name="connsiteX108" fmla="*/ 69056 w 1226344"/>
                            <a:gd name="connsiteY108" fmla="*/ 309563 h 1152525"/>
                            <a:gd name="connsiteX109" fmla="*/ 92869 w 1226344"/>
                            <a:gd name="connsiteY109" fmla="*/ 321469 h 1152525"/>
                            <a:gd name="connsiteX110" fmla="*/ 85725 w 1226344"/>
                            <a:gd name="connsiteY110" fmla="*/ 369094 h 1152525"/>
                            <a:gd name="connsiteX111" fmla="*/ 42862 w 1226344"/>
                            <a:gd name="connsiteY111" fmla="*/ 421482 h 1152525"/>
                            <a:gd name="connsiteX112" fmla="*/ 0 w 1226344"/>
                            <a:gd name="connsiteY112" fmla="*/ 452438 h 1152525"/>
                            <a:gd name="connsiteX0" fmla="*/ 0 w 1226344"/>
                            <a:gd name="connsiteY0" fmla="*/ 452438 h 1152525"/>
                            <a:gd name="connsiteX1" fmla="*/ 28575 w 1226344"/>
                            <a:gd name="connsiteY1" fmla="*/ 526257 h 1152525"/>
                            <a:gd name="connsiteX2" fmla="*/ 73819 w 1226344"/>
                            <a:gd name="connsiteY2" fmla="*/ 564357 h 1152525"/>
                            <a:gd name="connsiteX3" fmla="*/ 109537 w 1226344"/>
                            <a:gd name="connsiteY3" fmla="*/ 657225 h 1152525"/>
                            <a:gd name="connsiteX4" fmla="*/ 128587 w 1226344"/>
                            <a:gd name="connsiteY4" fmla="*/ 685800 h 1152525"/>
                            <a:gd name="connsiteX5" fmla="*/ 142875 w 1226344"/>
                            <a:gd name="connsiteY5" fmla="*/ 666750 h 1152525"/>
                            <a:gd name="connsiteX6" fmla="*/ 142875 w 1226344"/>
                            <a:gd name="connsiteY6" fmla="*/ 633413 h 1152525"/>
                            <a:gd name="connsiteX7" fmla="*/ 180975 w 1226344"/>
                            <a:gd name="connsiteY7" fmla="*/ 666750 h 1152525"/>
                            <a:gd name="connsiteX8" fmla="*/ 240506 w 1226344"/>
                            <a:gd name="connsiteY8" fmla="*/ 673894 h 1152525"/>
                            <a:gd name="connsiteX9" fmla="*/ 271462 w 1226344"/>
                            <a:gd name="connsiteY9" fmla="*/ 702469 h 1152525"/>
                            <a:gd name="connsiteX10" fmla="*/ 326231 w 1226344"/>
                            <a:gd name="connsiteY10" fmla="*/ 721519 h 1152525"/>
                            <a:gd name="connsiteX11" fmla="*/ 338137 w 1226344"/>
                            <a:gd name="connsiteY11" fmla="*/ 762000 h 1152525"/>
                            <a:gd name="connsiteX12" fmla="*/ 321469 w 1226344"/>
                            <a:gd name="connsiteY12" fmla="*/ 781050 h 1152525"/>
                            <a:gd name="connsiteX13" fmla="*/ 311944 w 1226344"/>
                            <a:gd name="connsiteY13" fmla="*/ 807244 h 1152525"/>
                            <a:gd name="connsiteX14" fmla="*/ 266700 w 1226344"/>
                            <a:gd name="connsiteY14" fmla="*/ 826294 h 1152525"/>
                            <a:gd name="connsiteX15" fmla="*/ 219075 w 1226344"/>
                            <a:gd name="connsiteY15" fmla="*/ 900113 h 1152525"/>
                            <a:gd name="connsiteX16" fmla="*/ 204787 w 1226344"/>
                            <a:gd name="connsiteY16" fmla="*/ 909638 h 1152525"/>
                            <a:gd name="connsiteX17" fmla="*/ 192881 w 1226344"/>
                            <a:gd name="connsiteY17" fmla="*/ 973932 h 1152525"/>
                            <a:gd name="connsiteX18" fmla="*/ 152400 w 1226344"/>
                            <a:gd name="connsiteY18" fmla="*/ 1042988 h 1152525"/>
                            <a:gd name="connsiteX19" fmla="*/ 157162 w 1226344"/>
                            <a:gd name="connsiteY19" fmla="*/ 1071563 h 1152525"/>
                            <a:gd name="connsiteX20" fmla="*/ 204787 w 1226344"/>
                            <a:gd name="connsiteY20" fmla="*/ 1083469 h 1152525"/>
                            <a:gd name="connsiteX21" fmla="*/ 233362 w 1226344"/>
                            <a:gd name="connsiteY21" fmla="*/ 1133475 h 1152525"/>
                            <a:gd name="connsiteX22" fmla="*/ 247650 w 1226344"/>
                            <a:gd name="connsiteY22" fmla="*/ 1133475 h 1152525"/>
                            <a:gd name="connsiteX23" fmla="*/ 266700 w 1226344"/>
                            <a:gd name="connsiteY23" fmla="*/ 1102519 h 1152525"/>
                            <a:gd name="connsiteX24" fmla="*/ 257175 w 1226344"/>
                            <a:gd name="connsiteY24" fmla="*/ 1081088 h 1152525"/>
                            <a:gd name="connsiteX25" fmla="*/ 230981 w 1226344"/>
                            <a:gd name="connsiteY25" fmla="*/ 1076325 h 1152525"/>
                            <a:gd name="connsiteX26" fmla="*/ 230981 w 1226344"/>
                            <a:gd name="connsiteY26" fmla="*/ 1052513 h 1152525"/>
                            <a:gd name="connsiteX27" fmla="*/ 228600 w 1226344"/>
                            <a:gd name="connsiteY27" fmla="*/ 1009650 h 1152525"/>
                            <a:gd name="connsiteX28" fmla="*/ 216694 w 1226344"/>
                            <a:gd name="connsiteY28" fmla="*/ 976313 h 1152525"/>
                            <a:gd name="connsiteX29" fmla="*/ 223837 w 1226344"/>
                            <a:gd name="connsiteY29" fmla="*/ 940594 h 1152525"/>
                            <a:gd name="connsiteX30" fmla="*/ 266700 w 1226344"/>
                            <a:gd name="connsiteY30" fmla="*/ 900113 h 1152525"/>
                            <a:gd name="connsiteX31" fmla="*/ 278606 w 1226344"/>
                            <a:gd name="connsiteY31" fmla="*/ 897732 h 1152525"/>
                            <a:gd name="connsiteX32" fmla="*/ 290512 w 1226344"/>
                            <a:gd name="connsiteY32" fmla="*/ 938213 h 1152525"/>
                            <a:gd name="connsiteX33" fmla="*/ 302419 w 1226344"/>
                            <a:gd name="connsiteY33" fmla="*/ 938213 h 1152525"/>
                            <a:gd name="connsiteX34" fmla="*/ 321469 w 1226344"/>
                            <a:gd name="connsiteY34" fmla="*/ 962025 h 1152525"/>
                            <a:gd name="connsiteX35" fmla="*/ 338137 w 1226344"/>
                            <a:gd name="connsiteY35" fmla="*/ 957263 h 1152525"/>
                            <a:gd name="connsiteX36" fmla="*/ 359569 w 1226344"/>
                            <a:gd name="connsiteY36" fmla="*/ 942975 h 1152525"/>
                            <a:gd name="connsiteX37" fmla="*/ 483394 w 1226344"/>
                            <a:gd name="connsiteY37" fmla="*/ 954882 h 1152525"/>
                            <a:gd name="connsiteX38" fmla="*/ 516731 w 1226344"/>
                            <a:gd name="connsiteY38" fmla="*/ 947738 h 1152525"/>
                            <a:gd name="connsiteX39" fmla="*/ 545306 w 1226344"/>
                            <a:gd name="connsiteY39" fmla="*/ 964407 h 1152525"/>
                            <a:gd name="connsiteX40" fmla="*/ 561975 w 1226344"/>
                            <a:gd name="connsiteY40" fmla="*/ 978694 h 1152525"/>
                            <a:gd name="connsiteX41" fmla="*/ 604837 w 1226344"/>
                            <a:gd name="connsiteY41" fmla="*/ 981075 h 1152525"/>
                            <a:gd name="connsiteX42" fmla="*/ 640556 w 1226344"/>
                            <a:gd name="connsiteY42" fmla="*/ 1021557 h 1152525"/>
                            <a:gd name="connsiteX43" fmla="*/ 659606 w 1226344"/>
                            <a:gd name="connsiteY43" fmla="*/ 1019175 h 1152525"/>
                            <a:gd name="connsiteX44" fmla="*/ 702469 w 1226344"/>
                            <a:gd name="connsiteY44" fmla="*/ 976313 h 1152525"/>
                            <a:gd name="connsiteX45" fmla="*/ 735806 w 1226344"/>
                            <a:gd name="connsiteY45" fmla="*/ 1000125 h 1152525"/>
                            <a:gd name="connsiteX46" fmla="*/ 752475 w 1226344"/>
                            <a:gd name="connsiteY46" fmla="*/ 1023938 h 1152525"/>
                            <a:gd name="connsiteX47" fmla="*/ 785812 w 1226344"/>
                            <a:gd name="connsiteY47" fmla="*/ 1021557 h 1152525"/>
                            <a:gd name="connsiteX48" fmla="*/ 819150 w 1226344"/>
                            <a:gd name="connsiteY48" fmla="*/ 1042988 h 1152525"/>
                            <a:gd name="connsiteX49" fmla="*/ 823912 w 1226344"/>
                            <a:gd name="connsiteY49" fmla="*/ 1064419 h 1152525"/>
                            <a:gd name="connsiteX50" fmla="*/ 842962 w 1226344"/>
                            <a:gd name="connsiteY50" fmla="*/ 1066800 h 1152525"/>
                            <a:gd name="connsiteX51" fmla="*/ 904875 w 1226344"/>
                            <a:gd name="connsiteY51" fmla="*/ 1073944 h 1152525"/>
                            <a:gd name="connsiteX52" fmla="*/ 933450 w 1226344"/>
                            <a:gd name="connsiteY52" fmla="*/ 1112044 h 1152525"/>
                            <a:gd name="connsiteX53" fmla="*/ 938212 w 1226344"/>
                            <a:gd name="connsiteY53" fmla="*/ 1140619 h 1152525"/>
                            <a:gd name="connsiteX54" fmla="*/ 940594 w 1226344"/>
                            <a:gd name="connsiteY54" fmla="*/ 1152525 h 1152525"/>
                            <a:gd name="connsiteX55" fmla="*/ 990600 w 1226344"/>
                            <a:gd name="connsiteY55" fmla="*/ 1150144 h 1152525"/>
                            <a:gd name="connsiteX56" fmla="*/ 1042987 w 1226344"/>
                            <a:gd name="connsiteY56" fmla="*/ 1150144 h 1152525"/>
                            <a:gd name="connsiteX57" fmla="*/ 1071562 w 1226344"/>
                            <a:gd name="connsiteY57" fmla="*/ 1069182 h 1152525"/>
                            <a:gd name="connsiteX58" fmla="*/ 1062037 w 1226344"/>
                            <a:gd name="connsiteY58" fmla="*/ 1045369 h 1152525"/>
                            <a:gd name="connsiteX59" fmla="*/ 1059656 w 1226344"/>
                            <a:gd name="connsiteY59" fmla="*/ 1012032 h 1152525"/>
                            <a:gd name="connsiteX60" fmla="*/ 1066800 w 1226344"/>
                            <a:gd name="connsiteY60" fmla="*/ 992982 h 1152525"/>
                            <a:gd name="connsiteX61" fmla="*/ 1083469 w 1226344"/>
                            <a:gd name="connsiteY61" fmla="*/ 973932 h 1152525"/>
                            <a:gd name="connsiteX62" fmla="*/ 1107281 w 1226344"/>
                            <a:gd name="connsiteY62" fmla="*/ 964407 h 1152525"/>
                            <a:gd name="connsiteX63" fmla="*/ 1133475 w 1226344"/>
                            <a:gd name="connsiteY63" fmla="*/ 921544 h 1152525"/>
                            <a:gd name="connsiteX64" fmla="*/ 1150144 w 1226344"/>
                            <a:gd name="connsiteY64" fmla="*/ 921544 h 1152525"/>
                            <a:gd name="connsiteX65" fmla="*/ 1197769 w 1226344"/>
                            <a:gd name="connsiteY65" fmla="*/ 940594 h 1152525"/>
                            <a:gd name="connsiteX66" fmla="*/ 1226344 w 1226344"/>
                            <a:gd name="connsiteY66" fmla="*/ 904875 h 1152525"/>
                            <a:gd name="connsiteX67" fmla="*/ 1195387 w 1226344"/>
                            <a:gd name="connsiteY67" fmla="*/ 852488 h 1152525"/>
                            <a:gd name="connsiteX68" fmla="*/ 1159669 w 1226344"/>
                            <a:gd name="connsiteY68" fmla="*/ 804863 h 1152525"/>
                            <a:gd name="connsiteX69" fmla="*/ 1162050 w 1226344"/>
                            <a:gd name="connsiteY69" fmla="*/ 762000 h 1152525"/>
                            <a:gd name="connsiteX70" fmla="*/ 1216819 w 1226344"/>
                            <a:gd name="connsiteY70" fmla="*/ 702469 h 1152525"/>
                            <a:gd name="connsiteX71" fmla="*/ 1219200 w 1226344"/>
                            <a:gd name="connsiteY71" fmla="*/ 676275 h 1152525"/>
                            <a:gd name="connsiteX72" fmla="*/ 1181100 w 1226344"/>
                            <a:gd name="connsiteY72" fmla="*/ 661988 h 1152525"/>
                            <a:gd name="connsiteX73" fmla="*/ 1150144 w 1226344"/>
                            <a:gd name="connsiteY73" fmla="*/ 635794 h 1152525"/>
                            <a:gd name="connsiteX74" fmla="*/ 1133475 w 1226344"/>
                            <a:gd name="connsiteY74" fmla="*/ 602457 h 1152525"/>
                            <a:gd name="connsiteX75" fmla="*/ 1083469 w 1226344"/>
                            <a:gd name="connsiteY75" fmla="*/ 604838 h 1152525"/>
                            <a:gd name="connsiteX76" fmla="*/ 1033462 w 1226344"/>
                            <a:gd name="connsiteY76" fmla="*/ 604838 h 1152525"/>
                            <a:gd name="connsiteX77" fmla="*/ 1014412 w 1226344"/>
                            <a:gd name="connsiteY77" fmla="*/ 583407 h 1152525"/>
                            <a:gd name="connsiteX78" fmla="*/ 950119 w 1226344"/>
                            <a:gd name="connsiteY78" fmla="*/ 578644 h 1152525"/>
                            <a:gd name="connsiteX79" fmla="*/ 933450 w 1226344"/>
                            <a:gd name="connsiteY79" fmla="*/ 561975 h 1152525"/>
                            <a:gd name="connsiteX80" fmla="*/ 933450 w 1226344"/>
                            <a:gd name="connsiteY80" fmla="*/ 547688 h 1152525"/>
                            <a:gd name="connsiteX81" fmla="*/ 859631 w 1226344"/>
                            <a:gd name="connsiteY81" fmla="*/ 511969 h 1152525"/>
                            <a:gd name="connsiteX82" fmla="*/ 850106 w 1226344"/>
                            <a:gd name="connsiteY82" fmla="*/ 492919 h 1152525"/>
                            <a:gd name="connsiteX83" fmla="*/ 828675 w 1226344"/>
                            <a:gd name="connsiteY83" fmla="*/ 476250 h 1152525"/>
                            <a:gd name="connsiteX84" fmla="*/ 795337 w 1226344"/>
                            <a:gd name="connsiteY84" fmla="*/ 478632 h 1152525"/>
                            <a:gd name="connsiteX85" fmla="*/ 773906 w 1226344"/>
                            <a:gd name="connsiteY85" fmla="*/ 471488 h 1152525"/>
                            <a:gd name="connsiteX86" fmla="*/ 728662 w 1226344"/>
                            <a:gd name="connsiteY86" fmla="*/ 428625 h 1152525"/>
                            <a:gd name="connsiteX87" fmla="*/ 700087 w 1226344"/>
                            <a:gd name="connsiteY87" fmla="*/ 421482 h 1152525"/>
                            <a:gd name="connsiteX88" fmla="*/ 666750 w 1226344"/>
                            <a:gd name="connsiteY88" fmla="*/ 383382 h 1152525"/>
                            <a:gd name="connsiteX89" fmla="*/ 626269 w 1226344"/>
                            <a:gd name="connsiteY89" fmla="*/ 369094 h 1152525"/>
                            <a:gd name="connsiteX90" fmla="*/ 585787 w 1226344"/>
                            <a:gd name="connsiteY90" fmla="*/ 335757 h 1152525"/>
                            <a:gd name="connsiteX91" fmla="*/ 564356 w 1226344"/>
                            <a:gd name="connsiteY91" fmla="*/ 311944 h 1152525"/>
                            <a:gd name="connsiteX92" fmla="*/ 550069 w 1226344"/>
                            <a:gd name="connsiteY92" fmla="*/ 330994 h 1152525"/>
                            <a:gd name="connsiteX93" fmla="*/ 478631 w 1226344"/>
                            <a:gd name="connsiteY93" fmla="*/ 328613 h 1152525"/>
                            <a:gd name="connsiteX94" fmla="*/ 330994 w 1226344"/>
                            <a:gd name="connsiteY94" fmla="*/ 230982 h 1152525"/>
                            <a:gd name="connsiteX95" fmla="*/ 259556 w 1226344"/>
                            <a:gd name="connsiteY95" fmla="*/ 254794 h 1152525"/>
                            <a:gd name="connsiteX96" fmla="*/ 221456 w 1226344"/>
                            <a:gd name="connsiteY96" fmla="*/ 245269 h 1152525"/>
                            <a:gd name="connsiteX97" fmla="*/ 238125 w 1226344"/>
                            <a:gd name="connsiteY97" fmla="*/ 150019 h 1152525"/>
                            <a:gd name="connsiteX98" fmla="*/ 228600 w 1226344"/>
                            <a:gd name="connsiteY98" fmla="*/ 95250 h 1152525"/>
                            <a:gd name="connsiteX99" fmla="*/ 197644 w 1226344"/>
                            <a:gd name="connsiteY99" fmla="*/ 78582 h 1152525"/>
                            <a:gd name="connsiteX100" fmla="*/ 145256 w 1226344"/>
                            <a:gd name="connsiteY100" fmla="*/ 0 h 1152525"/>
                            <a:gd name="connsiteX101" fmla="*/ 88106 w 1226344"/>
                            <a:gd name="connsiteY101" fmla="*/ 30957 h 1152525"/>
                            <a:gd name="connsiteX102" fmla="*/ 83344 w 1226344"/>
                            <a:gd name="connsiteY102" fmla="*/ 54769 h 1152525"/>
                            <a:gd name="connsiteX103" fmla="*/ 90487 w 1226344"/>
                            <a:gd name="connsiteY103" fmla="*/ 100013 h 1152525"/>
                            <a:gd name="connsiteX104" fmla="*/ 71437 w 1226344"/>
                            <a:gd name="connsiteY104" fmla="*/ 135732 h 1152525"/>
                            <a:gd name="connsiteX105" fmla="*/ 66675 w 1226344"/>
                            <a:gd name="connsiteY105" fmla="*/ 145257 h 1152525"/>
                            <a:gd name="connsiteX106" fmla="*/ 97631 w 1226344"/>
                            <a:gd name="connsiteY106" fmla="*/ 185738 h 1152525"/>
                            <a:gd name="connsiteX107" fmla="*/ 83344 w 1226344"/>
                            <a:gd name="connsiteY107" fmla="*/ 223838 h 1152525"/>
                            <a:gd name="connsiteX108" fmla="*/ 59531 w 1226344"/>
                            <a:gd name="connsiteY108" fmla="*/ 240507 h 1152525"/>
                            <a:gd name="connsiteX109" fmla="*/ 69056 w 1226344"/>
                            <a:gd name="connsiteY109" fmla="*/ 309563 h 1152525"/>
                            <a:gd name="connsiteX110" fmla="*/ 92869 w 1226344"/>
                            <a:gd name="connsiteY110" fmla="*/ 321469 h 1152525"/>
                            <a:gd name="connsiteX111" fmla="*/ 85725 w 1226344"/>
                            <a:gd name="connsiteY111" fmla="*/ 369094 h 1152525"/>
                            <a:gd name="connsiteX112" fmla="*/ 42862 w 1226344"/>
                            <a:gd name="connsiteY112" fmla="*/ 421482 h 1152525"/>
                            <a:gd name="connsiteX113" fmla="*/ 0 w 1226344"/>
                            <a:gd name="connsiteY113" fmla="*/ 452438 h 1152525"/>
                            <a:gd name="connsiteX0" fmla="*/ 0 w 1226344"/>
                            <a:gd name="connsiteY0" fmla="*/ 452438 h 1200150"/>
                            <a:gd name="connsiteX1" fmla="*/ 28575 w 1226344"/>
                            <a:gd name="connsiteY1" fmla="*/ 526257 h 1200150"/>
                            <a:gd name="connsiteX2" fmla="*/ 73819 w 1226344"/>
                            <a:gd name="connsiteY2" fmla="*/ 564357 h 1200150"/>
                            <a:gd name="connsiteX3" fmla="*/ 109537 w 1226344"/>
                            <a:gd name="connsiteY3" fmla="*/ 657225 h 1200150"/>
                            <a:gd name="connsiteX4" fmla="*/ 128587 w 1226344"/>
                            <a:gd name="connsiteY4" fmla="*/ 685800 h 1200150"/>
                            <a:gd name="connsiteX5" fmla="*/ 142875 w 1226344"/>
                            <a:gd name="connsiteY5" fmla="*/ 666750 h 1200150"/>
                            <a:gd name="connsiteX6" fmla="*/ 142875 w 1226344"/>
                            <a:gd name="connsiteY6" fmla="*/ 633413 h 1200150"/>
                            <a:gd name="connsiteX7" fmla="*/ 180975 w 1226344"/>
                            <a:gd name="connsiteY7" fmla="*/ 666750 h 1200150"/>
                            <a:gd name="connsiteX8" fmla="*/ 240506 w 1226344"/>
                            <a:gd name="connsiteY8" fmla="*/ 673894 h 1200150"/>
                            <a:gd name="connsiteX9" fmla="*/ 271462 w 1226344"/>
                            <a:gd name="connsiteY9" fmla="*/ 702469 h 1200150"/>
                            <a:gd name="connsiteX10" fmla="*/ 326231 w 1226344"/>
                            <a:gd name="connsiteY10" fmla="*/ 721519 h 1200150"/>
                            <a:gd name="connsiteX11" fmla="*/ 338137 w 1226344"/>
                            <a:gd name="connsiteY11" fmla="*/ 762000 h 1200150"/>
                            <a:gd name="connsiteX12" fmla="*/ 321469 w 1226344"/>
                            <a:gd name="connsiteY12" fmla="*/ 781050 h 1200150"/>
                            <a:gd name="connsiteX13" fmla="*/ 311944 w 1226344"/>
                            <a:gd name="connsiteY13" fmla="*/ 807244 h 1200150"/>
                            <a:gd name="connsiteX14" fmla="*/ 266700 w 1226344"/>
                            <a:gd name="connsiteY14" fmla="*/ 826294 h 1200150"/>
                            <a:gd name="connsiteX15" fmla="*/ 219075 w 1226344"/>
                            <a:gd name="connsiteY15" fmla="*/ 900113 h 1200150"/>
                            <a:gd name="connsiteX16" fmla="*/ 204787 w 1226344"/>
                            <a:gd name="connsiteY16" fmla="*/ 909638 h 1200150"/>
                            <a:gd name="connsiteX17" fmla="*/ 192881 w 1226344"/>
                            <a:gd name="connsiteY17" fmla="*/ 973932 h 1200150"/>
                            <a:gd name="connsiteX18" fmla="*/ 152400 w 1226344"/>
                            <a:gd name="connsiteY18" fmla="*/ 1042988 h 1200150"/>
                            <a:gd name="connsiteX19" fmla="*/ 157162 w 1226344"/>
                            <a:gd name="connsiteY19" fmla="*/ 1071563 h 1200150"/>
                            <a:gd name="connsiteX20" fmla="*/ 204787 w 1226344"/>
                            <a:gd name="connsiteY20" fmla="*/ 1083469 h 1200150"/>
                            <a:gd name="connsiteX21" fmla="*/ 233362 w 1226344"/>
                            <a:gd name="connsiteY21" fmla="*/ 1133475 h 1200150"/>
                            <a:gd name="connsiteX22" fmla="*/ 247650 w 1226344"/>
                            <a:gd name="connsiteY22" fmla="*/ 1133475 h 1200150"/>
                            <a:gd name="connsiteX23" fmla="*/ 266700 w 1226344"/>
                            <a:gd name="connsiteY23" fmla="*/ 1102519 h 1200150"/>
                            <a:gd name="connsiteX24" fmla="*/ 257175 w 1226344"/>
                            <a:gd name="connsiteY24" fmla="*/ 1081088 h 1200150"/>
                            <a:gd name="connsiteX25" fmla="*/ 230981 w 1226344"/>
                            <a:gd name="connsiteY25" fmla="*/ 1076325 h 1200150"/>
                            <a:gd name="connsiteX26" fmla="*/ 230981 w 1226344"/>
                            <a:gd name="connsiteY26" fmla="*/ 1052513 h 1200150"/>
                            <a:gd name="connsiteX27" fmla="*/ 228600 w 1226344"/>
                            <a:gd name="connsiteY27" fmla="*/ 1009650 h 1200150"/>
                            <a:gd name="connsiteX28" fmla="*/ 216694 w 1226344"/>
                            <a:gd name="connsiteY28" fmla="*/ 976313 h 1200150"/>
                            <a:gd name="connsiteX29" fmla="*/ 223837 w 1226344"/>
                            <a:gd name="connsiteY29" fmla="*/ 940594 h 1200150"/>
                            <a:gd name="connsiteX30" fmla="*/ 266700 w 1226344"/>
                            <a:gd name="connsiteY30" fmla="*/ 900113 h 1200150"/>
                            <a:gd name="connsiteX31" fmla="*/ 278606 w 1226344"/>
                            <a:gd name="connsiteY31" fmla="*/ 897732 h 1200150"/>
                            <a:gd name="connsiteX32" fmla="*/ 290512 w 1226344"/>
                            <a:gd name="connsiteY32" fmla="*/ 938213 h 1200150"/>
                            <a:gd name="connsiteX33" fmla="*/ 302419 w 1226344"/>
                            <a:gd name="connsiteY33" fmla="*/ 938213 h 1200150"/>
                            <a:gd name="connsiteX34" fmla="*/ 321469 w 1226344"/>
                            <a:gd name="connsiteY34" fmla="*/ 962025 h 1200150"/>
                            <a:gd name="connsiteX35" fmla="*/ 338137 w 1226344"/>
                            <a:gd name="connsiteY35" fmla="*/ 957263 h 1200150"/>
                            <a:gd name="connsiteX36" fmla="*/ 359569 w 1226344"/>
                            <a:gd name="connsiteY36" fmla="*/ 942975 h 1200150"/>
                            <a:gd name="connsiteX37" fmla="*/ 483394 w 1226344"/>
                            <a:gd name="connsiteY37" fmla="*/ 954882 h 1200150"/>
                            <a:gd name="connsiteX38" fmla="*/ 516731 w 1226344"/>
                            <a:gd name="connsiteY38" fmla="*/ 947738 h 1200150"/>
                            <a:gd name="connsiteX39" fmla="*/ 545306 w 1226344"/>
                            <a:gd name="connsiteY39" fmla="*/ 964407 h 1200150"/>
                            <a:gd name="connsiteX40" fmla="*/ 561975 w 1226344"/>
                            <a:gd name="connsiteY40" fmla="*/ 978694 h 1200150"/>
                            <a:gd name="connsiteX41" fmla="*/ 604837 w 1226344"/>
                            <a:gd name="connsiteY41" fmla="*/ 981075 h 1200150"/>
                            <a:gd name="connsiteX42" fmla="*/ 640556 w 1226344"/>
                            <a:gd name="connsiteY42" fmla="*/ 1021557 h 1200150"/>
                            <a:gd name="connsiteX43" fmla="*/ 659606 w 1226344"/>
                            <a:gd name="connsiteY43" fmla="*/ 1019175 h 1200150"/>
                            <a:gd name="connsiteX44" fmla="*/ 702469 w 1226344"/>
                            <a:gd name="connsiteY44" fmla="*/ 976313 h 1200150"/>
                            <a:gd name="connsiteX45" fmla="*/ 735806 w 1226344"/>
                            <a:gd name="connsiteY45" fmla="*/ 1000125 h 1200150"/>
                            <a:gd name="connsiteX46" fmla="*/ 752475 w 1226344"/>
                            <a:gd name="connsiteY46" fmla="*/ 1023938 h 1200150"/>
                            <a:gd name="connsiteX47" fmla="*/ 785812 w 1226344"/>
                            <a:gd name="connsiteY47" fmla="*/ 1021557 h 1200150"/>
                            <a:gd name="connsiteX48" fmla="*/ 819150 w 1226344"/>
                            <a:gd name="connsiteY48" fmla="*/ 1042988 h 1200150"/>
                            <a:gd name="connsiteX49" fmla="*/ 823912 w 1226344"/>
                            <a:gd name="connsiteY49" fmla="*/ 1064419 h 1200150"/>
                            <a:gd name="connsiteX50" fmla="*/ 842962 w 1226344"/>
                            <a:gd name="connsiteY50" fmla="*/ 1066800 h 1200150"/>
                            <a:gd name="connsiteX51" fmla="*/ 904875 w 1226344"/>
                            <a:gd name="connsiteY51" fmla="*/ 1073944 h 1200150"/>
                            <a:gd name="connsiteX52" fmla="*/ 933450 w 1226344"/>
                            <a:gd name="connsiteY52" fmla="*/ 1112044 h 1200150"/>
                            <a:gd name="connsiteX53" fmla="*/ 938212 w 1226344"/>
                            <a:gd name="connsiteY53" fmla="*/ 1140619 h 1200150"/>
                            <a:gd name="connsiteX54" fmla="*/ 940594 w 1226344"/>
                            <a:gd name="connsiteY54" fmla="*/ 1152525 h 1200150"/>
                            <a:gd name="connsiteX55" fmla="*/ 954882 w 1226344"/>
                            <a:gd name="connsiteY55" fmla="*/ 1200150 h 1200150"/>
                            <a:gd name="connsiteX56" fmla="*/ 1042987 w 1226344"/>
                            <a:gd name="connsiteY56" fmla="*/ 1150144 h 1200150"/>
                            <a:gd name="connsiteX57" fmla="*/ 1071562 w 1226344"/>
                            <a:gd name="connsiteY57" fmla="*/ 1069182 h 1200150"/>
                            <a:gd name="connsiteX58" fmla="*/ 1062037 w 1226344"/>
                            <a:gd name="connsiteY58" fmla="*/ 1045369 h 1200150"/>
                            <a:gd name="connsiteX59" fmla="*/ 1059656 w 1226344"/>
                            <a:gd name="connsiteY59" fmla="*/ 1012032 h 1200150"/>
                            <a:gd name="connsiteX60" fmla="*/ 1066800 w 1226344"/>
                            <a:gd name="connsiteY60" fmla="*/ 992982 h 1200150"/>
                            <a:gd name="connsiteX61" fmla="*/ 1083469 w 1226344"/>
                            <a:gd name="connsiteY61" fmla="*/ 973932 h 1200150"/>
                            <a:gd name="connsiteX62" fmla="*/ 1107281 w 1226344"/>
                            <a:gd name="connsiteY62" fmla="*/ 964407 h 1200150"/>
                            <a:gd name="connsiteX63" fmla="*/ 1133475 w 1226344"/>
                            <a:gd name="connsiteY63" fmla="*/ 921544 h 1200150"/>
                            <a:gd name="connsiteX64" fmla="*/ 1150144 w 1226344"/>
                            <a:gd name="connsiteY64" fmla="*/ 921544 h 1200150"/>
                            <a:gd name="connsiteX65" fmla="*/ 1197769 w 1226344"/>
                            <a:gd name="connsiteY65" fmla="*/ 940594 h 1200150"/>
                            <a:gd name="connsiteX66" fmla="*/ 1226344 w 1226344"/>
                            <a:gd name="connsiteY66" fmla="*/ 904875 h 1200150"/>
                            <a:gd name="connsiteX67" fmla="*/ 1195387 w 1226344"/>
                            <a:gd name="connsiteY67" fmla="*/ 852488 h 1200150"/>
                            <a:gd name="connsiteX68" fmla="*/ 1159669 w 1226344"/>
                            <a:gd name="connsiteY68" fmla="*/ 804863 h 1200150"/>
                            <a:gd name="connsiteX69" fmla="*/ 1162050 w 1226344"/>
                            <a:gd name="connsiteY69" fmla="*/ 762000 h 1200150"/>
                            <a:gd name="connsiteX70" fmla="*/ 1216819 w 1226344"/>
                            <a:gd name="connsiteY70" fmla="*/ 702469 h 1200150"/>
                            <a:gd name="connsiteX71" fmla="*/ 1219200 w 1226344"/>
                            <a:gd name="connsiteY71" fmla="*/ 676275 h 1200150"/>
                            <a:gd name="connsiteX72" fmla="*/ 1181100 w 1226344"/>
                            <a:gd name="connsiteY72" fmla="*/ 661988 h 1200150"/>
                            <a:gd name="connsiteX73" fmla="*/ 1150144 w 1226344"/>
                            <a:gd name="connsiteY73" fmla="*/ 635794 h 1200150"/>
                            <a:gd name="connsiteX74" fmla="*/ 1133475 w 1226344"/>
                            <a:gd name="connsiteY74" fmla="*/ 602457 h 1200150"/>
                            <a:gd name="connsiteX75" fmla="*/ 1083469 w 1226344"/>
                            <a:gd name="connsiteY75" fmla="*/ 604838 h 1200150"/>
                            <a:gd name="connsiteX76" fmla="*/ 1033462 w 1226344"/>
                            <a:gd name="connsiteY76" fmla="*/ 604838 h 1200150"/>
                            <a:gd name="connsiteX77" fmla="*/ 1014412 w 1226344"/>
                            <a:gd name="connsiteY77" fmla="*/ 583407 h 1200150"/>
                            <a:gd name="connsiteX78" fmla="*/ 950119 w 1226344"/>
                            <a:gd name="connsiteY78" fmla="*/ 578644 h 1200150"/>
                            <a:gd name="connsiteX79" fmla="*/ 933450 w 1226344"/>
                            <a:gd name="connsiteY79" fmla="*/ 561975 h 1200150"/>
                            <a:gd name="connsiteX80" fmla="*/ 933450 w 1226344"/>
                            <a:gd name="connsiteY80" fmla="*/ 547688 h 1200150"/>
                            <a:gd name="connsiteX81" fmla="*/ 859631 w 1226344"/>
                            <a:gd name="connsiteY81" fmla="*/ 511969 h 1200150"/>
                            <a:gd name="connsiteX82" fmla="*/ 850106 w 1226344"/>
                            <a:gd name="connsiteY82" fmla="*/ 492919 h 1200150"/>
                            <a:gd name="connsiteX83" fmla="*/ 828675 w 1226344"/>
                            <a:gd name="connsiteY83" fmla="*/ 476250 h 1200150"/>
                            <a:gd name="connsiteX84" fmla="*/ 795337 w 1226344"/>
                            <a:gd name="connsiteY84" fmla="*/ 478632 h 1200150"/>
                            <a:gd name="connsiteX85" fmla="*/ 773906 w 1226344"/>
                            <a:gd name="connsiteY85" fmla="*/ 471488 h 1200150"/>
                            <a:gd name="connsiteX86" fmla="*/ 728662 w 1226344"/>
                            <a:gd name="connsiteY86" fmla="*/ 428625 h 1200150"/>
                            <a:gd name="connsiteX87" fmla="*/ 700087 w 1226344"/>
                            <a:gd name="connsiteY87" fmla="*/ 421482 h 1200150"/>
                            <a:gd name="connsiteX88" fmla="*/ 666750 w 1226344"/>
                            <a:gd name="connsiteY88" fmla="*/ 383382 h 1200150"/>
                            <a:gd name="connsiteX89" fmla="*/ 626269 w 1226344"/>
                            <a:gd name="connsiteY89" fmla="*/ 369094 h 1200150"/>
                            <a:gd name="connsiteX90" fmla="*/ 585787 w 1226344"/>
                            <a:gd name="connsiteY90" fmla="*/ 335757 h 1200150"/>
                            <a:gd name="connsiteX91" fmla="*/ 564356 w 1226344"/>
                            <a:gd name="connsiteY91" fmla="*/ 311944 h 1200150"/>
                            <a:gd name="connsiteX92" fmla="*/ 550069 w 1226344"/>
                            <a:gd name="connsiteY92" fmla="*/ 330994 h 1200150"/>
                            <a:gd name="connsiteX93" fmla="*/ 478631 w 1226344"/>
                            <a:gd name="connsiteY93" fmla="*/ 328613 h 1200150"/>
                            <a:gd name="connsiteX94" fmla="*/ 330994 w 1226344"/>
                            <a:gd name="connsiteY94" fmla="*/ 230982 h 1200150"/>
                            <a:gd name="connsiteX95" fmla="*/ 259556 w 1226344"/>
                            <a:gd name="connsiteY95" fmla="*/ 254794 h 1200150"/>
                            <a:gd name="connsiteX96" fmla="*/ 221456 w 1226344"/>
                            <a:gd name="connsiteY96" fmla="*/ 245269 h 1200150"/>
                            <a:gd name="connsiteX97" fmla="*/ 238125 w 1226344"/>
                            <a:gd name="connsiteY97" fmla="*/ 150019 h 1200150"/>
                            <a:gd name="connsiteX98" fmla="*/ 228600 w 1226344"/>
                            <a:gd name="connsiteY98" fmla="*/ 95250 h 1200150"/>
                            <a:gd name="connsiteX99" fmla="*/ 197644 w 1226344"/>
                            <a:gd name="connsiteY99" fmla="*/ 78582 h 1200150"/>
                            <a:gd name="connsiteX100" fmla="*/ 145256 w 1226344"/>
                            <a:gd name="connsiteY100" fmla="*/ 0 h 1200150"/>
                            <a:gd name="connsiteX101" fmla="*/ 88106 w 1226344"/>
                            <a:gd name="connsiteY101" fmla="*/ 30957 h 1200150"/>
                            <a:gd name="connsiteX102" fmla="*/ 83344 w 1226344"/>
                            <a:gd name="connsiteY102" fmla="*/ 54769 h 1200150"/>
                            <a:gd name="connsiteX103" fmla="*/ 90487 w 1226344"/>
                            <a:gd name="connsiteY103" fmla="*/ 100013 h 1200150"/>
                            <a:gd name="connsiteX104" fmla="*/ 71437 w 1226344"/>
                            <a:gd name="connsiteY104" fmla="*/ 135732 h 1200150"/>
                            <a:gd name="connsiteX105" fmla="*/ 66675 w 1226344"/>
                            <a:gd name="connsiteY105" fmla="*/ 145257 h 1200150"/>
                            <a:gd name="connsiteX106" fmla="*/ 97631 w 1226344"/>
                            <a:gd name="connsiteY106" fmla="*/ 185738 h 1200150"/>
                            <a:gd name="connsiteX107" fmla="*/ 83344 w 1226344"/>
                            <a:gd name="connsiteY107" fmla="*/ 223838 h 1200150"/>
                            <a:gd name="connsiteX108" fmla="*/ 59531 w 1226344"/>
                            <a:gd name="connsiteY108" fmla="*/ 240507 h 1200150"/>
                            <a:gd name="connsiteX109" fmla="*/ 69056 w 1226344"/>
                            <a:gd name="connsiteY109" fmla="*/ 309563 h 1200150"/>
                            <a:gd name="connsiteX110" fmla="*/ 92869 w 1226344"/>
                            <a:gd name="connsiteY110" fmla="*/ 321469 h 1200150"/>
                            <a:gd name="connsiteX111" fmla="*/ 85725 w 1226344"/>
                            <a:gd name="connsiteY111" fmla="*/ 369094 h 1200150"/>
                            <a:gd name="connsiteX112" fmla="*/ 42862 w 1226344"/>
                            <a:gd name="connsiteY112" fmla="*/ 421482 h 1200150"/>
                            <a:gd name="connsiteX113" fmla="*/ 0 w 1226344"/>
                            <a:gd name="connsiteY113" fmla="*/ 452438 h 1200150"/>
                            <a:gd name="connsiteX0" fmla="*/ 0 w 1226344"/>
                            <a:gd name="connsiteY0" fmla="*/ 452438 h 1200150"/>
                            <a:gd name="connsiteX1" fmla="*/ 28575 w 1226344"/>
                            <a:gd name="connsiteY1" fmla="*/ 526257 h 1200150"/>
                            <a:gd name="connsiteX2" fmla="*/ 73819 w 1226344"/>
                            <a:gd name="connsiteY2" fmla="*/ 564357 h 1200150"/>
                            <a:gd name="connsiteX3" fmla="*/ 109537 w 1226344"/>
                            <a:gd name="connsiteY3" fmla="*/ 657225 h 1200150"/>
                            <a:gd name="connsiteX4" fmla="*/ 128587 w 1226344"/>
                            <a:gd name="connsiteY4" fmla="*/ 685800 h 1200150"/>
                            <a:gd name="connsiteX5" fmla="*/ 142875 w 1226344"/>
                            <a:gd name="connsiteY5" fmla="*/ 666750 h 1200150"/>
                            <a:gd name="connsiteX6" fmla="*/ 142875 w 1226344"/>
                            <a:gd name="connsiteY6" fmla="*/ 633413 h 1200150"/>
                            <a:gd name="connsiteX7" fmla="*/ 180975 w 1226344"/>
                            <a:gd name="connsiteY7" fmla="*/ 666750 h 1200150"/>
                            <a:gd name="connsiteX8" fmla="*/ 240506 w 1226344"/>
                            <a:gd name="connsiteY8" fmla="*/ 673894 h 1200150"/>
                            <a:gd name="connsiteX9" fmla="*/ 271462 w 1226344"/>
                            <a:gd name="connsiteY9" fmla="*/ 702469 h 1200150"/>
                            <a:gd name="connsiteX10" fmla="*/ 326231 w 1226344"/>
                            <a:gd name="connsiteY10" fmla="*/ 721519 h 1200150"/>
                            <a:gd name="connsiteX11" fmla="*/ 338137 w 1226344"/>
                            <a:gd name="connsiteY11" fmla="*/ 762000 h 1200150"/>
                            <a:gd name="connsiteX12" fmla="*/ 321469 w 1226344"/>
                            <a:gd name="connsiteY12" fmla="*/ 781050 h 1200150"/>
                            <a:gd name="connsiteX13" fmla="*/ 311944 w 1226344"/>
                            <a:gd name="connsiteY13" fmla="*/ 807244 h 1200150"/>
                            <a:gd name="connsiteX14" fmla="*/ 266700 w 1226344"/>
                            <a:gd name="connsiteY14" fmla="*/ 826294 h 1200150"/>
                            <a:gd name="connsiteX15" fmla="*/ 219075 w 1226344"/>
                            <a:gd name="connsiteY15" fmla="*/ 900113 h 1200150"/>
                            <a:gd name="connsiteX16" fmla="*/ 204787 w 1226344"/>
                            <a:gd name="connsiteY16" fmla="*/ 909638 h 1200150"/>
                            <a:gd name="connsiteX17" fmla="*/ 192881 w 1226344"/>
                            <a:gd name="connsiteY17" fmla="*/ 973932 h 1200150"/>
                            <a:gd name="connsiteX18" fmla="*/ 152400 w 1226344"/>
                            <a:gd name="connsiteY18" fmla="*/ 1042988 h 1200150"/>
                            <a:gd name="connsiteX19" fmla="*/ 157162 w 1226344"/>
                            <a:gd name="connsiteY19" fmla="*/ 1071563 h 1200150"/>
                            <a:gd name="connsiteX20" fmla="*/ 204787 w 1226344"/>
                            <a:gd name="connsiteY20" fmla="*/ 1083469 h 1200150"/>
                            <a:gd name="connsiteX21" fmla="*/ 233362 w 1226344"/>
                            <a:gd name="connsiteY21" fmla="*/ 1133475 h 1200150"/>
                            <a:gd name="connsiteX22" fmla="*/ 247650 w 1226344"/>
                            <a:gd name="connsiteY22" fmla="*/ 1133475 h 1200150"/>
                            <a:gd name="connsiteX23" fmla="*/ 266700 w 1226344"/>
                            <a:gd name="connsiteY23" fmla="*/ 1102519 h 1200150"/>
                            <a:gd name="connsiteX24" fmla="*/ 257175 w 1226344"/>
                            <a:gd name="connsiteY24" fmla="*/ 1081088 h 1200150"/>
                            <a:gd name="connsiteX25" fmla="*/ 230981 w 1226344"/>
                            <a:gd name="connsiteY25" fmla="*/ 1076325 h 1200150"/>
                            <a:gd name="connsiteX26" fmla="*/ 230981 w 1226344"/>
                            <a:gd name="connsiteY26" fmla="*/ 1052513 h 1200150"/>
                            <a:gd name="connsiteX27" fmla="*/ 228600 w 1226344"/>
                            <a:gd name="connsiteY27" fmla="*/ 1009650 h 1200150"/>
                            <a:gd name="connsiteX28" fmla="*/ 216694 w 1226344"/>
                            <a:gd name="connsiteY28" fmla="*/ 976313 h 1200150"/>
                            <a:gd name="connsiteX29" fmla="*/ 223837 w 1226344"/>
                            <a:gd name="connsiteY29" fmla="*/ 940594 h 1200150"/>
                            <a:gd name="connsiteX30" fmla="*/ 266700 w 1226344"/>
                            <a:gd name="connsiteY30" fmla="*/ 900113 h 1200150"/>
                            <a:gd name="connsiteX31" fmla="*/ 278606 w 1226344"/>
                            <a:gd name="connsiteY31" fmla="*/ 897732 h 1200150"/>
                            <a:gd name="connsiteX32" fmla="*/ 290512 w 1226344"/>
                            <a:gd name="connsiteY32" fmla="*/ 938213 h 1200150"/>
                            <a:gd name="connsiteX33" fmla="*/ 302419 w 1226344"/>
                            <a:gd name="connsiteY33" fmla="*/ 938213 h 1200150"/>
                            <a:gd name="connsiteX34" fmla="*/ 321469 w 1226344"/>
                            <a:gd name="connsiteY34" fmla="*/ 962025 h 1200150"/>
                            <a:gd name="connsiteX35" fmla="*/ 338137 w 1226344"/>
                            <a:gd name="connsiteY35" fmla="*/ 957263 h 1200150"/>
                            <a:gd name="connsiteX36" fmla="*/ 359569 w 1226344"/>
                            <a:gd name="connsiteY36" fmla="*/ 942975 h 1200150"/>
                            <a:gd name="connsiteX37" fmla="*/ 483394 w 1226344"/>
                            <a:gd name="connsiteY37" fmla="*/ 954882 h 1200150"/>
                            <a:gd name="connsiteX38" fmla="*/ 516731 w 1226344"/>
                            <a:gd name="connsiteY38" fmla="*/ 947738 h 1200150"/>
                            <a:gd name="connsiteX39" fmla="*/ 545306 w 1226344"/>
                            <a:gd name="connsiteY39" fmla="*/ 964407 h 1200150"/>
                            <a:gd name="connsiteX40" fmla="*/ 561975 w 1226344"/>
                            <a:gd name="connsiteY40" fmla="*/ 978694 h 1200150"/>
                            <a:gd name="connsiteX41" fmla="*/ 604837 w 1226344"/>
                            <a:gd name="connsiteY41" fmla="*/ 981075 h 1200150"/>
                            <a:gd name="connsiteX42" fmla="*/ 640556 w 1226344"/>
                            <a:gd name="connsiteY42" fmla="*/ 1021557 h 1200150"/>
                            <a:gd name="connsiteX43" fmla="*/ 659606 w 1226344"/>
                            <a:gd name="connsiteY43" fmla="*/ 1019175 h 1200150"/>
                            <a:gd name="connsiteX44" fmla="*/ 702469 w 1226344"/>
                            <a:gd name="connsiteY44" fmla="*/ 976313 h 1200150"/>
                            <a:gd name="connsiteX45" fmla="*/ 735806 w 1226344"/>
                            <a:gd name="connsiteY45" fmla="*/ 1000125 h 1200150"/>
                            <a:gd name="connsiteX46" fmla="*/ 752475 w 1226344"/>
                            <a:gd name="connsiteY46" fmla="*/ 1023938 h 1200150"/>
                            <a:gd name="connsiteX47" fmla="*/ 785812 w 1226344"/>
                            <a:gd name="connsiteY47" fmla="*/ 1021557 h 1200150"/>
                            <a:gd name="connsiteX48" fmla="*/ 819150 w 1226344"/>
                            <a:gd name="connsiteY48" fmla="*/ 1042988 h 1200150"/>
                            <a:gd name="connsiteX49" fmla="*/ 823912 w 1226344"/>
                            <a:gd name="connsiteY49" fmla="*/ 1064419 h 1200150"/>
                            <a:gd name="connsiteX50" fmla="*/ 842962 w 1226344"/>
                            <a:gd name="connsiteY50" fmla="*/ 1066800 h 1200150"/>
                            <a:gd name="connsiteX51" fmla="*/ 904875 w 1226344"/>
                            <a:gd name="connsiteY51" fmla="*/ 1073944 h 1200150"/>
                            <a:gd name="connsiteX52" fmla="*/ 933450 w 1226344"/>
                            <a:gd name="connsiteY52" fmla="*/ 1112044 h 1200150"/>
                            <a:gd name="connsiteX53" fmla="*/ 938212 w 1226344"/>
                            <a:gd name="connsiteY53" fmla="*/ 1140619 h 1200150"/>
                            <a:gd name="connsiteX54" fmla="*/ 940594 w 1226344"/>
                            <a:gd name="connsiteY54" fmla="*/ 1152525 h 1200150"/>
                            <a:gd name="connsiteX55" fmla="*/ 954882 w 1226344"/>
                            <a:gd name="connsiteY55" fmla="*/ 1200150 h 1200150"/>
                            <a:gd name="connsiteX56" fmla="*/ 1002506 w 1226344"/>
                            <a:gd name="connsiteY56" fmla="*/ 1173956 h 1200150"/>
                            <a:gd name="connsiteX57" fmla="*/ 1042987 w 1226344"/>
                            <a:gd name="connsiteY57" fmla="*/ 1150144 h 1200150"/>
                            <a:gd name="connsiteX58" fmla="*/ 1071562 w 1226344"/>
                            <a:gd name="connsiteY58" fmla="*/ 1069182 h 1200150"/>
                            <a:gd name="connsiteX59" fmla="*/ 1062037 w 1226344"/>
                            <a:gd name="connsiteY59" fmla="*/ 1045369 h 1200150"/>
                            <a:gd name="connsiteX60" fmla="*/ 1059656 w 1226344"/>
                            <a:gd name="connsiteY60" fmla="*/ 1012032 h 1200150"/>
                            <a:gd name="connsiteX61" fmla="*/ 1066800 w 1226344"/>
                            <a:gd name="connsiteY61" fmla="*/ 992982 h 1200150"/>
                            <a:gd name="connsiteX62" fmla="*/ 1083469 w 1226344"/>
                            <a:gd name="connsiteY62" fmla="*/ 973932 h 1200150"/>
                            <a:gd name="connsiteX63" fmla="*/ 1107281 w 1226344"/>
                            <a:gd name="connsiteY63" fmla="*/ 964407 h 1200150"/>
                            <a:gd name="connsiteX64" fmla="*/ 1133475 w 1226344"/>
                            <a:gd name="connsiteY64" fmla="*/ 921544 h 1200150"/>
                            <a:gd name="connsiteX65" fmla="*/ 1150144 w 1226344"/>
                            <a:gd name="connsiteY65" fmla="*/ 921544 h 1200150"/>
                            <a:gd name="connsiteX66" fmla="*/ 1197769 w 1226344"/>
                            <a:gd name="connsiteY66" fmla="*/ 940594 h 1200150"/>
                            <a:gd name="connsiteX67" fmla="*/ 1226344 w 1226344"/>
                            <a:gd name="connsiteY67" fmla="*/ 904875 h 1200150"/>
                            <a:gd name="connsiteX68" fmla="*/ 1195387 w 1226344"/>
                            <a:gd name="connsiteY68" fmla="*/ 852488 h 1200150"/>
                            <a:gd name="connsiteX69" fmla="*/ 1159669 w 1226344"/>
                            <a:gd name="connsiteY69" fmla="*/ 804863 h 1200150"/>
                            <a:gd name="connsiteX70" fmla="*/ 1162050 w 1226344"/>
                            <a:gd name="connsiteY70" fmla="*/ 762000 h 1200150"/>
                            <a:gd name="connsiteX71" fmla="*/ 1216819 w 1226344"/>
                            <a:gd name="connsiteY71" fmla="*/ 702469 h 1200150"/>
                            <a:gd name="connsiteX72" fmla="*/ 1219200 w 1226344"/>
                            <a:gd name="connsiteY72" fmla="*/ 676275 h 1200150"/>
                            <a:gd name="connsiteX73" fmla="*/ 1181100 w 1226344"/>
                            <a:gd name="connsiteY73" fmla="*/ 661988 h 1200150"/>
                            <a:gd name="connsiteX74" fmla="*/ 1150144 w 1226344"/>
                            <a:gd name="connsiteY74" fmla="*/ 635794 h 1200150"/>
                            <a:gd name="connsiteX75" fmla="*/ 1133475 w 1226344"/>
                            <a:gd name="connsiteY75" fmla="*/ 602457 h 1200150"/>
                            <a:gd name="connsiteX76" fmla="*/ 1083469 w 1226344"/>
                            <a:gd name="connsiteY76" fmla="*/ 604838 h 1200150"/>
                            <a:gd name="connsiteX77" fmla="*/ 1033462 w 1226344"/>
                            <a:gd name="connsiteY77" fmla="*/ 604838 h 1200150"/>
                            <a:gd name="connsiteX78" fmla="*/ 1014412 w 1226344"/>
                            <a:gd name="connsiteY78" fmla="*/ 583407 h 1200150"/>
                            <a:gd name="connsiteX79" fmla="*/ 950119 w 1226344"/>
                            <a:gd name="connsiteY79" fmla="*/ 578644 h 1200150"/>
                            <a:gd name="connsiteX80" fmla="*/ 933450 w 1226344"/>
                            <a:gd name="connsiteY80" fmla="*/ 561975 h 1200150"/>
                            <a:gd name="connsiteX81" fmla="*/ 933450 w 1226344"/>
                            <a:gd name="connsiteY81" fmla="*/ 547688 h 1200150"/>
                            <a:gd name="connsiteX82" fmla="*/ 859631 w 1226344"/>
                            <a:gd name="connsiteY82" fmla="*/ 511969 h 1200150"/>
                            <a:gd name="connsiteX83" fmla="*/ 850106 w 1226344"/>
                            <a:gd name="connsiteY83" fmla="*/ 492919 h 1200150"/>
                            <a:gd name="connsiteX84" fmla="*/ 828675 w 1226344"/>
                            <a:gd name="connsiteY84" fmla="*/ 476250 h 1200150"/>
                            <a:gd name="connsiteX85" fmla="*/ 795337 w 1226344"/>
                            <a:gd name="connsiteY85" fmla="*/ 478632 h 1200150"/>
                            <a:gd name="connsiteX86" fmla="*/ 773906 w 1226344"/>
                            <a:gd name="connsiteY86" fmla="*/ 471488 h 1200150"/>
                            <a:gd name="connsiteX87" fmla="*/ 728662 w 1226344"/>
                            <a:gd name="connsiteY87" fmla="*/ 428625 h 1200150"/>
                            <a:gd name="connsiteX88" fmla="*/ 700087 w 1226344"/>
                            <a:gd name="connsiteY88" fmla="*/ 421482 h 1200150"/>
                            <a:gd name="connsiteX89" fmla="*/ 666750 w 1226344"/>
                            <a:gd name="connsiteY89" fmla="*/ 383382 h 1200150"/>
                            <a:gd name="connsiteX90" fmla="*/ 626269 w 1226344"/>
                            <a:gd name="connsiteY90" fmla="*/ 369094 h 1200150"/>
                            <a:gd name="connsiteX91" fmla="*/ 585787 w 1226344"/>
                            <a:gd name="connsiteY91" fmla="*/ 335757 h 1200150"/>
                            <a:gd name="connsiteX92" fmla="*/ 564356 w 1226344"/>
                            <a:gd name="connsiteY92" fmla="*/ 311944 h 1200150"/>
                            <a:gd name="connsiteX93" fmla="*/ 550069 w 1226344"/>
                            <a:gd name="connsiteY93" fmla="*/ 330994 h 1200150"/>
                            <a:gd name="connsiteX94" fmla="*/ 478631 w 1226344"/>
                            <a:gd name="connsiteY94" fmla="*/ 328613 h 1200150"/>
                            <a:gd name="connsiteX95" fmla="*/ 330994 w 1226344"/>
                            <a:gd name="connsiteY95" fmla="*/ 230982 h 1200150"/>
                            <a:gd name="connsiteX96" fmla="*/ 259556 w 1226344"/>
                            <a:gd name="connsiteY96" fmla="*/ 254794 h 1200150"/>
                            <a:gd name="connsiteX97" fmla="*/ 221456 w 1226344"/>
                            <a:gd name="connsiteY97" fmla="*/ 245269 h 1200150"/>
                            <a:gd name="connsiteX98" fmla="*/ 238125 w 1226344"/>
                            <a:gd name="connsiteY98" fmla="*/ 150019 h 1200150"/>
                            <a:gd name="connsiteX99" fmla="*/ 228600 w 1226344"/>
                            <a:gd name="connsiteY99" fmla="*/ 95250 h 1200150"/>
                            <a:gd name="connsiteX100" fmla="*/ 197644 w 1226344"/>
                            <a:gd name="connsiteY100" fmla="*/ 78582 h 1200150"/>
                            <a:gd name="connsiteX101" fmla="*/ 145256 w 1226344"/>
                            <a:gd name="connsiteY101" fmla="*/ 0 h 1200150"/>
                            <a:gd name="connsiteX102" fmla="*/ 88106 w 1226344"/>
                            <a:gd name="connsiteY102" fmla="*/ 30957 h 1200150"/>
                            <a:gd name="connsiteX103" fmla="*/ 83344 w 1226344"/>
                            <a:gd name="connsiteY103" fmla="*/ 54769 h 1200150"/>
                            <a:gd name="connsiteX104" fmla="*/ 90487 w 1226344"/>
                            <a:gd name="connsiteY104" fmla="*/ 100013 h 1200150"/>
                            <a:gd name="connsiteX105" fmla="*/ 71437 w 1226344"/>
                            <a:gd name="connsiteY105" fmla="*/ 135732 h 1200150"/>
                            <a:gd name="connsiteX106" fmla="*/ 66675 w 1226344"/>
                            <a:gd name="connsiteY106" fmla="*/ 145257 h 1200150"/>
                            <a:gd name="connsiteX107" fmla="*/ 97631 w 1226344"/>
                            <a:gd name="connsiteY107" fmla="*/ 185738 h 1200150"/>
                            <a:gd name="connsiteX108" fmla="*/ 83344 w 1226344"/>
                            <a:gd name="connsiteY108" fmla="*/ 223838 h 1200150"/>
                            <a:gd name="connsiteX109" fmla="*/ 59531 w 1226344"/>
                            <a:gd name="connsiteY109" fmla="*/ 240507 h 1200150"/>
                            <a:gd name="connsiteX110" fmla="*/ 69056 w 1226344"/>
                            <a:gd name="connsiteY110" fmla="*/ 309563 h 1200150"/>
                            <a:gd name="connsiteX111" fmla="*/ 92869 w 1226344"/>
                            <a:gd name="connsiteY111" fmla="*/ 321469 h 1200150"/>
                            <a:gd name="connsiteX112" fmla="*/ 85725 w 1226344"/>
                            <a:gd name="connsiteY112" fmla="*/ 369094 h 1200150"/>
                            <a:gd name="connsiteX113" fmla="*/ 42862 w 1226344"/>
                            <a:gd name="connsiteY113" fmla="*/ 421482 h 1200150"/>
                            <a:gd name="connsiteX114" fmla="*/ 0 w 1226344"/>
                            <a:gd name="connsiteY114" fmla="*/ 452438 h 1200150"/>
                            <a:gd name="connsiteX0" fmla="*/ 0 w 1226344"/>
                            <a:gd name="connsiteY0" fmla="*/ 452438 h 1202531"/>
                            <a:gd name="connsiteX1" fmla="*/ 28575 w 1226344"/>
                            <a:gd name="connsiteY1" fmla="*/ 526257 h 1202531"/>
                            <a:gd name="connsiteX2" fmla="*/ 73819 w 1226344"/>
                            <a:gd name="connsiteY2" fmla="*/ 564357 h 1202531"/>
                            <a:gd name="connsiteX3" fmla="*/ 109537 w 1226344"/>
                            <a:gd name="connsiteY3" fmla="*/ 657225 h 1202531"/>
                            <a:gd name="connsiteX4" fmla="*/ 128587 w 1226344"/>
                            <a:gd name="connsiteY4" fmla="*/ 685800 h 1202531"/>
                            <a:gd name="connsiteX5" fmla="*/ 142875 w 1226344"/>
                            <a:gd name="connsiteY5" fmla="*/ 666750 h 1202531"/>
                            <a:gd name="connsiteX6" fmla="*/ 142875 w 1226344"/>
                            <a:gd name="connsiteY6" fmla="*/ 633413 h 1202531"/>
                            <a:gd name="connsiteX7" fmla="*/ 180975 w 1226344"/>
                            <a:gd name="connsiteY7" fmla="*/ 666750 h 1202531"/>
                            <a:gd name="connsiteX8" fmla="*/ 240506 w 1226344"/>
                            <a:gd name="connsiteY8" fmla="*/ 673894 h 1202531"/>
                            <a:gd name="connsiteX9" fmla="*/ 271462 w 1226344"/>
                            <a:gd name="connsiteY9" fmla="*/ 702469 h 1202531"/>
                            <a:gd name="connsiteX10" fmla="*/ 326231 w 1226344"/>
                            <a:gd name="connsiteY10" fmla="*/ 721519 h 1202531"/>
                            <a:gd name="connsiteX11" fmla="*/ 338137 w 1226344"/>
                            <a:gd name="connsiteY11" fmla="*/ 762000 h 1202531"/>
                            <a:gd name="connsiteX12" fmla="*/ 321469 w 1226344"/>
                            <a:gd name="connsiteY12" fmla="*/ 781050 h 1202531"/>
                            <a:gd name="connsiteX13" fmla="*/ 311944 w 1226344"/>
                            <a:gd name="connsiteY13" fmla="*/ 807244 h 1202531"/>
                            <a:gd name="connsiteX14" fmla="*/ 266700 w 1226344"/>
                            <a:gd name="connsiteY14" fmla="*/ 826294 h 1202531"/>
                            <a:gd name="connsiteX15" fmla="*/ 219075 w 1226344"/>
                            <a:gd name="connsiteY15" fmla="*/ 900113 h 1202531"/>
                            <a:gd name="connsiteX16" fmla="*/ 204787 w 1226344"/>
                            <a:gd name="connsiteY16" fmla="*/ 909638 h 1202531"/>
                            <a:gd name="connsiteX17" fmla="*/ 192881 w 1226344"/>
                            <a:gd name="connsiteY17" fmla="*/ 973932 h 1202531"/>
                            <a:gd name="connsiteX18" fmla="*/ 152400 w 1226344"/>
                            <a:gd name="connsiteY18" fmla="*/ 1042988 h 1202531"/>
                            <a:gd name="connsiteX19" fmla="*/ 157162 w 1226344"/>
                            <a:gd name="connsiteY19" fmla="*/ 1071563 h 1202531"/>
                            <a:gd name="connsiteX20" fmla="*/ 204787 w 1226344"/>
                            <a:gd name="connsiteY20" fmla="*/ 1083469 h 1202531"/>
                            <a:gd name="connsiteX21" fmla="*/ 233362 w 1226344"/>
                            <a:gd name="connsiteY21" fmla="*/ 1133475 h 1202531"/>
                            <a:gd name="connsiteX22" fmla="*/ 247650 w 1226344"/>
                            <a:gd name="connsiteY22" fmla="*/ 1133475 h 1202531"/>
                            <a:gd name="connsiteX23" fmla="*/ 266700 w 1226344"/>
                            <a:gd name="connsiteY23" fmla="*/ 1102519 h 1202531"/>
                            <a:gd name="connsiteX24" fmla="*/ 257175 w 1226344"/>
                            <a:gd name="connsiteY24" fmla="*/ 1081088 h 1202531"/>
                            <a:gd name="connsiteX25" fmla="*/ 230981 w 1226344"/>
                            <a:gd name="connsiteY25" fmla="*/ 1076325 h 1202531"/>
                            <a:gd name="connsiteX26" fmla="*/ 230981 w 1226344"/>
                            <a:gd name="connsiteY26" fmla="*/ 1052513 h 1202531"/>
                            <a:gd name="connsiteX27" fmla="*/ 228600 w 1226344"/>
                            <a:gd name="connsiteY27" fmla="*/ 1009650 h 1202531"/>
                            <a:gd name="connsiteX28" fmla="*/ 216694 w 1226344"/>
                            <a:gd name="connsiteY28" fmla="*/ 976313 h 1202531"/>
                            <a:gd name="connsiteX29" fmla="*/ 223837 w 1226344"/>
                            <a:gd name="connsiteY29" fmla="*/ 940594 h 1202531"/>
                            <a:gd name="connsiteX30" fmla="*/ 266700 w 1226344"/>
                            <a:gd name="connsiteY30" fmla="*/ 900113 h 1202531"/>
                            <a:gd name="connsiteX31" fmla="*/ 278606 w 1226344"/>
                            <a:gd name="connsiteY31" fmla="*/ 897732 h 1202531"/>
                            <a:gd name="connsiteX32" fmla="*/ 290512 w 1226344"/>
                            <a:gd name="connsiteY32" fmla="*/ 938213 h 1202531"/>
                            <a:gd name="connsiteX33" fmla="*/ 302419 w 1226344"/>
                            <a:gd name="connsiteY33" fmla="*/ 938213 h 1202531"/>
                            <a:gd name="connsiteX34" fmla="*/ 321469 w 1226344"/>
                            <a:gd name="connsiteY34" fmla="*/ 962025 h 1202531"/>
                            <a:gd name="connsiteX35" fmla="*/ 338137 w 1226344"/>
                            <a:gd name="connsiteY35" fmla="*/ 957263 h 1202531"/>
                            <a:gd name="connsiteX36" fmla="*/ 359569 w 1226344"/>
                            <a:gd name="connsiteY36" fmla="*/ 942975 h 1202531"/>
                            <a:gd name="connsiteX37" fmla="*/ 483394 w 1226344"/>
                            <a:gd name="connsiteY37" fmla="*/ 954882 h 1202531"/>
                            <a:gd name="connsiteX38" fmla="*/ 516731 w 1226344"/>
                            <a:gd name="connsiteY38" fmla="*/ 947738 h 1202531"/>
                            <a:gd name="connsiteX39" fmla="*/ 545306 w 1226344"/>
                            <a:gd name="connsiteY39" fmla="*/ 964407 h 1202531"/>
                            <a:gd name="connsiteX40" fmla="*/ 561975 w 1226344"/>
                            <a:gd name="connsiteY40" fmla="*/ 978694 h 1202531"/>
                            <a:gd name="connsiteX41" fmla="*/ 604837 w 1226344"/>
                            <a:gd name="connsiteY41" fmla="*/ 981075 h 1202531"/>
                            <a:gd name="connsiteX42" fmla="*/ 640556 w 1226344"/>
                            <a:gd name="connsiteY42" fmla="*/ 1021557 h 1202531"/>
                            <a:gd name="connsiteX43" fmla="*/ 659606 w 1226344"/>
                            <a:gd name="connsiteY43" fmla="*/ 1019175 h 1202531"/>
                            <a:gd name="connsiteX44" fmla="*/ 702469 w 1226344"/>
                            <a:gd name="connsiteY44" fmla="*/ 976313 h 1202531"/>
                            <a:gd name="connsiteX45" fmla="*/ 735806 w 1226344"/>
                            <a:gd name="connsiteY45" fmla="*/ 1000125 h 1202531"/>
                            <a:gd name="connsiteX46" fmla="*/ 752475 w 1226344"/>
                            <a:gd name="connsiteY46" fmla="*/ 1023938 h 1202531"/>
                            <a:gd name="connsiteX47" fmla="*/ 785812 w 1226344"/>
                            <a:gd name="connsiteY47" fmla="*/ 1021557 h 1202531"/>
                            <a:gd name="connsiteX48" fmla="*/ 819150 w 1226344"/>
                            <a:gd name="connsiteY48" fmla="*/ 1042988 h 1202531"/>
                            <a:gd name="connsiteX49" fmla="*/ 823912 w 1226344"/>
                            <a:gd name="connsiteY49" fmla="*/ 1064419 h 1202531"/>
                            <a:gd name="connsiteX50" fmla="*/ 842962 w 1226344"/>
                            <a:gd name="connsiteY50" fmla="*/ 1066800 h 1202531"/>
                            <a:gd name="connsiteX51" fmla="*/ 904875 w 1226344"/>
                            <a:gd name="connsiteY51" fmla="*/ 1073944 h 1202531"/>
                            <a:gd name="connsiteX52" fmla="*/ 933450 w 1226344"/>
                            <a:gd name="connsiteY52" fmla="*/ 1112044 h 1202531"/>
                            <a:gd name="connsiteX53" fmla="*/ 938212 w 1226344"/>
                            <a:gd name="connsiteY53" fmla="*/ 1140619 h 1202531"/>
                            <a:gd name="connsiteX54" fmla="*/ 940594 w 1226344"/>
                            <a:gd name="connsiteY54" fmla="*/ 1152525 h 1202531"/>
                            <a:gd name="connsiteX55" fmla="*/ 954882 w 1226344"/>
                            <a:gd name="connsiteY55" fmla="*/ 1200150 h 1202531"/>
                            <a:gd name="connsiteX56" fmla="*/ 990599 w 1226344"/>
                            <a:gd name="connsiteY56" fmla="*/ 1202531 h 1202531"/>
                            <a:gd name="connsiteX57" fmla="*/ 1042987 w 1226344"/>
                            <a:gd name="connsiteY57" fmla="*/ 1150144 h 1202531"/>
                            <a:gd name="connsiteX58" fmla="*/ 1071562 w 1226344"/>
                            <a:gd name="connsiteY58" fmla="*/ 1069182 h 1202531"/>
                            <a:gd name="connsiteX59" fmla="*/ 1062037 w 1226344"/>
                            <a:gd name="connsiteY59" fmla="*/ 1045369 h 1202531"/>
                            <a:gd name="connsiteX60" fmla="*/ 1059656 w 1226344"/>
                            <a:gd name="connsiteY60" fmla="*/ 1012032 h 1202531"/>
                            <a:gd name="connsiteX61" fmla="*/ 1066800 w 1226344"/>
                            <a:gd name="connsiteY61" fmla="*/ 992982 h 1202531"/>
                            <a:gd name="connsiteX62" fmla="*/ 1083469 w 1226344"/>
                            <a:gd name="connsiteY62" fmla="*/ 973932 h 1202531"/>
                            <a:gd name="connsiteX63" fmla="*/ 1107281 w 1226344"/>
                            <a:gd name="connsiteY63" fmla="*/ 964407 h 1202531"/>
                            <a:gd name="connsiteX64" fmla="*/ 1133475 w 1226344"/>
                            <a:gd name="connsiteY64" fmla="*/ 921544 h 1202531"/>
                            <a:gd name="connsiteX65" fmla="*/ 1150144 w 1226344"/>
                            <a:gd name="connsiteY65" fmla="*/ 921544 h 1202531"/>
                            <a:gd name="connsiteX66" fmla="*/ 1197769 w 1226344"/>
                            <a:gd name="connsiteY66" fmla="*/ 940594 h 1202531"/>
                            <a:gd name="connsiteX67" fmla="*/ 1226344 w 1226344"/>
                            <a:gd name="connsiteY67" fmla="*/ 904875 h 1202531"/>
                            <a:gd name="connsiteX68" fmla="*/ 1195387 w 1226344"/>
                            <a:gd name="connsiteY68" fmla="*/ 852488 h 1202531"/>
                            <a:gd name="connsiteX69" fmla="*/ 1159669 w 1226344"/>
                            <a:gd name="connsiteY69" fmla="*/ 804863 h 1202531"/>
                            <a:gd name="connsiteX70" fmla="*/ 1162050 w 1226344"/>
                            <a:gd name="connsiteY70" fmla="*/ 762000 h 1202531"/>
                            <a:gd name="connsiteX71" fmla="*/ 1216819 w 1226344"/>
                            <a:gd name="connsiteY71" fmla="*/ 702469 h 1202531"/>
                            <a:gd name="connsiteX72" fmla="*/ 1219200 w 1226344"/>
                            <a:gd name="connsiteY72" fmla="*/ 676275 h 1202531"/>
                            <a:gd name="connsiteX73" fmla="*/ 1181100 w 1226344"/>
                            <a:gd name="connsiteY73" fmla="*/ 661988 h 1202531"/>
                            <a:gd name="connsiteX74" fmla="*/ 1150144 w 1226344"/>
                            <a:gd name="connsiteY74" fmla="*/ 635794 h 1202531"/>
                            <a:gd name="connsiteX75" fmla="*/ 1133475 w 1226344"/>
                            <a:gd name="connsiteY75" fmla="*/ 602457 h 1202531"/>
                            <a:gd name="connsiteX76" fmla="*/ 1083469 w 1226344"/>
                            <a:gd name="connsiteY76" fmla="*/ 604838 h 1202531"/>
                            <a:gd name="connsiteX77" fmla="*/ 1033462 w 1226344"/>
                            <a:gd name="connsiteY77" fmla="*/ 604838 h 1202531"/>
                            <a:gd name="connsiteX78" fmla="*/ 1014412 w 1226344"/>
                            <a:gd name="connsiteY78" fmla="*/ 583407 h 1202531"/>
                            <a:gd name="connsiteX79" fmla="*/ 950119 w 1226344"/>
                            <a:gd name="connsiteY79" fmla="*/ 578644 h 1202531"/>
                            <a:gd name="connsiteX80" fmla="*/ 933450 w 1226344"/>
                            <a:gd name="connsiteY80" fmla="*/ 561975 h 1202531"/>
                            <a:gd name="connsiteX81" fmla="*/ 933450 w 1226344"/>
                            <a:gd name="connsiteY81" fmla="*/ 547688 h 1202531"/>
                            <a:gd name="connsiteX82" fmla="*/ 859631 w 1226344"/>
                            <a:gd name="connsiteY82" fmla="*/ 511969 h 1202531"/>
                            <a:gd name="connsiteX83" fmla="*/ 850106 w 1226344"/>
                            <a:gd name="connsiteY83" fmla="*/ 492919 h 1202531"/>
                            <a:gd name="connsiteX84" fmla="*/ 828675 w 1226344"/>
                            <a:gd name="connsiteY84" fmla="*/ 476250 h 1202531"/>
                            <a:gd name="connsiteX85" fmla="*/ 795337 w 1226344"/>
                            <a:gd name="connsiteY85" fmla="*/ 478632 h 1202531"/>
                            <a:gd name="connsiteX86" fmla="*/ 773906 w 1226344"/>
                            <a:gd name="connsiteY86" fmla="*/ 471488 h 1202531"/>
                            <a:gd name="connsiteX87" fmla="*/ 728662 w 1226344"/>
                            <a:gd name="connsiteY87" fmla="*/ 428625 h 1202531"/>
                            <a:gd name="connsiteX88" fmla="*/ 700087 w 1226344"/>
                            <a:gd name="connsiteY88" fmla="*/ 421482 h 1202531"/>
                            <a:gd name="connsiteX89" fmla="*/ 666750 w 1226344"/>
                            <a:gd name="connsiteY89" fmla="*/ 383382 h 1202531"/>
                            <a:gd name="connsiteX90" fmla="*/ 626269 w 1226344"/>
                            <a:gd name="connsiteY90" fmla="*/ 369094 h 1202531"/>
                            <a:gd name="connsiteX91" fmla="*/ 585787 w 1226344"/>
                            <a:gd name="connsiteY91" fmla="*/ 335757 h 1202531"/>
                            <a:gd name="connsiteX92" fmla="*/ 564356 w 1226344"/>
                            <a:gd name="connsiteY92" fmla="*/ 311944 h 1202531"/>
                            <a:gd name="connsiteX93" fmla="*/ 550069 w 1226344"/>
                            <a:gd name="connsiteY93" fmla="*/ 330994 h 1202531"/>
                            <a:gd name="connsiteX94" fmla="*/ 478631 w 1226344"/>
                            <a:gd name="connsiteY94" fmla="*/ 328613 h 1202531"/>
                            <a:gd name="connsiteX95" fmla="*/ 330994 w 1226344"/>
                            <a:gd name="connsiteY95" fmla="*/ 230982 h 1202531"/>
                            <a:gd name="connsiteX96" fmla="*/ 259556 w 1226344"/>
                            <a:gd name="connsiteY96" fmla="*/ 254794 h 1202531"/>
                            <a:gd name="connsiteX97" fmla="*/ 221456 w 1226344"/>
                            <a:gd name="connsiteY97" fmla="*/ 245269 h 1202531"/>
                            <a:gd name="connsiteX98" fmla="*/ 238125 w 1226344"/>
                            <a:gd name="connsiteY98" fmla="*/ 150019 h 1202531"/>
                            <a:gd name="connsiteX99" fmla="*/ 228600 w 1226344"/>
                            <a:gd name="connsiteY99" fmla="*/ 95250 h 1202531"/>
                            <a:gd name="connsiteX100" fmla="*/ 197644 w 1226344"/>
                            <a:gd name="connsiteY100" fmla="*/ 78582 h 1202531"/>
                            <a:gd name="connsiteX101" fmla="*/ 145256 w 1226344"/>
                            <a:gd name="connsiteY101" fmla="*/ 0 h 1202531"/>
                            <a:gd name="connsiteX102" fmla="*/ 88106 w 1226344"/>
                            <a:gd name="connsiteY102" fmla="*/ 30957 h 1202531"/>
                            <a:gd name="connsiteX103" fmla="*/ 83344 w 1226344"/>
                            <a:gd name="connsiteY103" fmla="*/ 54769 h 1202531"/>
                            <a:gd name="connsiteX104" fmla="*/ 90487 w 1226344"/>
                            <a:gd name="connsiteY104" fmla="*/ 100013 h 1202531"/>
                            <a:gd name="connsiteX105" fmla="*/ 71437 w 1226344"/>
                            <a:gd name="connsiteY105" fmla="*/ 135732 h 1202531"/>
                            <a:gd name="connsiteX106" fmla="*/ 66675 w 1226344"/>
                            <a:gd name="connsiteY106" fmla="*/ 145257 h 1202531"/>
                            <a:gd name="connsiteX107" fmla="*/ 97631 w 1226344"/>
                            <a:gd name="connsiteY107" fmla="*/ 185738 h 1202531"/>
                            <a:gd name="connsiteX108" fmla="*/ 83344 w 1226344"/>
                            <a:gd name="connsiteY108" fmla="*/ 223838 h 1202531"/>
                            <a:gd name="connsiteX109" fmla="*/ 59531 w 1226344"/>
                            <a:gd name="connsiteY109" fmla="*/ 240507 h 1202531"/>
                            <a:gd name="connsiteX110" fmla="*/ 69056 w 1226344"/>
                            <a:gd name="connsiteY110" fmla="*/ 309563 h 1202531"/>
                            <a:gd name="connsiteX111" fmla="*/ 92869 w 1226344"/>
                            <a:gd name="connsiteY111" fmla="*/ 321469 h 1202531"/>
                            <a:gd name="connsiteX112" fmla="*/ 85725 w 1226344"/>
                            <a:gd name="connsiteY112" fmla="*/ 369094 h 1202531"/>
                            <a:gd name="connsiteX113" fmla="*/ 42862 w 1226344"/>
                            <a:gd name="connsiteY113" fmla="*/ 421482 h 1202531"/>
                            <a:gd name="connsiteX114" fmla="*/ 0 w 1226344"/>
                            <a:gd name="connsiteY114" fmla="*/ 452438 h 12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226344" h="1202531">
                              <a:moveTo>
                                <a:pt x="0" y="452438"/>
                              </a:moveTo>
                              <a:lnTo>
                                <a:pt x="28575" y="526257"/>
                              </a:lnTo>
                              <a:lnTo>
                                <a:pt x="73819" y="564357"/>
                              </a:lnTo>
                              <a:lnTo>
                                <a:pt x="109537" y="657225"/>
                              </a:lnTo>
                              <a:lnTo>
                                <a:pt x="128587" y="685800"/>
                              </a:lnTo>
                              <a:lnTo>
                                <a:pt x="142875" y="666750"/>
                              </a:lnTo>
                              <a:lnTo>
                                <a:pt x="142875" y="633413"/>
                              </a:lnTo>
                              <a:lnTo>
                                <a:pt x="180975" y="666750"/>
                              </a:lnTo>
                              <a:lnTo>
                                <a:pt x="240506" y="673894"/>
                              </a:lnTo>
                              <a:lnTo>
                                <a:pt x="271462" y="702469"/>
                              </a:lnTo>
                              <a:lnTo>
                                <a:pt x="326231" y="721519"/>
                              </a:lnTo>
                              <a:lnTo>
                                <a:pt x="338137" y="762000"/>
                              </a:lnTo>
                              <a:lnTo>
                                <a:pt x="321469" y="781050"/>
                              </a:lnTo>
                              <a:lnTo>
                                <a:pt x="311944" y="807244"/>
                              </a:lnTo>
                              <a:lnTo>
                                <a:pt x="266700" y="826294"/>
                              </a:lnTo>
                              <a:lnTo>
                                <a:pt x="219075" y="900113"/>
                              </a:lnTo>
                              <a:lnTo>
                                <a:pt x="204787" y="909638"/>
                              </a:lnTo>
                              <a:lnTo>
                                <a:pt x="192881" y="973932"/>
                              </a:lnTo>
                              <a:lnTo>
                                <a:pt x="152400" y="1042988"/>
                              </a:lnTo>
                              <a:lnTo>
                                <a:pt x="157162" y="1071563"/>
                              </a:lnTo>
                              <a:lnTo>
                                <a:pt x="204787" y="1083469"/>
                              </a:lnTo>
                              <a:lnTo>
                                <a:pt x="233362" y="1133475"/>
                              </a:lnTo>
                              <a:lnTo>
                                <a:pt x="247650" y="1133475"/>
                              </a:lnTo>
                              <a:lnTo>
                                <a:pt x="266700" y="1102519"/>
                              </a:lnTo>
                              <a:lnTo>
                                <a:pt x="257175" y="1081088"/>
                              </a:lnTo>
                              <a:lnTo>
                                <a:pt x="230981" y="1076325"/>
                              </a:lnTo>
                              <a:lnTo>
                                <a:pt x="230981" y="1052513"/>
                              </a:lnTo>
                              <a:lnTo>
                                <a:pt x="228600" y="1009650"/>
                              </a:lnTo>
                              <a:lnTo>
                                <a:pt x="216694" y="976313"/>
                              </a:lnTo>
                              <a:lnTo>
                                <a:pt x="223837" y="940594"/>
                              </a:lnTo>
                              <a:lnTo>
                                <a:pt x="266700" y="900113"/>
                              </a:lnTo>
                              <a:lnTo>
                                <a:pt x="278606" y="897732"/>
                              </a:lnTo>
                              <a:lnTo>
                                <a:pt x="290512" y="938213"/>
                              </a:lnTo>
                              <a:lnTo>
                                <a:pt x="302419" y="938213"/>
                              </a:lnTo>
                              <a:lnTo>
                                <a:pt x="321469" y="962025"/>
                              </a:lnTo>
                              <a:lnTo>
                                <a:pt x="338137" y="957263"/>
                              </a:lnTo>
                              <a:lnTo>
                                <a:pt x="359569" y="942975"/>
                              </a:lnTo>
                              <a:lnTo>
                                <a:pt x="483394" y="954882"/>
                              </a:lnTo>
                              <a:lnTo>
                                <a:pt x="516731" y="947738"/>
                              </a:lnTo>
                              <a:lnTo>
                                <a:pt x="545306" y="964407"/>
                              </a:lnTo>
                              <a:lnTo>
                                <a:pt x="561975" y="978694"/>
                              </a:lnTo>
                              <a:lnTo>
                                <a:pt x="604837" y="981075"/>
                              </a:lnTo>
                              <a:lnTo>
                                <a:pt x="640556" y="1021557"/>
                              </a:lnTo>
                              <a:lnTo>
                                <a:pt x="659606" y="1019175"/>
                              </a:lnTo>
                              <a:lnTo>
                                <a:pt x="702469" y="976313"/>
                              </a:lnTo>
                              <a:lnTo>
                                <a:pt x="735806" y="1000125"/>
                              </a:lnTo>
                              <a:lnTo>
                                <a:pt x="752475" y="1023938"/>
                              </a:lnTo>
                              <a:lnTo>
                                <a:pt x="785812" y="1021557"/>
                              </a:lnTo>
                              <a:lnTo>
                                <a:pt x="819150" y="1042988"/>
                              </a:lnTo>
                              <a:lnTo>
                                <a:pt x="823912" y="1064419"/>
                              </a:lnTo>
                              <a:lnTo>
                                <a:pt x="842962" y="1066800"/>
                              </a:lnTo>
                              <a:lnTo>
                                <a:pt x="904875" y="1073944"/>
                              </a:lnTo>
                              <a:lnTo>
                                <a:pt x="933450" y="1112044"/>
                              </a:lnTo>
                              <a:lnTo>
                                <a:pt x="938212" y="1140619"/>
                              </a:lnTo>
                              <a:lnTo>
                                <a:pt x="940594" y="1152525"/>
                              </a:lnTo>
                              <a:lnTo>
                                <a:pt x="954882" y="1200150"/>
                              </a:lnTo>
                              <a:lnTo>
                                <a:pt x="990599" y="1202531"/>
                              </a:lnTo>
                              <a:lnTo>
                                <a:pt x="1042987" y="1150144"/>
                              </a:lnTo>
                              <a:lnTo>
                                <a:pt x="1071562" y="1069182"/>
                              </a:lnTo>
                              <a:lnTo>
                                <a:pt x="1062037" y="1045369"/>
                              </a:lnTo>
                              <a:lnTo>
                                <a:pt x="1059656" y="1012032"/>
                              </a:lnTo>
                              <a:lnTo>
                                <a:pt x="1066800" y="992982"/>
                              </a:lnTo>
                              <a:lnTo>
                                <a:pt x="1083469" y="973932"/>
                              </a:lnTo>
                              <a:lnTo>
                                <a:pt x="1107281" y="964407"/>
                              </a:lnTo>
                              <a:lnTo>
                                <a:pt x="1133475" y="921544"/>
                              </a:lnTo>
                              <a:lnTo>
                                <a:pt x="1150144" y="921544"/>
                              </a:lnTo>
                              <a:lnTo>
                                <a:pt x="1197769" y="940594"/>
                              </a:lnTo>
                              <a:lnTo>
                                <a:pt x="1226344" y="904875"/>
                              </a:lnTo>
                              <a:lnTo>
                                <a:pt x="1195387" y="852488"/>
                              </a:lnTo>
                              <a:lnTo>
                                <a:pt x="1159669" y="804863"/>
                              </a:lnTo>
                              <a:lnTo>
                                <a:pt x="1162050" y="762000"/>
                              </a:lnTo>
                              <a:lnTo>
                                <a:pt x="1216819" y="702469"/>
                              </a:lnTo>
                              <a:lnTo>
                                <a:pt x="1219200" y="676275"/>
                              </a:lnTo>
                              <a:lnTo>
                                <a:pt x="1181100" y="661988"/>
                              </a:lnTo>
                              <a:lnTo>
                                <a:pt x="1150144" y="635794"/>
                              </a:lnTo>
                              <a:lnTo>
                                <a:pt x="1133475" y="602457"/>
                              </a:lnTo>
                              <a:lnTo>
                                <a:pt x="1083469" y="604838"/>
                              </a:lnTo>
                              <a:lnTo>
                                <a:pt x="1033462" y="604838"/>
                              </a:lnTo>
                              <a:lnTo>
                                <a:pt x="1014412" y="583407"/>
                              </a:lnTo>
                              <a:lnTo>
                                <a:pt x="950119" y="578644"/>
                              </a:lnTo>
                              <a:lnTo>
                                <a:pt x="933450" y="561975"/>
                              </a:lnTo>
                              <a:lnTo>
                                <a:pt x="933450" y="547688"/>
                              </a:lnTo>
                              <a:lnTo>
                                <a:pt x="859631" y="511969"/>
                              </a:lnTo>
                              <a:lnTo>
                                <a:pt x="850106" y="492919"/>
                              </a:lnTo>
                              <a:lnTo>
                                <a:pt x="828675" y="476250"/>
                              </a:lnTo>
                              <a:lnTo>
                                <a:pt x="795337" y="478632"/>
                              </a:lnTo>
                              <a:lnTo>
                                <a:pt x="773906" y="471488"/>
                              </a:lnTo>
                              <a:lnTo>
                                <a:pt x="728662" y="428625"/>
                              </a:lnTo>
                              <a:lnTo>
                                <a:pt x="700087" y="421482"/>
                              </a:lnTo>
                              <a:lnTo>
                                <a:pt x="666750" y="383382"/>
                              </a:lnTo>
                              <a:lnTo>
                                <a:pt x="626269" y="369094"/>
                              </a:lnTo>
                              <a:lnTo>
                                <a:pt x="585787" y="335757"/>
                              </a:lnTo>
                              <a:lnTo>
                                <a:pt x="564356" y="311944"/>
                              </a:lnTo>
                              <a:lnTo>
                                <a:pt x="550069" y="330994"/>
                              </a:lnTo>
                              <a:lnTo>
                                <a:pt x="478631" y="328613"/>
                              </a:lnTo>
                              <a:lnTo>
                                <a:pt x="330994" y="230982"/>
                              </a:lnTo>
                              <a:lnTo>
                                <a:pt x="259556" y="254794"/>
                              </a:lnTo>
                              <a:lnTo>
                                <a:pt x="221456" y="245269"/>
                              </a:lnTo>
                              <a:lnTo>
                                <a:pt x="238125" y="150019"/>
                              </a:lnTo>
                              <a:lnTo>
                                <a:pt x="228600" y="95250"/>
                              </a:lnTo>
                              <a:lnTo>
                                <a:pt x="197644" y="78582"/>
                              </a:lnTo>
                              <a:lnTo>
                                <a:pt x="145256" y="0"/>
                              </a:lnTo>
                              <a:lnTo>
                                <a:pt x="88106" y="30957"/>
                              </a:lnTo>
                              <a:lnTo>
                                <a:pt x="83344" y="54769"/>
                              </a:lnTo>
                              <a:lnTo>
                                <a:pt x="90487" y="100013"/>
                              </a:lnTo>
                              <a:lnTo>
                                <a:pt x="71437" y="135732"/>
                              </a:lnTo>
                              <a:lnTo>
                                <a:pt x="66675" y="145257"/>
                              </a:lnTo>
                              <a:lnTo>
                                <a:pt x="97631" y="185738"/>
                              </a:lnTo>
                              <a:lnTo>
                                <a:pt x="83344" y="223838"/>
                              </a:lnTo>
                              <a:lnTo>
                                <a:pt x="59531" y="240507"/>
                              </a:lnTo>
                              <a:lnTo>
                                <a:pt x="69056" y="309563"/>
                              </a:lnTo>
                              <a:lnTo>
                                <a:pt x="92869" y="321469"/>
                              </a:lnTo>
                              <a:lnTo>
                                <a:pt x="85725" y="369094"/>
                              </a:lnTo>
                              <a:lnTo>
                                <a:pt x="42862" y="421482"/>
                              </a:lnTo>
                              <a:lnTo>
                                <a:pt x="0" y="452438"/>
                              </a:lnTo>
                              <a:close/>
                            </a:path>
                          </a:pathLst>
                        </a:custGeom>
                        <a:solidFill>
                          <a:schemeClr val="accent2">
                            <a:lumMod val="60000"/>
                            <a:lumOff val="40000"/>
                          </a:schemeClr>
                        </a:solidFill>
                        <a:ln w="12700">
                          <a:solidFill>
                            <a:schemeClr val="accent4">
                              <a:lumMod val="50000"/>
                            </a:schemeClr>
                          </a:solidFill>
                        </a:ln>
                      </p:spPr>
                      <p:style>
                        <a:lnRef idx="2">
                          <a:schemeClr val="accent1"/>
                        </a:lnRef>
                        <a:fillRef idx="1">
                          <a:schemeClr val="lt1"/>
                        </a:fillRef>
                        <a:effectRef idx="0">
                          <a:schemeClr val="accent1"/>
                        </a:effectRef>
                        <a:fontRef idx="minor">
                          <a:schemeClr val="dk1"/>
                        </a:fontRef>
                      </p:style>
                      <p:txBody>
                        <a:bodyPr/>
                        <a:lstStyle/>
                        <a:p>
                          <a:pPr eaLnBrk="0" fontAlgn="auto" hangingPunct="0">
                            <a:spcBef>
                              <a:spcPts val="0"/>
                            </a:spcBef>
                            <a:spcAft>
                              <a:spcPts val="0"/>
                            </a:spcAft>
                            <a:defRPr/>
                          </a:pPr>
                          <a:endParaRPr lang="en-GB">
                            <a:solidFill>
                              <a:prstClr val="black"/>
                            </a:solidFill>
                          </a:endParaRPr>
                        </a:p>
                      </p:txBody>
                    </p:sp>
                    <p:sp>
                      <p:nvSpPr>
                        <p:cNvPr id="117" name="Freeform 116"/>
                        <p:cNvSpPr/>
                        <p:nvPr/>
                      </p:nvSpPr>
                      <p:spPr>
                        <a:xfrm>
                          <a:off x="5544383" y="2115959"/>
                          <a:ext cx="1467392" cy="961170"/>
                        </a:xfrm>
                        <a:custGeom>
                          <a:avLst/>
                          <a:gdLst>
                            <a:gd name="connsiteX0" fmla="*/ 33338 w 1583531"/>
                            <a:gd name="connsiteY0" fmla="*/ 840582 h 1038225"/>
                            <a:gd name="connsiteX1" fmla="*/ 116681 w 1583531"/>
                            <a:gd name="connsiteY1" fmla="*/ 862013 h 1038225"/>
                            <a:gd name="connsiteX2" fmla="*/ 126206 w 1583531"/>
                            <a:gd name="connsiteY2" fmla="*/ 878682 h 1038225"/>
                            <a:gd name="connsiteX3" fmla="*/ 123825 w 1583531"/>
                            <a:gd name="connsiteY3" fmla="*/ 935832 h 1038225"/>
                            <a:gd name="connsiteX4" fmla="*/ 130969 w 1583531"/>
                            <a:gd name="connsiteY4" fmla="*/ 942975 h 1038225"/>
                            <a:gd name="connsiteX5" fmla="*/ 188119 w 1583531"/>
                            <a:gd name="connsiteY5" fmla="*/ 964407 h 1038225"/>
                            <a:gd name="connsiteX6" fmla="*/ 204788 w 1583531"/>
                            <a:gd name="connsiteY6" fmla="*/ 997744 h 1038225"/>
                            <a:gd name="connsiteX7" fmla="*/ 228600 w 1583531"/>
                            <a:gd name="connsiteY7" fmla="*/ 1002507 h 1038225"/>
                            <a:gd name="connsiteX8" fmla="*/ 250031 w 1583531"/>
                            <a:gd name="connsiteY8" fmla="*/ 990600 h 1038225"/>
                            <a:gd name="connsiteX9" fmla="*/ 278606 w 1583531"/>
                            <a:gd name="connsiteY9" fmla="*/ 973932 h 1038225"/>
                            <a:gd name="connsiteX10" fmla="*/ 300038 w 1583531"/>
                            <a:gd name="connsiteY10" fmla="*/ 981075 h 1038225"/>
                            <a:gd name="connsiteX11" fmla="*/ 316706 w 1583531"/>
                            <a:gd name="connsiteY11" fmla="*/ 1004888 h 1038225"/>
                            <a:gd name="connsiteX12" fmla="*/ 326231 w 1583531"/>
                            <a:gd name="connsiteY12" fmla="*/ 1023938 h 1038225"/>
                            <a:gd name="connsiteX13" fmla="*/ 347663 w 1583531"/>
                            <a:gd name="connsiteY13" fmla="*/ 1035844 h 1038225"/>
                            <a:gd name="connsiteX14" fmla="*/ 402431 w 1583531"/>
                            <a:gd name="connsiteY14" fmla="*/ 1038225 h 1038225"/>
                            <a:gd name="connsiteX15" fmla="*/ 407194 w 1583531"/>
                            <a:gd name="connsiteY15" fmla="*/ 1014413 h 1038225"/>
                            <a:gd name="connsiteX16" fmla="*/ 411956 w 1583531"/>
                            <a:gd name="connsiteY16" fmla="*/ 985838 h 1038225"/>
                            <a:gd name="connsiteX17" fmla="*/ 428625 w 1583531"/>
                            <a:gd name="connsiteY17" fmla="*/ 959644 h 1038225"/>
                            <a:gd name="connsiteX18" fmla="*/ 535781 w 1583531"/>
                            <a:gd name="connsiteY18" fmla="*/ 912019 h 1038225"/>
                            <a:gd name="connsiteX19" fmla="*/ 557213 w 1583531"/>
                            <a:gd name="connsiteY19" fmla="*/ 931069 h 1038225"/>
                            <a:gd name="connsiteX20" fmla="*/ 566738 w 1583531"/>
                            <a:gd name="connsiteY20" fmla="*/ 1004888 h 1038225"/>
                            <a:gd name="connsiteX21" fmla="*/ 631031 w 1583531"/>
                            <a:gd name="connsiteY21" fmla="*/ 1019175 h 1038225"/>
                            <a:gd name="connsiteX22" fmla="*/ 669131 w 1583531"/>
                            <a:gd name="connsiteY22" fmla="*/ 1019175 h 1038225"/>
                            <a:gd name="connsiteX23" fmla="*/ 700088 w 1583531"/>
                            <a:gd name="connsiteY23" fmla="*/ 995363 h 1038225"/>
                            <a:gd name="connsiteX24" fmla="*/ 750094 w 1583531"/>
                            <a:gd name="connsiteY24" fmla="*/ 978694 h 1038225"/>
                            <a:gd name="connsiteX25" fmla="*/ 771525 w 1583531"/>
                            <a:gd name="connsiteY25" fmla="*/ 985838 h 1038225"/>
                            <a:gd name="connsiteX26" fmla="*/ 812006 w 1583531"/>
                            <a:gd name="connsiteY26" fmla="*/ 1028700 h 1038225"/>
                            <a:gd name="connsiteX27" fmla="*/ 826294 w 1583531"/>
                            <a:gd name="connsiteY27" fmla="*/ 1028700 h 1038225"/>
                            <a:gd name="connsiteX28" fmla="*/ 850106 w 1583531"/>
                            <a:gd name="connsiteY28" fmla="*/ 992982 h 1038225"/>
                            <a:gd name="connsiteX29" fmla="*/ 871538 w 1583531"/>
                            <a:gd name="connsiteY29" fmla="*/ 966788 h 1038225"/>
                            <a:gd name="connsiteX30" fmla="*/ 902494 w 1583531"/>
                            <a:gd name="connsiteY30" fmla="*/ 959644 h 1038225"/>
                            <a:gd name="connsiteX31" fmla="*/ 928688 w 1583531"/>
                            <a:gd name="connsiteY31" fmla="*/ 964407 h 1038225"/>
                            <a:gd name="connsiteX32" fmla="*/ 981075 w 1583531"/>
                            <a:gd name="connsiteY32" fmla="*/ 995363 h 1038225"/>
                            <a:gd name="connsiteX33" fmla="*/ 1047750 w 1583531"/>
                            <a:gd name="connsiteY33" fmla="*/ 995363 h 1038225"/>
                            <a:gd name="connsiteX34" fmla="*/ 1100138 w 1583531"/>
                            <a:gd name="connsiteY34" fmla="*/ 1012032 h 1038225"/>
                            <a:gd name="connsiteX35" fmla="*/ 1202531 w 1583531"/>
                            <a:gd name="connsiteY35" fmla="*/ 862013 h 1038225"/>
                            <a:gd name="connsiteX36" fmla="*/ 1243013 w 1583531"/>
                            <a:gd name="connsiteY36" fmla="*/ 876300 h 1038225"/>
                            <a:gd name="connsiteX37" fmla="*/ 1331119 w 1583531"/>
                            <a:gd name="connsiteY37" fmla="*/ 752475 h 1038225"/>
                            <a:gd name="connsiteX38" fmla="*/ 1269206 w 1583531"/>
                            <a:gd name="connsiteY38" fmla="*/ 695325 h 1038225"/>
                            <a:gd name="connsiteX39" fmla="*/ 1269206 w 1583531"/>
                            <a:gd name="connsiteY39" fmla="*/ 685800 h 1038225"/>
                            <a:gd name="connsiteX40" fmla="*/ 1364456 w 1583531"/>
                            <a:gd name="connsiteY40" fmla="*/ 683419 h 1038225"/>
                            <a:gd name="connsiteX41" fmla="*/ 1407319 w 1583531"/>
                            <a:gd name="connsiteY41" fmla="*/ 700088 h 1038225"/>
                            <a:gd name="connsiteX42" fmla="*/ 1431131 w 1583531"/>
                            <a:gd name="connsiteY42" fmla="*/ 657225 h 1038225"/>
                            <a:gd name="connsiteX43" fmla="*/ 1531144 w 1583531"/>
                            <a:gd name="connsiteY43" fmla="*/ 623888 h 1038225"/>
                            <a:gd name="connsiteX44" fmla="*/ 1578769 w 1583531"/>
                            <a:gd name="connsiteY44" fmla="*/ 588169 h 1038225"/>
                            <a:gd name="connsiteX45" fmla="*/ 1583531 w 1583531"/>
                            <a:gd name="connsiteY45" fmla="*/ 564357 h 1038225"/>
                            <a:gd name="connsiteX46" fmla="*/ 1564481 w 1583531"/>
                            <a:gd name="connsiteY46" fmla="*/ 557213 h 1038225"/>
                            <a:gd name="connsiteX47" fmla="*/ 1547813 w 1583531"/>
                            <a:gd name="connsiteY47" fmla="*/ 466725 h 1038225"/>
                            <a:gd name="connsiteX48" fmla="*/ 1519238 w 1583531"/>
                            <a:gd name="connsiteY48" fmla="*/ 433388 h 1038225"/>
                            <a:gd name="connsiteX49" fmla="*/ 1443038 w 1583531"/>
                            <a:gd name="connsiteY49" fmla="*/ 426244 h 1038225"/>
                            <a:gd name="connsiteX50" fmla="*/ 1431131 w 1583531"/>
                            <a:gd name="connsiteY50" fmla="*/ 404813 h 1038225"/>
                            <a:gd name="connsiteX51" fmla="*/ 1412081 w 1583531"/>
                            <a:gd name="connsiteY51" fmla="*/ 388144 h 1038225"/>
                            <a:gd name="connsiteX52" fmla="*/ 1373981 w 1583531"/>
                            <a:gd name="connsiteY52" fmla="*/ 385763 h 1038225"/>
                            <a:gd name="connsiteX53" fmla="*/ 1323975 w 1583531"/>
                            <a:gd name="connsiteY53" fmla="*/ 342900 h 1038225"/>
                            <a:gd name="connsiteX54" fmla="*/ 1276350 w 1583531"/>
                            <a:gd name="connsiteY54" fmla="*/ 383382 h 1038225"/>
                            <a:gd name="connsiteX55" fmla="*/ 1252538 w 1583531"/>
                            <a:gd name="connsiteY55" fmla="*/ 383382 h 1038225"/>
                            <a:gd name="connsiteX56" fmla="*/ 1219200 w 1583531"/>
                            <a:gd name="connsiteY56" fmla="*/ 340519 h 1038225"/>
                            <a:gd name="connsiteX57" fmla="*/ 1171575 w 1583531"/>
                            <a:gd name="connsiteY57" fmla="*/ 340519 h 1038225"/>
                            <a:gd name="connsiteX58" fmla="*/ 1135856 w 1583531"/>
                            <a:gd name="connsiteY58" fmla="*/ 311944 h 1038225"/>
                            <a:gd name="connsiteX59" fmla="*/ 1095375 w 1583531"/>
                            <a:gd name="connsiteY59" fmla="*/ 319088 h 1038225"/>
                            <a:gd name="connsiteX60" fmla="*/ 992981 w 1583531"/>
                            <a:gd name="connsiteY60" fmla="*/ 309563 h 1038225"/>
                            <a:gd name="connsiteX61" fmla="*/ 940594 w 1583531"/>
                            <a:gd name="connsiteY61" fmla="*/ 326232 h 1038225"/>
                            <a:gd name="connsiteX62" fmla="*/ 919163 w 1583531"/>
                            <a:gd name="connsiteY62" fmla="*/ 304800 h 1038225"/>
                            <a:gd name="connsiteX63" fmla="*/ 904875 w 1583531"/>
                            <a:gd name="connsiteY63" fmla="*/ 302419 h 1038225"/>
                            <a:gd name="connsiteX64" fmla="*/ 900113 w 1583531"/>
                            <a:gd name="connsiteY64" fmla="*/ 269082 h 1038225"/>
                            <a:gd name="connsiteX65" fmla="*/ 895350 w 1583531"/>
                            <a:gd name="connsiteY65" fmla="*/ 261938 h 1038225"/>
                            <a:gd name="connsiteX66" fmla="*/ 845344 w 1583531"/>
                            <a:gd name="connsiteY66" fmla="*/ 297657 h 1038225"/>
                            <a:gd name="connsiteX67" fmla="*/ 833438 w 1583531"/>
                            <a:gd name="connsiteY67" fmla="*/ 345282 h 1038225"/>
                            <a:gd name="connsiteX68" fmla="*/ 850106 w 1583531"/>
                            <a:gd name="connsiteY68" fmla="*/ 369094 h 1038225"/>
                            <a:gd name="connsiteX69" fmla="*/ 850106 w 1583531"/>
                            <a:gd name="connsiteY69" fmla="*/ 438150 h 1038225"/>
                            <a:gd name="connsiteX70" fmla="*/ 876300 w 1583531"/>
                            <a:gd name="connsiteY70" fmla="*/ 450057 h 1038225"/>
                            <a:gd name="connsiteX71" fmla="*/ 881063 w 1583531"/>
                            <a:gd name="connsiteY71" fmla="*/ 469107 h 1038225"/>
                            <a:gd name="connsiteX72" fmla="*/ 864394 w 1583531"/>
                            <a:gd name="connsiteY72" fmla="*/ 495300 h 1038225"/>
                            <a:gd name="connsiteX73" fmla="*/ 842963 w 1583531"/>
                            <a:gd name="connsiteY73" fmla="*/ 495300 h 1038225"/>
                            <a:gd name="connsiteX74" fmla="*/ 821531 w 1583531"/>
                            <a:gd name="connsiteY74" fmla="*/ 447675 h 1038225"/>
                            <a:gd name="connsiteX75" fmla="*/ 778669 w 1583531"/>
                            <a:gd name="connsiteY75" fmla="*/ 433388 h 1038225"/>
                            <a:gd name="connsiteX76" fmla="*/ 771525 w 1583531"/>
                            <a:gd name="connsiteY76" fmla="*/ 414338 h 1038225"/>
                            <a:gd name="connsiteX77" fmla="*/ 807244 w 1583531"/>
                            <a:gd name="connsiteY77" fmla="*/ 340519 h 1038225"/>
                            <a:gd name="connsiteX78" fmla="*/ 826294 w 1583531"/>
                            <a:gd name="connsiteY78" fmla="*/ 269082 h 1038225"/>
                            <a:gd name="connsiteX79" fmla="*/ 842963 w 1583531"/>
                            <a:gd name="connsiteY79" fmla="*/ 259557 h 1038225"/>
                            <a:gd name="connsiteX80" fmla="*/ 883444 w 1583531"/>
                            <a:gd name="connsiteY80" fmla="*/ 192882 h 1038225"/>
                            <a:gd name="connsiteX81" fmla="*/ 931069 w 1583531"/>
                            <a:gd name="connsiteY81" fmla="*/ 171450 h 1038225"/>
                            <a:gd name="connsiteX82" fmla="*/ 935831 w 1583531"/>
                            <a:gd name="connsiteY82" fmla="*/ 140494 h 1038225"/>
                            <a:gd name="connsiteX83" fmla="*/ 950119 w 1583531"/>
                            <a:gd name="connsiteY83" fmla="*/ 123825 h 1038225"/>
                            <a:gd name="connsiteX84" fmla="*/ 945356 w 1583531"/>
                            <a:gd name="connsiteY84" fmla="*/ 83344 h 1038225"/>
                            <a:gd name="connsiteX85" fmla="*/ 890588 w 1583531"/>
                            <a:gd name="connsiteY85" fmla="*/ 69057 h 1038225"/>
                            <a:gd name="connsiteX86" fmla="*/ 864394 w 1583531"/>
                            <a:gd name="connsiteY86" fmla="*/ 38100 h 1038225"/>
                            <a:gd name="connsiteX87" fmla="*/ 792956 w 1583531"/>
                            <a:gd name="connsiteY87" fmla="*/ 33338 h 1038225"/>
                            <a:gd name="connsiteX88" fmla="*/ 759619 w 1583531"/>
                            <a:gd name="connsiteY88" fmla="*/ 0 h 1038225"/>
                            <a:gd name="connsiteX89" fmla="*/ 757238 w 1583531"/>
                            <a:gd name="connsiteY89" fmla="*/ 30957 h 1038225"/>
                            <a:gd name="connsiteX90" fmla="*/ 745331 w 1583531"/>
                            <a:gd name="connsiteY90" fmla="*/ 52388 h 1038225"/>
                            <a:gd name="connsiteX91" fmla="*/ 635794 w 1583531"/>
                            <a:gd name="connsiteY91" fmla="*/ 114300 h 1038225"/>
                            <a:gd name="connsiteX92" fmla="*/ 642938 w 1583531"/>
                            <a:gd name="connsiteY92" fmla="*/ 135732 h 1038225"/>
                            <a:gd name="connsiteX93" fmla="*/ 561975 w 1583531"/>
                            <a:gd name="connsiteY93" fmla="*/ 138113 h 1038225"/>
                            <a:gd name="connsiteX94" fmla="*/ 495300 w 1583531"/>
                            <a:gd name="connsiteY94" fmla="*/ 185738 h 1038225"/>
                            <a:gd name="connsiteX95" fmla="*/ 483394 w 1583531"/>
                            <a:gd name="connsiteY95" fmla="*/ 202407 h 1038225"/>
                            <a:gd name="connsiteX96" fmla="*/ 485775 w 1583531"/>
                            <a:gd name="connsiteY96" fmla="*/ 233363 h 1038225"/>
                            <a:gd name="connsiteX97" fmla="*/ 552450 w 1583531"/>
                            <a:gd name="connsiteY97" fmla="*/ 257175 h 1038225"/>
                            <a:gd name="connsiteX98" fmla="*/ 571500 w 1583531"/>
                            <a:gd name="connsiteY98" fmla="*/ 283369 h 1038225"/>
                            <a:gd name="connsiteX99" fmla="*/ 597694 w 1583531"/>
                            <a:gd name="connsiteY99" fmla="*/ 307182 h 1038225"/>
                            <a:gd name="connsiteX100" fmla="*/ 597694 w 1583531"/>
                            <a:gd name="connsiteY100" fmla="*/ 321469 h 1038225"/>
                            <a:gd name="connsiteX101" fmla="*/ 573881 w 1583531"/>
                            <a:gd name="connsiteY101" fmla="*/ 321469 h 1038225"/>
                            <a:gd name="connsiteX102" fmla="*/ 566738 w 1583531"/>
                            <a:gd name="connsiteY102" fmla="*/ 330994 h 1038225"/>
                            <a:gd name="connsiteX103" fmla="*/ 557213 w 1583531"/>
                            <a:gd name="connsiteY103" fmla="*/ 400050 h 1038225"/>
                            <a:gd name="connsiteX104" fmla="*/ 538163 w 1583531"/>
                            <a:gd name="connsiteY104" fmla="*/ 426244 h 1038225"/>
                            <a:gd name="connsiteX105" fmla="*/ 523875 w 1583531"/>
                            <a:gd name="connsiteY105" fmla="*/ 490538 h 1038225"/>
                            <a:gd name="connsiteX106" fmla="*/ 495300 w 1583531"/>
                            <a:gd name="connsiteY106" fmla="*/ 500063 h 1038225"/>
                            <a:gd name="connsiteX107" fmla="*/ 454819 w 1583531"/>
                            <a:gd name="connsiteY107" fmla="*/ 481013 h 1038225"/>
                            <a:gd name="connsiteX108" fmla="*/ 428625 w 1583531"/>
                            <a:gd name="connsiteY108" fmla="*/ 471488 h 1038225"/>
                            <a:gd name="connsiteX109" fmla="*/ 428625 w 1583531"/>
                            <a:gd name="connsiteY109" fmla="*/ 471488 h 1038225"/>
                            <a:gd name="connsiteX110" fmla="*/ 392906 w 1583531"/>
                            <a:gd name="connsiteY110" fmla="*/ 478632 h 1038225"/>
                            <a:gd name="connsiteX111" fmla="*/ 388144 w 1583531"/>
                            <a:gd name="connsiteY111" fmla="*/ 502444 h 1038225"/>
                            <a:gd name="connsiteX112" fmla="*/ 352425 w 1583531"/>
                            <a:gd name="connsiteY112" fmla="*/ 507207 h 1038225"/>
                            <a:gd name="connsiteX113" fmla="*/ 319088 w 1583531"/>
                            <a:gd name="connsiteY113" fmla="*/ 466725 h 1038225"/>
                            <a:gd name="connsiteX114" fmla="*/ 316706 w 1583531"/>
                            <a:gd name="connsiteY114" fmla="*/ 442913 h 1038225"/>
                            <a:gd name="connsiteX115" fmla="*/ 326231 w 1583531"/>
                            <a:gd name="connsiteY115" fmla="*/ 407194 h 1038225"/>
                            <a:gd name="connsiteX116" fmla="*/ 345281 w 1583531"/>
                            <a:gd name="connsiteY116" fmla="*/ 383382 h 1038225"/>
                            <a:gd name="connsiteX117" fmla="*/ 359569 w 1583531"/>
                            <a:gd name="connsiteY117" fmla="*/ 369094 h 1038225"/>
                            <a:gd name="connsiteX118" fmla="*/ 345281 w 1583531"/>
                            <a:gd name="connsiteY118" fmla="*/ 357188 h 1038225"/>
                            <a:gd name="connsiteX119" fmla="*/ 302419 w 1583531"/>
                            <a:gd name="connsiteY119" fmla="*/ 366713 h 1038225"/>
                            <a:gd name="connsiteX120" fmla="*/ 266700 w 1583531"/>
                            <a:gd name="connsiteY120" fmla="*/ 352425 h 1038225"/>
                            <a:gd name="connsiteX121" fmla="*/ 242888 w 1583531"/>
                            <a:gd name="connsiteY121" fmla="*/ 342900 h 1038225"/>
                            <a:gd name="connsiteX122" fmla="*/ 211931 w 1583531"/>
                            <a:gd name="connsiteY122" fmla="*/ 328613 h 1038225"/>
                            <a:gd name="connsiteX123" fmla="*/ 154781 w 1583531"/>
                            <a:gd name="connsiteY123" fmla="*/ 392907 h 1038225"/>
                            <a:gd name="connsiteX124" fmla="*/ 157163 w 1583531"/>
                            <a:gd name="connsiteY124" fmla="*/ 435769 h 1038225"/>
                            <a:gd name="connsiteX125" fmla="*/ 190500 w 1583531"/>
                            <a:gd name="connsiteY125" fmla="*/ 466725 h 1038225"/>
                            <a:gd name="connsiteX126" fmla="*/ 169069 w 1583531"/>
                            <a:gd name="connsiteY126" fmla="*/ 578644 h 1038225"/>
                            <a:gd name="connsiteX127" fmla="*/ 138113 w 1583531"/>
                            <a:gd name="connsiteY127" fmla="*/ 604838 h 1038225"/>
                            <a:gd name="connsiteX128" fmla="*/ 130969 w 1583531"/>
                            <a:gd name="connsiteY128" fmla="*/ 650082 h 1038225"/>
                            <a:gd name="connsiteX129" fmla="*/ 85725 w 1583531"/>
                            <a:gd name="connsiteY129" fmla="*/ 661988 h 1038225"/>
                            <a:gd name="connsiteX130" fmla="*/ 80963 w 1583531"/>
                            <a:gd name="connsiteY130" fmla="*/ 688182 h 1038225"/>
                            <a:gd name="connsiteX131" fmla="*/ 11906 w 1583531"/>
                            <a:gd name="connsiteY131" fmla="*/ 721519 h 1038225"/>
                            <a:gd name="connsiteX132" fmla="*/ 0 w 1583531"/>
                            <a:gd name="connsiteY132" fmla="*/ 738188 h 1038225"/>
                            <a:gd name="connsiteX133" fmla="*/ 16669 w 1583531"/>
                            <a:gd name="connsiteY133" fmla="*/ 771525 h 1038225"/>
                            <a:gd name="connsiteX134" fmla="*/ 33338 w 1583531"/>
                            <a:gd name="connsiteY134" fmla="*/ 840582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583531" h="1038225">
                              <a:moveTo>
                                <a:pt x="33338" y="840582"/>
                              </a:moveTo>
                              <a:lnTo>
                                <a:pt x="116681" y="862013"/>
                              </a:lnTo>
                              <a:lnTo>
                                <a:pt x="126206" y="878682"/>
                              </a:lnTo>
                              <a:cubicBezTo>
                                <a:pt x="125412" y="897732"/>
                                <a:pt x="124619" y="916782"/>
                                <a:pt x="123825" y="935832"/>
                              </a:cubicBezTo>
                              <a:lnTo>
                                <a:pt x="130969" y="942975"/>
                              </a:lnTo>
                              <a:lnTo>
                                <a:pt x="188119" y="964407"/>
                              </a:lnTo>
                              <a:lnTo>
                                <a:pt x="204788" y="997744"/>
                              </a:lnTo>
                              <a:lnTo>
                                <a:pt x="228600" y="1002507"/>
                              </a:lnTo>
                              <a:lnTo>
                                <a:pt x="250031" y="990600"/>
                              </a:lnTo>
                              <a:lnTo>
                                <a:pt x="278606" y="973932"/>
                              </a:lnTo>
                              <a:lnTo>
                                <a:pt x="300038" y="981075"/>
                              </a:lnTo>
                              <a:lnTo>
                                <a:pt x="316706" y="1004888"/>
                              </a:lnTo>
                              <a:lnTo>
                                <a:pt x="326231" y="1023938"/>
                              </a:lnTo>
                              <a:lnTo>
                                <a:pt x="347663" y="1035844"/>
                              </a:lnTo>
                              <a:lnTo>
                                <a:pt x="402431" y="1038225"/>
                              </a:lnTo>
                              <a:lnTo>
                                <a:pt x="407194" y="1014413"/>
                              </a:lnTo>
                              <a:lnTo>
                                <a:pt x="411956" y="985838"/>
                              </a:lnTo>
                              <a:lnTo>
                                <a:pt x="428625" y="959644"/>
                              </a:lnTo>
                              <a:lnTo>
                                <a:pt x="535781" y="912019"/>
                              </a:lnTo>
                              <a:lnTo>
                                <a:pt x="557213" y="931069"/>
                              </a:lnTo>
                              <a:lnTo>
                                <a:pt x="566738" y="1004888"/>
                              </a:lnTo>
                              <a:lnTo>
                                <a:pt x="631031" y="1019175"/>
                              </a:lnTo>
                              <a:lnTo>
                                <a:pt x="669131" y="1019175"/>
                              </a:lnTo>
                              <a:lnTo>
                                <a:pt x="700088" y="995363"/>
                              </a:lnTo>
                              <a:lnTo>
                                <a:pt x="750094" y="978694"/>
                              </a:lnTo>
                              <a:lnTo>
                                <a:pt x="771525" y="985838"/>
                              </a:lnTo>
                              <a:lnTo>
                                <a:pt x="812006" y="1028700"/>
                              </a:lnTo>
                              <a:lnTo>
                                <a:pt x="826294" y="1028700"/>
                              </a:lnTo>
                              <a:lnTo>
                                <a:pt x="850106" y="992982"/>
                              </a:lnTo>
                              <a:lnTo>
                                <a:pt x="871538" y="966788"/>
                              </a:lnTo>
                              <a:lnTo>
                                <a:pt x="902494" y="959644"/>
                              </a:lnTo>
                              <a:lnTo>
                                <a:pt x="928688" y="964407"/>
                              </a:lnTo>
                              <a:lnTo>
                                <a:pt x="981075" y="995363"/>
                              </a:lnTo>
                              <a:lnTo>
                                <a:pt x="1047750" y="995363"/>
                              </a:lnTo>
                              <a:lnTo>
                                <a:pt x="1100138" y="1012032"/>
                              </a:lnTo>
                              <a:lnTo>
                                <a:pt x="1202531" y="862013"/>
                              </a:lnTo>
                              <a:lnTo>
                                <a:pt x="1243013" y="876300"/>
                              </a:lnTo>
                              <a:lnTo>
                                <a:pt x="1331119" y="752475"/>
                              </a:lnTo>
                              <a:lnTo>
                                <a:pt x="1269206" y="695325"/>
                              </a:lnTo>
                              <a:lnTo>
                                <a:pt x="1269206" y="685800"/>
                              </a:lnTo>
                              <a:lnTo>
                                <a:pt x="1364456" y="683419"/>
                              </a:lnTo>
                              <a:lnTo>
                                <a:pt x="1407319" y="700088"/>
                              </a:lnTo>
                              <a:lnTo>
                                <a:pt x="1431131" y="657225"/>
                              </a:lnTo>
                              <a:lnTo>
                                <a:pt x="1531144" y="623888"/>
                              </a:lnTo>
                              <a:lnTo>
                                <a:pt x="1578769" y="588169"/>
                              </a:lnTo>
                              <a:lnTo>
                                <a:pt x="1583531" y="564357"/>
                              </a:lnTo>
                              <a:lnTo>
                                <a:pt x="1564481" y="557213"/>
                              </a:lnTo>
                              <a:lnTo>
                                <a:pt x="1547813" y="466725"/>
                              </a:lnTo>
                              <a:lnTo>
                                <a:pt x="1519238" y="433388"/>
                              </a:lnTo>
                              <a:lnTo>
                                <a:pt x="1443038" y="426244"/>
                              </a:lnTo>
                              <a:lnTo>
                                <a:pt x="1431131" y="404813"/>
                              </a:lnTo>
                              <a:lnTo>
                                <a:pt x="1412081" y="388144"/>
                              </a:lnTo>
                              <a:lnTo>
                                <a:pt x="1373981" y="385763"/>
                              </a:lnTo>
                              <a:lnTo>
                                <a:pt x="1323975" y="342900"/>
                              </a:lnTo>
                              <a:lnTo>
                                <a:pt x="1276350" y="383382"/>
                              </a:lnTo>
                              <a:lnTo>
                                <a:pt x="1252538" y="383382"/>
                              </a:lnTo>
                              <a:lnTo>
                                <a:pt x="1219200" y="340519"/>
                              </a:lnTo>
                              <a:lnTo>
                                <a:pt x="1171575" y="340519"/>
                              </a:lnTo>
                              <a:lnTo>
                                <a:pt x="1135856" y="311944"/>
                              </a:lnTo>
                              <a:lnTo>
                                <a:pt x="1095375" y="319088"/>
                              </a:lnTo>
                              <a:lnTo>
                                <a:pt x="992981" y="309563"/>
                              </a:lnTo>
                              <a:lnTo>
                                <a:pt x="940594" y="326232"/>
                              </a:lnTo>
                              <a:lnTo>
                                <a:pt x="919163" y="304800"/>
                              </a:lnTo>
                              <a:lnTo>
                                <a:pt x="904875" y="302419"/>
                              </a:lnTo>
                              <a:lnTo>
                                <a:pt x="900113" y="269082"/>
                              </a:lnTo>
                              <a:lnTo>
                                <a:pt x="895350" y="261938"/>
                              </a:lnTo>
                              <a:lnTo>
                                <a:pt x="845344" y="297657"/>
                              </a:lnTo>
                              <a:lnTo>
                                <a:pt x="833438" y="345282"/>
                              </a:lnTo>
                              <a:lnTo>
                                <a:pt x="850106" y="369094"/>
                              </a:lnTo>
                              <a:lnTo>
                                <a:pt x="850106" y="438150"/>
                              </a:lnTo>
                              <a:lnTo>
                                <a:pt x="876300" y="450057"/>
                              </a:lnTo>
                              <a:lnTo>
                                <a:pt x="881063" y="469107"/>
                              </a:lnTo>
                              <a:lnTo>
                                <a:pt x="864394" y="495300"/>
                              </a:lnTo>
                              <a:lnTo>
                                <a:pt x="842963" y="495300"/>
                              </a:lnTo>
                              <a:lnTo>
                                <a:pt x="821531" y="447675"/>
                              </a:lnTo>
                              <a:lnTo>
                                <a:pt x="778669" y="433388"/>
                              </a:lnTo>
                              <a:lnTo>
                                <a:pt x="771525" y="414338"/>
                              </a:lnTo>
                              <a:lnTo>
                                <a:pt x="807244" y="340519"/>
                              </a:lnTo>
                              <a:lnTo>
                                <a:pt x="826294" y="269082"/>
                              </a:lnTo>
                              <a:lnTo>
                                <a:pt x="842963" y="259557"/>
                              </a:lnTo>
                              <a:lnTo>
                                <a:pt x="883444" y="192882"/>
                              </a:lnTo>
                              <a:lnTo>
                                <a:pt x="931069" y="171450"/>
                              </a:lnTo>
                              <a:lnTo>
                                <a:pt x="935831" y="140494"/>
                              </a:lnTo>
                              <a:lnTo>
                                <a:pt x="950119" y="123825"/>
                              </a:lnTo>
                              <a:lnTo>
                                <a:pt x="945356" y="83344"/>
                              </a:lnTo>
                              <a:lnTo>
                                <a:pt x="890588" y="69057"/>
                              </a:lnTo>
                              <a:lnTo>
                                <a:pt x="864394" y="38100"/>
                              </a:lnTo>
                              <a:lnTo>
                                <a:pt x="792956" y="33338"/>
                              </a:lnTo>
                              <a:lnTo>
                                <a:pt x="759619" y="0"/>
                              </a:lnTo>
                              <a:lnTo>
                                <a:pt x="757238" y="30957"/>
                              </a:lnTo>
                              <a:lnTo>
                                <a:pt x="745331" y="52388"/>
                              </a:lnTo>
                              <a:lnTo>
                                <a:pt x="635794" y="114300"/>
                              </a:lnTo>
                              <a:lnTo>
                                <a:pt x="642938" y="135732"/>
                              </a:lnTo>
                              <a:lnTo>
                                <a:pt x="561975" y="138113"/>
                              </a:lnTo>
                              <a:lnTo>
                                <a:pt x="495300" y="185738"/>
                              </a:lnTo>
                              <a:lnTo>
                                <a:pt x="483394" y="202407"/>
                              </a:lnTo>
                              <a:lnTo>
                                <a:pt x="485775" y="233363"/>
                              </a:lnTo>
                              <a:lnTo>
                                <a:pt x="552450" y="257175"/>
                              </a:lnTo>
                              <a:lnTo>
                                <a:pt x="571500" y="283369"/>
                              </a:lnTo>
                              <a:lnTo>
                                <a:pt x="597694" y="307182"/>
                              </a:lnTo>
                              <a:lnTo>
                                <a:pt x="597694" y="321469"/>
                              </a:lnTo>
                              <a:lnTo>
                                <a:pt x="573881" y="321469"/>
                              </a:lnTo>
                              <a:lnTo>
                                <a:pt x="566738" y="330994"/>
                              </a:lnTo>
                              <a:lnTo>
                                <a:pt x="557213" y="400050"/>
                              </a:lnTo>
                              <a:lnTo>
                                <a:pt x="538163" y="426244"/>
                              </a:lnTo>
                              <a:lnTo>
                                <a:pt x="523875" y="490538"/>
                              </a:lnTo>
                              <a:lnTo>
                                <a:pt x="495300" y="500063"/>
                              </a:lnTo>
                              <a:lnTo>
                                <a:pt x="454819" y="481013"/>
                              </a:lnTo>
                              <a:lnTo>
                                <a:pt x="428625" y="471488"/>
                              </a:lnTo>
                              <a:lnTo>
                                <a:pt x="428625" y="471488"/>
                              </a:lnTo>
                              <a:lnTo>
                                <a:pt x="392906" y="478632"/>
                              </a:lnTo>
                              <a:lnTo>
                                <a:pt x="388144" y="502444"/>
                              </a:lnTo>
                              <a:lnTo>
                                <a:pt x="352425" y="507207"/>
                              </a:lnTo>
                              <a:lnTo>
                                <a:pt x="319088" y="466725"/>
                              </a:lnTo>
                              <a:lnTo>
                                <a:pt x="316706" y="442913"/>
                              </a:lnTo>
                              <a:lnTo>
                                <a:pt x="326231" y="407194"/>
                              </a:lnTo>
                              <a:lnTo>
                                <a:pt x="345281" y="383382"/>
                              </a:lnTo>
                              <a:lnTo>
                                <a:pt x="359569" y="369094"/>
                              </a:lnTo>
                              <a:lnTo>
                                <a:pt x="345281" y="357188"/>
                              </a:lnTo>
                              <a:lnTo>
                                <a:pt x="302419" y="366713"/>
                              </a:lnTo>
                              <a:lnTo>
                                <a:pt x="266700" y="352425"/>
                              </a:lnTo>
                              <a:lnTo>
                                <a:pt x="242888" y="342900"/>
                              </a:lnTo>
                              <a:lnTo>
                                <a:pt x="211931" y="328613"/>
                              </a:lnTo>
                              <a:lnTo>
                                <a:pt x="154781" y="392907"/>
                              </a:lnTo>
                              <a:lnTo>
                                <a:pt x="157163" y="435769"/>
                              </a:lnTo>
                              <a:lnTo>
                                <a:pt x="190500" y="466725"/>
                              </a:lnTo>
                              <a:lnTo>
                                <a:pt x="169069" y="578644"/>
                              </a:lnTo>
                              <a:lnTo>
                                <a:pt x="138113" y="604838"/>
                              </a:lnTo>
                              <a:lnTo>
                                <a:pt x="130969" y="650082"/>
                              </a:lnTo>
                              <a:lnTo>
                                <a:pt x="85725" y="661988"/>
                              </a:lnTo>
                              <a:lnTo>
                                <a:pt x="80963" y="688182"/>
                              </a:lnTo>
                              <a:lnTo>
                                <a:pt x="11906" y="721519"/>
                              </a:lnTo>
                              <a:lnTo>
                                <a:pt x="0" y="738188"/>
                              </a:lnTo>
                              <a:lnTo>
                                <a:pt x="16669" y="771525"/>
                              </a:lnTo>
                              <a:lnTo>
                                <a:pt x="33338" y="840582"/>
                              </a:lnTo>
                              <a:close/>
                            </a:path>
                          </a:pathLst>
                        </a:custGeom>
                        <a:solidFill>
                          <a:schemeClr val="accent2">
                            <a:lumMod val="60000"/>
                            <a:lumOff val="40000"/>
                          </a:schemeClr>
                        </a:solidFill>
                        <a:ln w="12700">
                          <a:solidFill>
                            <a:schemeClr val="accent4">
                              <a:lumMod val="50000"/>
                            </a:schemeClr>
                          </a:solidFill>
                        </a:ln>
                      </p:spPr>
                      <p:style>
                        <a:lnRef idx="2">
                          <a:schemeClr val="accent1"/>
                        </a:lnRef>
                        <a:fillRef idx="1">
                          <a:schemeClr val="lt1"/>
                        </a:fillRef>
                        <a:effectRef idx="0">
                          <a:schemeClr val="accent1"/>
                        </a:effectRef>
                        <a:fontRef idx="minor">
                          <a:schemeClr val="dk1"/>
                        </a:fontRef>
                      </p:style>
                      <p:txBody>
                        <a:bodyPr/>
                        <a:lstStyle/>
                        <a:p>
                          <a:pPr eaLnBrk="0" fontAlgn="auto" hangingPunct="0">
                            <a:spcBef>
                              <a:spcPts val="0"/>
                            </a:spcBef>
                            <a:spcAft>
                              <a:spcPts val="0"/>
                            </a:spcAft>
                            <a:defRPr/>
                          </a:pPr>
                          <a:endParaRPr lang="en-GB">
                            <a:solidFill>
                              <a:prstClr val="black"/>
                            </a:solidFill>
                          </a:endParaRPr>
                        </a:p>
                      </p:txBody>
                    </p:sp>
                    <p:sp>
                      <p:nvSpPr>
                        <p:cNvPr id="118" name="Freeform 117"/>
                        <p:cNvSpPr/>
                        <p:nvPr/>
                      </p:nvSpPr>
                      <p:spPr>
                        <a:xfrm>
                          <a:off x="7441434" y="2046441"/>
                          <a:ext cx="710029" cy="1008020"/>
                        </a:xfrm>
                        <a:custGeom>
                          <a:avLst/>
                          <a:gdLst>
                            <a:gd name="connsiteX0" fmla="*/ 319088 w 764382"/>
                            <a:gd name="connsiteY0" fmla="*/ 392907 h 1088232"/>
                            <a:gd name="connsiteX1" fmla="*/ 350044 w 764382"/>
                            <a:gd name="connsiteY1" fmla="*/ 466725 h 1088232"/>
                            <a:gd name="connsiteX2" fmla="*/ 340519 w 764382"/>
                            <a:gd name="connsiteY2" fmla="*/ 509588 h 1088232"/>
                            <a:gd name="connsiteX3" fmla="*/ 333375 w 764382"/>
                            <a:gd name="connsiteY3" fmla="*/ 559594 h 1088232"/>
                            <a:gd name="connsiteX4" fmla="*/ 247650 w 764382"/>
                            <a:gd name="connsiteY4" fmla="*/ 633413 h 1088232"/>
                            <a:gd name="connsiteX5" fmla="*/ 238125 w 764382"/>
                            <a:gd name="connsiteY5" fmla="*/ 690563 h 1088232"/>
                            <a:gd name="connsiteX6" fmla="*/ 135732 w 764382"/>
                            <a:gd name="connsiteY6" fmla="*/ 711994 h 1088232"/>
                            <a:gd name="connsiteX7" fmla="*/ 116682 w 764382"/>
                            <a:gd name="connsiteY7" fmla="*/ 738188 h 1088232"/>
                            <a:gd name="connsiteX8" fmla="*/ 30957 w 764382"/>
                            <a:gd name="connsiteY8" fmla="*/ 707232 h 1088232"/>
                            <a:gd name="connsiteX9" fmla="*/ 16669 w 764382"/>
                            <a:gd name="connsiteY9" fmla="*/ 707232 h 1088232"/>
                            <a:gd name="connsiteX10" fmla="*/ 7144 w 764382"/>
                            <a:gd name="connsiteY10" fmla="*/ 735807 h 1088232"/>
                            <a:gd name="connsiteX11" fmla="*/ 0 w 764382"/>
                            <a:gd name="connsiteY11" fmla="*/ 752475 h 1088232"/>
                            <a:gd name="connsiteX12" fmla="*/ 26194 w 764382"/>
                            <a:gd name="connsiteY12" fmla="*/ 781050 h 1088232"/>
                            <a:gd name="connsiteX13" fmla="*/ 45244 w 764382"/>
                            <a:gd name="connsiteY13" fmla="*/ 778669 h 1088232"/>
                            <a:gd name="connsiteX14" fmla="*/ 52388 w 764382"/>
                            <a:gd name="connsiteY14" fmla="*/ 819150 h 1088232"/>
                            <a:gd name="connsiteX15" fmla="*/ 66675 w 764382"/>
                            <a:gd name="connsiteY15" fmla="*/ 840582 h 1088232"/>
                            <a:gd name="connsiteX16" fmla="*/ 92869 w 764382"/>
                            <a:gd name="connsiteY16" fmla="*/ 831057 h 1088232"/>
                            <a:gd name="connsiteX17" fmla="*/ 109538 w 764382"/>
                            <a:gd name="connsiteY17" fmla="*/ 819150 h 1088232"/>
                            <a:gd name="connsiteX18" fmla="*/ 133350 w 764382"/>
                            <a:gd name="connsiteY18" fmla="*/ 819150 h 1088232"/>
                            <a:gd name="connsiteX19" fmla="*/ 142875 w 764382"/>
                            <a:gd name="connsiteY19" fmla="*/ 912019 h 1088232"/>
                            <a:gd name="connsiteX20" fmla="*/ 171450 w 764382"/>
                            <a:gd name="connsiteY20" fmla="*/ 933450 h 1088232"/>
                            <a:gd name="connsiteX21" fmla="*/ 180975 w 764382"/>
                            <a:gd name="connsiteY21" fmla="*/ 966788 h 1088232"/>
                            <a:gd name="connsiteX22" fmla="*/ 221457 w 764382"/>
                            <a:gd name="connsiteY22" fmla="*/ 992982 h 1088232"/>
                            <a:gd name="connsiteX23" fmla="*/ 254794 w 764382"/>
                            <a:gd name="connsiteY23" fmla="*/ 1035844 h 1088232"/>
                            <a:gd name="connsiteX24" fmla="*/ 280988 w 764382"/>
                            <a:gd name="connsiteY24" fmla="*/ 1054894 h 1088232"/>
                            <a:gd name="connsiteX25" fmla="*/ 307182 w 764382"/>
                            <a:gd name="connsiteY25" fmla="*/ 1081088 h 1088232"/>
                            <a:gd name="connsiteX26" fmla="*/ 319088 w 764382"/>
                            <a:gd name="connsiteY26" fmla="*/ 1088232 h 1088232"/>
                            <a:gd name="connsiteX27" fmla="*/ 347663 w 764382"/>
                            <a:gd name="connsiteY27" fmla="*/ 1076325 h 1088232"/>
                            <a:gd name="connsiteX28" fmla="*/ 357188 w 764382"/>
                            <a:gd name="connsiteY28" fmla="*/ 1050132 h 1088232"/>
                            <a:gd name="connsiteX29" fmla="*/ 392907 w 764382"/>
                            <a:gd name="connsiteY29" fmla="*/ 1033463 h 1088232"/>
                            <a:gd name="connsiteX30" fmla="*/ 414338 w 764382"/>
                            <a:gd name="connsiteY30" fmla="*/ 1033463 h 1088232"/>
                            <a:gd name="connsiteX31" fmla="*/ 438150 w 764382"/>
                            <a:gd name="connsiteY31" fmla="*/ 1045369 h 1088232"/>
                            <a:gd name="connsiteX32" fmla="*/ 461963 w 764382"/>
                            <a:gd name="connsiteY32" fmla="*/ 1073944 h 1088232"/>
                            <a:gd name="connsiteX33" fmla="*/ 461963 w 764382"/>
                            <a:gd name="connsiteY33" fmla="*/ 1073944 h 1088232"/>
                            <a:gd name="connsiteX34" fmla="*/ 511969 w 764382"/>
                            <a:gd name="connsiteY34" fmla="*/ 1033463 h 1088232"/>
                            <a:gd name="connsiteX35" fmla="*/ 547688 w 764382"/>
                            <a:gd name="connsiteY35" fmla="*/ 1033463 h 1088232"/>
                            <a:gd name="connsiteX36" fmla="*/ 585788 w 764382"/>
                            <a:gd name="connsiteY36" fmla="*/ 1012032 h 1088232"/>
                            <a:gd name="connsiteX37" fmla="*/ 583407 w 764382"/>
                            <a:gd name="connsiteY37" fmla="*/ 964407 h 1088232"/>
                            <a:gd name="connsiteX38" fmla="*/ 578644 w 764382"/>
                            <a:gd name="connsiteY38" fmla="*/ 947738 h 1088232"/>
                            <a:gd name="connsiteX39" fmla="*/ 583407 w 764382"/>
                            <a:gd name="connsiteY39" fmla="*/ 902494 h 1088232"/>
                            <a:gd name="connsiteX40" fmla="*/ 581025 w 764382"/>
                            <a:gd name="connsiteY40" fmla="*/ 842963 h 1088232"/>
                            <a:gd name="connsiteX41" fmla="*/ 573882 w 764382"/>
                            <a:gd name="connsiteY41" fmla="*/ 812007 h 1088232"/>
                            <a:gd name="connsiteX42" fmla="*/ 542925 w 764382"/>
                            <a:gd name="connsiteY42" fmla="*/ 778669 h 1088232"/>
                            <a:gd name="connsiteX43" fmla="*/ 526257 w 764382"/>
                            <a:gd name="connsiteY43" fmla="*/ 762000 h 1088232"/>
                            <a:gd name="connsiteX44" fmla="*/ 531019 w 764382"/>
                            <a:gd name="connsiteY44" fmla="*/ 742950 h 1088232"/>
                            <a:gd name="connsiteX45" fmla="*/ 526257 w 764382"/>
                            <a:gd name="connsiteY45" fmla="*/ 726282 h 1088232"/>
                            <a:gd name="connsiteX46" fmla="*/ 519113 w 764382"/>
                            <a:gd name="connsiteY46" fmla="*/ 700088 h 1088232"/>
                            <a:gd name="connsiteX47" fmla="*/ 531019 w 764382"/>
                            <a:gd name="connsiteY47" fmla="*/ 673894 h 1088232"/>
                            <a:gd name="connsiteX48" fmla="*/ 542925 w 764382"/>
                            <a:gd name="connsiteY48" fmla="*/ 659607 h 1088232"/>
                            <a:gd name="connsiteX49" fmla="*/ 528638 w 764382"/>
                            <a:gd name="connsiteY49" fmla="*/ 640557 h 1088232"/>
                            <a:gd name="connsiteX50" fmla="*/ 519113 w 764382"/>
                            <a:gd name="connsiteY50" fmla="*/ 616744 h 1088232"/>
                            <a:gd name="connsiteX51" fmla="*/ 502444 w 764382"/>
                            <a:gd name="connsiteY51" fmla="*/ 611982 h 1088232"/>
                            <a:gd name="connsiteX52" fmla="*/ 488157 w 764382"/>
                            <a:gd name="connsiteY52" fmla="*/ 604838 h 1088232"/>
                            <a:gd name="connsiteX53" fmla="*/ 481013 w 764382"/>
                            <a:gd name="connsiteY53" fmla="*/ 607219 h 1088232"/>
                            <a:gd name="connsiteX54" fmla="*/ 464344 w 764382"/>
                            <a:gd name="connsiteY54" fmla="*/ 557213 h 1088232"/>
                            <a:gd name="connsiteX55" fmla="*/ 450057 w 764382"/>
                            <a:gd name="connsiteY55" fmla="*/ 540544 h 1088232"/>
                            <a:gd name="connsiteX56" fmla="*/ 445294 w 764382"/>
                            <a:gd name="connsiteY56" fmla="*/ 492919 h 1088232"/>
                            <a:gd name="connsiteX57" fmla="*/ 464344 w 764382"/>
                            <a:gd name="connsiteY57" fmla="*/ 473869 h 1088232"/>
                            <a:gd name="connsiteX58" fmla="*/ 476250 w 764382"/>
                            <a:gd name="connsiteY58" fmla="*/ 438150 h 1088232"/>
                            <a:gd name="connsiteX59" fmla="*/ 528638 w 764382"/>
                            <a:gd name="connsiteY59" fmla="*/ 428625 h 1088232"/>
                            <a:gd name="connsiteX60" fmla="*/ 557213 w 764382"/>
                            <a:gd name="connsiteY60" fmla="*/ 426244 h 1088232"/>
                            <a:gd name="connsiteX61" fmla="*/ 559594 w 764382"/>
                            <a:gd name="connsiteY61" fmla="*/ 395288 h 1088232"/>
                            <a:gd name="connsiteX62" fmla="*/ 540544 w 764382"/>
                            <a:gd name="connsiteY62" fmla="*/ 364332 h 1088232"/>
                            <a:gd name="connsiteX63" fmla="*/ 521494 w 764382"/>
                            <a:gd name="connsiteY63" fmla="*/ 364332 h 1088232"/>
                            <a:gd name="connsiteX64" fmla="*/ 497682 w 764382"/>
                            <a:gd name="connsiteY64" fmla="*/ 335757 h 1088232"/>
                            <a:gd name="connsiteX65" fmla="*/ 461963 w 764382"/>
                            <a:gd name="connsiteY65" fmla="*/ 323850 h 1088232"/>
                            <a:gd name="connsiteX66" fmla="*/ 433388 w 764382"/>
                            <a:gd name="connsiteY66" fmla="*/ 319088 h 1088232"/>
                            <a:gd name="connsiteX67" fmla="*/ 445294 w 764382"/>
                            <a:gd name="connsiteY67" fmla="*/ 278607 h 1088232"/>
                            <a:gd name="connsiteX68" fmla="*/ 442913 w 764382"/>
                            <a:gd name="connsiteY68" fmla="*/ 250032 h 1088232"/>
                            <a:gd name="connsiteX69" fmla="*/ 457200 w 764382"/>
                            <a:gd name="connsiteY69" fmla="*/ 202407 h 1088232"/>
                            <a:gd name="connsiteX70" fmla="*/ 500063 w 764382"/>
                            <a:gd name="connsiteY70" fmla="*/ 200025 h 1088232"/>
                            <a:gd name="connsiteX71" fmla="*/ 531019 w 764382"/>
                            <a:gd name="connsiteY71" fmla="*/ 216694 h 1088232"/>
                            <a:gd name="connsiteX72" fmla="*/ 578644 w 764382"/>
                            <a:gd name="connsiteY72" fmla="*/ 233363 h 1088232"/>
                            <a:gd name="connsiteX73" fmla="*/ 604838 w 764382"/>
                            <a:gd name="connsiteY73" fmla="*/ 252413 h 1088232"/>
                            <a:gd name="connsiteX74" fmla="*/ 614363 w 764382"/>
                            <a:gd name="connsiteY74" fmla="*/ 271463 h 1088232"/>
                            <a:gd name="connsiteX75" fmla="*/ 626269 w 764382"/>
                            <a:gd name="connsiteY75" fmla="*/ 280988 h 1088232"/>
                            <a:gd name="connsiteX76" fmla="*/ 650082 w 764382"/>
                            <a:gd name="connsiteY76" fmla="*/ 271463 h 1088232"/>
                            <a:gd name="connsiteX77" fmla="*/ 671513 w 764382"/>
                            <a:gd name="connsiteY77" fmla="*/ 259557 h 1088232"/>
                            <a:gd name="connsiteX78" fmla="*/ 683419 w 764382"/>
                            <a:gd name="connsiteY78" fmla="*/ 230982 h 1088232"/>
                            <a:gd name="connsiteX79" fmla="*/ 697707 w 764382"/>
                            <a:gd name="connsiteY79" fmla="*/ 204788 h 1088232"/>
                            <a:gd name="connsiteX80" fmla="*/ 716757 w 764382"/>
                            <a:gd name="connsiteY80" fmla="*/ 166688 h 1088232"/>
                            <a:gd name="connsiteX81" fmla="*/ 719138 w 764382"/>
                            <a:gd name="connsiteY81" fmla="*/ 150019 h 1088232"/>
                            <a:gd name="connsiteX82" fmla="*/ 750094 w 764382"/>
                            <a:gd name="connsiteY82" fmla="*/ 140494 h 1088232"/>
                            <a:gd name="connsiteX83" fmla="*/ 764382 w 764382"/>
                            <a:gd name="connsiteY83" fmla="*/ 119063 h 1088232"/>
                            <a:gd name="connsiteX84" fmla="*/ 759619 w 764382"/>
                            <a:gd name="connsiteY84" fmla="*/ 102394 h 1088232"/>
                            <a:gd name="connsiteX85" fmla="*/ 728663 w 764382"/>
                            <a:gd name="connsiteY85" fmla="*/ 100013 h 1088232"/>
                            <a:gd name="connsiteX86" fmla="*/ 704850 w 764382"/>
                            <a:gd name="connsiteY86" fmla="*/ 107157 h 1088232"/>
                            <a:gd name="connsiteX87" fmla="*/ 695325 w 764382"/>
                            <a:gd name="connsiteY87" fmla="*/ 126207 h 1088232"/>
                            <a:gd name="connsiteX88" fmla="*/ 661988 w 764382"/>
                            <a:gd name="connsiteY88" fmla="*/ 121444 h 1088232"/>
                            <a:gd name="connsiteX89" fmla="*/ 633413 w 764382"/>
                            <a:gd name="connsiteY89" fmla="*/ 114300 h 1088232"/>
                            <a:gd name="connsiteX90" fmla="*/ 602457 w 764382"/>
                            <a:gd name="connsiteY90" fmla="*/ 102394 h 1088232"/>
                            <a:gd name="connsiteX91" fmla="*/ 581025 w 764382"/>
                            <a:gd name="connsiteY91" fmla="*/ 83344 h 1088232"/>
                            <a:gd name="connsiteX92" fmla="*/ 569119 w 764382"/>
                            <a:gd name="connsiteY92" fmla="*/ 50007 h 1088232"/>
                            <a:gd name="connsiteX93" fmla="*/ 559594 w 764382"/>
                            <a:gd name="connsiteY93" fmla="*/ 16669 h 1088232"/>
                            <a:gd name="connsiteX94" fmla="*/ 550069 w 764382"/>
                            <a:gd name="connsiteY94" fmla="*/ 0 h 1088232"/>
                            <a:gd name="connsiteX95" fmla="*/ 535782 w 764382"/>
                            <a:gd name="connsiteY95" fmla="*/ 9525 h 1088232"/>
                            <a:gd name="connsiteX96" fmla="*/ 481013 w 764382"/>
                            <a:gd name="connsiteY96" fmla="*/ 83344 h 1088232"/>
                            <a:gd name="connsiteX97" fmla="*/ 433388 w 764382"/>
                            <a:gd name="connsiteY97" fmla="*/ 80963 h 1088232"/>
                            <a:gd name="connsiteX98" fmla="*/ 414338 w 764382"/>
                            <a:gd name="connsiteY98" fmla="*/ 71438 h 1088232"/>
                            <a:gd name="connsiteX99" fmla="*/ 404813 w 764382"/>
                            <a:gd name="connsiteY99" fmla="*/ 61913 h 1088232"/>
                            <a:gd name="connsiteX100" fmla="*/ 411957 w 764382"/>
                            <a:gd name="connsiteY100" fmla="*/ 107157 h 1088232"/>
                            <a:gd name="connsiteX101" fmla="*/ 421482 w 764382"/>
                            <a:gd name="connsiteY101" fmla="*/ 130969 h 1088232"/>
                            <a:gd name="connsiteX102" fmla="*/ 421482 w 764382"/>
                            <a:gd name="connsiteY102" fmla="*/ 159544 h 1088232"/>
                            <a:gd name="connsiteX103" fmla="*/ 411957 w 764382"/>
                            <a:gd name="connsiteY103" fmla="*/ 180975 h 1088232"/>
                            <a:gd name="connsiteX104" fmla="*/ 383382 w 764382"/>
                            <a:gd name="connsiteY104" fmla="*/ 192882 h 1088232"/>
                            <a:gd name="connsiteX105" fmla="*/ 388144 w 764382"/>
                            <a:gd name="connsiteY105" fmla="*/ 221457 h 1088232"/>
                            <a:gd name="connsiteX106" fmla="*/ 385763 w 764382"/>
                            <a:gd name="connsiteY106" fmla="*/ 238125 h 1088232"/>
                            <a:gd name="connsiteX107" fmla="*/ 376238 w 764382"/>
                            <a:gd name="connsiteY107" fmla="*/ 254794 h 1088232"/>
                            <a:gd name="connsiteX108" fmla="*/ 350044 w 764382"/>
                            <a:gd name="connsiteY108" fmla="*/ 264319 h 1088232"/>
                            <a:gd name="connsiteX109" fmla="*/ 347663 w 764382"/>
                            <a:gd name="connsiteY109" fmla="*/ 292894 h 1088232"/>
                            <a:gd name="connsiteX110" fmla="*/ 347663 w 764382"/>
                            <a:gd name="connsiteY110" fmla="*/ 292894 h 1088232"/>
                            <a:gd name="connsiteX111" fmla="*/ 385763 w 764382"/>
                            <a:gd name="connsiteY111" fmla="*/ 314325 h 1088232"/>
                            <a:gd name="connsiteX112" fmla="*/ 385763 w 764382"/>
                            <a:gd name="connsiteY112" fmla="*/ 359569 h 1088232"/>
                            <a:gd name="connsiteX113" fmla="*/ 319088 w 764382"/>
                            <a:gd name="connsiteY113" fmla="*/ 392907 h 1088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764382" h="1088232">
                              <a:moveTo>
                                <a:pt x="319088" y="392907"/>
                              </a:moveTo>
                              <a:lnTo>
                                <a:pt x="350044" y="466725"/>
                              </a:lnTo>
                              <a:lnTo>
                                <a:pt x="340519" y="509588"/>
                              </a:lnTo>
                              <a:lnTo>
                                <a:pt x="333375" y="559594"/>
                              </a:lnTo>
                              <a:lnTo>
                                <a:pt x="247650" y="633413"/>
                              </a:lnTo>
                              <a:lnTo>
                                <a:pt x="238125" y="690563"/>
                              </a:lnTo>
                              <a:lnTo>
                                <a:pt x="135732" y="711994"/>
                              </a:lnTo>
                              <a:lnTo>
                                <a:pt x="116682" y="738188"/>
                              </a:lnTo>
                              <a:lnTo>
                                <a:pt x="30957" y="707232"/>
                              </a:lnTo>
                              <a:lnTo>
                                <a:pt x="16669" y="707232"/>
                              </a:lnTo>
                              <a:lnTo>
                                <a:pt x="7144" y="735807"/>
                              </a:lnTo>
                              <a:lnTo>
                                <a:pt x="0" y="752475"/>
                              </a:lnTo>
                              <a:lnTo>
                                <a:pt x="26194" y="781050"/>
                              </a:lnTo>
                              <a:lnTo>
                                <a:pt x="45244" y="778669"/>
                              </a:lnTo>
                              <a:lnTo>
                                <a:pt x="52388" y="819150"/>
                              </a:lnTo>
                              <a:lnTo>
                                <a:pt x="66675" y="840582"/>
                              </a:lnTo>
                              <a:lnTo>
                                <a:pt x="92869" y="831057"/>
                              </a:lnTo>
                              <a:lnTo>
                                <a:pt x="109538" y="819150"/>
                              </a:lnTo>
                              <a:lnTo>
                                <a:pt x="133350" y="819150"/>
                              </a:lnTo>
                              <a:lnTo>
                                <a:pt x="142875" y="912019"/>
                              </a:lnTo>
                              <a:lnTo>
                                <a:pt x="171450" y="933450"/>
                              </a:lnTo>
                              <a:lnTo>
                                <a:pt x="180975" y="966788"/>
                              </a:lnTo>
                              <a:lnTo>
                                <a:pt x="221457" y="992982"/>
                              </a:lnTo>
                              <a:lnTo>
                                <a:pt x="254794" y="1035844"/>
                              </a:lnTo>
                              <a:lnTo>
                                <a:pt x="280988" y="1054894"/>
                              </a:lnTo>
                              <a:lnTo>
                                <a:pt x="307182" y="1081088"/>
                              </a:lnTo>
                              <a:lnTo>
                                <a:pt x="319088" y="1088232"/>
                              </a:lnTo>
                              <a:lnTo>
                                <a:pt x="347663" y="1076325"/>
                              </a:lnTo>
                              <a:lnTo>
                                <a:pt x="357188" y="1050132"/>
                              </a:lnTo>
                              <a:lnTo>
                                <a:pt x="392907" y="1033463"/>
                              </a:lnTo>
                              <a:lnTo>
                                <a:pt x="414338" y="1033463"/>
                              </a:lnTo>
                              <a:lnTo>
                                <a:pt x="438150" y="1045369"/>
                              </a:lnTo>
                              <a:lnTo>
                                <a:pt x="461963" y="1073944"/>
                              </a:lnTo>
                              <a:lnTo>
                                <a:pt x="461963" y="1073944"/>
                              </a:lnTo>
                              <a:lnTo>
                                <a:pt x="511969" y="1033463"/>
                              </a:lnTo>
                              <a:lnTo>
                                <a:pt x="547688" y="1033463"/>
                              </a:lnTo>
                              <a:lnTo>
                                <a:pt x="585788" y="1012032"/>
                              </a:lnTo>
                              <a:lnTo>
                                <a:pt x="583407" y="964407"/>
                              </a:lnTo>
                              <a:lnTo>
                                <a:pt x="578644" y="947738"/>
                              </a:lnTo>
                              <a:lnTo>
                                <a:pt x="583407" y="902494"/>
                              </a:lnTo>
                              <a:lnTo>
                                <a:pt x="581025" y="842963"/>
                              </a:lnTo>
                              <a:lnTo>
                                <a:pt x="573882" y="812007"/>
                              </a:lnTo>
                              <a:lnTo>
                                <a:pt x="542925" y="778669"/>
                              </a:lnTo>
                              <a:lnTo>
                                <a:pt x="526257" y="762000"/>
                              </a:lnTo>
                              <a:lnTo>
                                <a:pt x="531019" y="742950"/>
                              </a:lnTo>
                              <a:lnTo>
                                <a:pt x="526257" y="726282"/>
                              </a:lnTo>
                              <a:lnTo>
                                <a:pt x="519113" y="700088"/>
                              </a:lnTo>
                              <a:lnTo>
                                <a:pt x="531019" y="673894"/>
                              </a:lnTo>
                              <a:lnTo>
                                <a:pt x="542925" y="659607"/>
                              </a:lnTo>
                              <a:lnTo>
                                <a:pt x="528638" y="640557"/>
                              </a:lnTo>
                              <a:lnTo>
                                <a:pt x="519113" y="616744"/>
                              </a:lnTo>
                              <a:lnTo>
                                <a:pt x="502444" y="611982"/>
                              </a:lnTo>
                              <a:lnTo>
                                <a:pt x="488157" y="604838"/>
                              </a:lnTo>
                              <a:lnTo>
                                <a:pt x="481013" y="607219"/>
                              </a:lnTo>
                              <a:lnTo>
                                <a:pt x="464344" y="557213"/>
                              </a:lnTo>
                              <a:lnTo>
                                <a:pt x="450057" y="540544"/>
                              </a:lnTo>
                              <a:lnTo>
                                <a:pt x="445294" y="492919"/>
                              </a:lnTo>
                              <a:lnTo>
                                <a:pt x="464344" y="473869"/>
                              </a:lnTo>
                              <a:lnTo>
                                <a:pt x="476250" y="438150"/>
                              </a:lnTo>
                              <a:lnTo>
                                <a:pt x="528638" y="428625"/>
                              </a:lnTo>
                              <a:lnTo>
                                <a:pt x="557213" y="426244"/>
                              </a:lnTo>
                              <a:lnTo>
                                <a:pt x="559594" y="395288"/>
                              </a:lnTo>
                              <a:lnTo>
                                <a:pt x="540544" y="364332"/>
                              </a:lnTo>
                              <a:lnTo>
                                <a:pt x="521494" y="364332"/>
                              </a:lnTo>
                              <a:lnTo>
                                <a:pt x="497682" y="335757"/>
                              </a:lnTo>
                              <a:lnTo>
                                <a:pt x="461963" y="323850"/>
                              </a:lnTo>
                              <a:lnTo>
                                <a:pt x="433388" y="319088"/>
                              </a:lnTo>
                              <a:lnTo>
                                <a:pt x="445294" y="278607"/>
                              </a:lnTo>
                              <a:lnTo>
                                <a:pt x="442913" y="250032"/>
                              </a:lnTo>
                              <a:lnTo>
                                <a:pt x="457200" y="202407"/>
                              </a:lnTo>
                              <a:lnTo>
                                <a:pt x="500063" y="200025"/>
                              </a:lnTo>
                              <a:lnTo>
                                <a:pt x="531019" y="216694"/>
                              </a:lnTo>
                              <a:lnTo>
                                <a:pt x="578644" y="233363"/>
                              </a:lnTo>
                              <a:lnTo>
                                <a:pt x="604838" y="252413"/>
                              </a:lnTo>
                              <a:lnTo>
                                <a:pt x="614363" y="271463"/>
                              </a:lnTo>
                              <a:lnTo>
                                <a:pt x="626269" y="280988"/>
                              </a:lnTo>
                              <a:lnTo>
                                <a:pt x="650082" y="271463"/>
                              </a:lnTo>
                              <a:lnTo>
                                <a:pt x="671513" y="259557"/>
                              </a:lnTo>
                              <a:lnTo>
                                <a:pt x="683419" y="230982"/>
                              </a:lnTo>
                              <a:lnTo>
                                <a:pt x="697707" y="204788"/>
                              </a:lnTo>
                              <a:lnTo>
                                <a:pt x="716757" y="166688"/>
                              </a:lnTo>
                              <a:lnTo>
                                <a:pt x="719138" y="150019"/>
                              </a:lnTo>
                              <a:lnTo>
                                <a:pt x="750094" y="140494"/>
                              </a:lnTo>
                              <a:lnTo>
                                <a:pt x="764382" y="119063"/>
                              </a:lnTo>
                              <a:lnTo>
                                <a:pt x="759619" y="102394"/>
                              </a:lnTo>
                              <a:lnTo>
                                <a:pt x="728663" y="100013"/>
                              </a:lnTo>
                              <a:lnTo>
                                <a:pt x="704850" y="107157"/>
                              </a:lnTo>
                              <a:lnTo>
                                <a:pt x="695325" y="126207"/>
                              </a:lnTo>
                              <a:lnTo>
                                <a:pt x="661988" y="121444"/>
                              </a:lnTo>
                              <a:lnTo>
                                <a:pt x="633413" y="114300"/>
                              </a:lnTo>
                              <a:lnTo>
                                <a:pt x="602457" y="102394"/>
                              </a:lnTo>
                              <a:lnTo>
                                <a:pt x="581025" y="83344"/>
                              </a:lnTo>
                              <a:lnTo>
                                <a:pt x="569119" y="50007"/>
                              </a:lnTo>
                              <a:lnTo>
                                <a:pt x="559594" y="16669"/>
                              </a:lnTo>
                              <a:lnTo>
                                <a:pt x="550069" y="0"/>
                              </a:lnTo>
                              <a:lnTo>
                                <a:pt x="535782" y="9525"/>
                              </a:lnTo>
                              <a:lnTo>
                                <a:pt x="481013" y="83344"/>
                              </a:lnTo>
                              <a:lnTo>
                                <a:pt x="433388" y="80963"/>
                              </a:lnTo>
                              <a:lnTo>
                                <a:pt x="414338" y="71438"/>
                              </a:lnTo>
                              <a:lnTo>
                                <a:pt x="404813" y="61913"/>
                              </a:lnTo>
                              <a:lnTo>
                                <a:pt x="411957" y="107157"/>
                              </a:lnTo>
                              <a:lnTo>
                                <a:pt x="421482" y="130969"/>
                              </a:lnTo>
                              <a:lnTo>
                                <a:pt x="421482" y="159544"/>
                              </a:lnTo>
                              <a:lnTo>
                                <a:pt x="411957" y="180975"/>
                              </a:lnTo>
                              <a:lnTo>
                                <a:pt x="383382" y="192882"/>
                              </a:lnTo>
                              <a:lnTo>
                                <a:pt x="388144" y="221457"/>
                              </a:lnTo>
                              <a:lnTo>
                                <a:pt x="385763" y="238125"/>
                              </a:lnTo>
                              <a:lnTo>
                                <a:pt x="376238" y="254794"/>
                              </a:lnTo>
                              <a:lnTo>
                                <a:pt x="350044" y="264319"/>
                              </a:lnTo>
                              <a:lnTo>
                                <a:pt x="347663" y="292894"/>
                              </a:lnTo>
                              <a:lnTo>
                                <a:pt x="347663" y="292894"/>
                              </a:lnTo>
                              <a:lnTo>
                                <a:pt x="385763" y="314325"/>
                              </a:lnTo>
                              <a:lnTo>
                                <a:pt x="385763" y="359569"/>
                              </a:lnTo>
                              <a:lnTo>
                                <a:pt x="319088" y="392907"/>
                              </a:lnTo>
                              <a:close/>
                            </a:path>
                          </a:pathLst>
                        </a:custGeom>
                        <a:solidFill>
                          <a:schemeClr val="accent2">
                            <a:lumMod val="20000"/>
                            <a:lumOff val="80000"/>
                          </a:schemeClr>
                        </a:solidFill>
                        <a:ln w="12700">
                          <a:solidFill>
                            <a:schemeClr val="accent4">
                              <a:lumMod val="50000"/>
                            </a:schemeClr>
                          </a:solidFill>
                        </a:ln>
                      </p:spPr>
                      <p:style>
                        <a:lnRef idx="2">
                          <a:schemeClr val="accent1"/>
                        </a:lnRef>
                        <a:fillRef idx="1">
                          <a:schemeClr val="lt1"/>
                        </a:fillRef>
                        <a:effectRef idx="0">
                          <a:schemeClr val="accent1"/>
                        </a:effectRef>
                        <a:fontRef idx="minor">
                          <a:schemeClr val="dk1"/>
                        </a:fontRef>
                      </p:style>
                      <p:txBody>
                        <a:bodyPr/>
                        <a:lstStyle/>
                        <a:p>
                          <a:pPr eaLnBrk="0" fontAlgn="auto" hangingPunct="0">
                            <a:spcBef>
                              <a:spcPts val="0"/>
                            </a:spcBef>
                            <a:spcAft>
                              <a:spcPts val="0"/>
                            </a:spcAft>
                            <a:defRPr/>
                          </a:pPr>
                          <a:endParaRPr lang="en-GB">
                            <a:solidFill>
                              <a:prstClr val="black"/>
                            </a:solidFill>
                          </a:endParaRPr>
                        </a:p>
                      </p:txBody>
                    </p:sp>
                    <p:sp>
                      <p:nvSpPr>
                        <p:cNvPr id="119" name="Freeform 118"/>
                        <p:cNvSpPr/>
                        <p:nvPr/>
                      </p:nvSpPr>
                      <p:spPr>
                        <a:xfrm>
                          <a:off x="5416942" y="3563760"/>
                          <a:ext cx="726413" cy="1181816"/>
                        </a:xfrm>
                        <a:custGeom>
                          <a:avLst/>
                          <a:gdLst>
                            <a:gd name="connsiteX0" fmla="*/ 0 w 783431"/>
                            <a:gd name="connsiteY0" fmla="*/ 614363 h 1090613"/>
                            <a:gd name="connsiteX1" fmla="*/ 21431 w 783431"/>
                            <a:gd name="connsiteY1" fmla="*/ 661988 h 1090613"/>
                            <a:gd name="connsiteX2" fmla="*/ 28575 w 783431"/>
                            <a:gd name="connsiteY2" fmla="*/ 742950 h 1090613"/>
                            <a:gd name="connsiteX3" fmla="*/ 76200 w 783431"/>
                            <a:gd name="connsiteY3" fmla="*/ 814388 h 1090613"/>
                            <a:gd name="connsiteX4" fmla="*/ 102394 w 783431"/>
                            <a:gd name="connsiteY4" fmla="*/ 919163 h 1090613"/>
                            <a:gd name="connsiteX5" fmla="*/ 116681 w 783431"/>
                            <a:gd name="connsiteY5" fmla="*/ 947738 h 1090613"/>
                            <a:gd name="connsiteX6" fmla="*/ 130969 w 783431"/>
                            <a:gd name="connsiteY6" fmla="*/ 995363 h 1090613"/>
                            <a:gd name="connsiteX7" fmla="*/ 150019 w 783431"/>
                            <a:gd name="connsiteY7" fmla="*/ 1023938 h 1090613"/>
                            <a:gd name="connsiteX8" fmla="*/ 159544 w 783431"/>
                            <a:gd name="connsiteY8" fmla="*/ 1042988 h 1090613"/>
                            <a:gd name="connsiteX9" fmla="*/ 197644 w 783431"/>
                            <a:gd name="connsiteY9" fmla="*/ 1069182 h 1090613"/>
                            <a:gd name="connsiteX10" fmla="*/ 245269 w 783431"/>
                            <a:gd name="connsiteY10" fmla="*/ 1090613 h 1090613"/>
                            <a:gd name="connsiteX11" fmla="*/ 604837 w 783431"/>
                            <a:gd name="connsiteY11" fmla="*/ 1085850 h 1090613"/>
                            <a:gd name="connsiteX12" fmla="*/ 585787 w 783431"/>
                            <a:gd name="connsiteY12" fmla="*/ 1035844 h 1090613"/>
                            <a:gd name="connsiteX13" fmla="*/ 607219 w 783431"/>
                            <a:gd name="connsiteY13" fmla="*/ 1021557 h 1090613"/>
                            <a:gd name="connsiteX14" fmla="*/ 645319 w 783431"/>
                            <a:gd name="connsiteY14" fmla="*/ 1016794 h 1090613"/>
                            <a:gd name="connsiteX15" fmla="*/ 685800 w 783431"/>
                            <a:gd name="connsiteY15" fmla="*/ 997744 h 1090613"/>
                            <a:gd name="connsiteX16" fmla="*/ 716756 w 783431"/>
                            <a:gd name="connsiteY16" fmla="*/ 1002507 h 1090613"/>
                            <a:gd name="connsiteX17" fmla="*/ 738187 w 783431"/>
                            <a:gd name="connsiteY17" fmla="*/ 969169 h 1090613"/>
                            <a:gd name="connsiteX18" fmla="*/ 783431 w 783431"/>
                            <a:gd name="connsiteY18" fmla="*/ 933450 h 1090613"/>
                            <a:gd name="connsiteX19" fmla="*/ 776287 w 783431"/>
                            <a:gd name="connsiteY19" fmla="*/ 907257 h 1090613"/>
                            <a:gd name="connsiteX20" fmla="*/ 752475 w 783431"/>
                            <a:gd name="connsiteY20" fmla="*/ 888207 h 1090613"/>
                            <a:gd name="connsiteX21" fmla="*/ 752475 w 783431"/>
                            <a:gd name="connsiteY21" fmla="*/ 864394 h 1090613"/>
                            <a:gd name="connsiteX22" fmla="*/ 728662 w 783431"/>
                            <a:gd name="connsiteY22" fmla="*/ 852488 h 1090613"/>
                            <a:gd name="connsiteX23" fmla="*/ 711994 w 783431"/>
                            <a:gd name="connsiteY23" fmla="*/ 802482 h 1090613"/>
                            <a:gd name="connsiteX24" fmla="*/ 688181 w 783431"/>
                            <a:gd name="connsiteY24" fmla="*/ 814388 h 1090613"/>
                            <a:gd name="connsiteX25" fmla="*/ 659606 w 783431"/>
                            <a:gd name="connsiteY25" fmla="*/ 814388 h 1090613"/>
                            <a:gd name="connsiteX26" fmla="*/ 647700 w 783431"/>
                            <a:gd name="connsiteY26" fmla="*/ 847725 h 1090613"/>
                            <a:gd name="connsiteX27" fmla="*/ 623887 w 783431"/>
                            <a:gd name="connsiteY27" fmla="*/ 847725 h 1090613"/>
                            <a:gd name="connsiteX28" fmla="*/ 576262 w 783431"/>
                            <a:gd name="connsiteY28" fmla="*/ 828675 h 1090613"/>
                            <a:gd name="connsiteX29" fmla="*/ 554831 w 783431"/>
                            <a:gd name="connsiteY29" fmla="*/ 816769 h 1090613"/>
                            <a:gd name="connsiteX30" fmla="*/ 547687 w 783431"/>
                            <a:gd name="connsiteY30" fmla="*/ 783432 h 1090613"/>
                            <a:gd name="connsiteX31" fmla="*/ 561975 w 783431"/>
                            <a:gd name="connsiteY31" fmla="*/ 754857 h 1090613"/>
                            <a:gd name="connsiteX32" fmla="*/ 533400 w 783431"/>
                            <a:gd name="connsiteY32" fmla="*/ 733425 h 1090613"/>
                            <a:gd name="connsiteX33" fmla="*/ 509587 w 783431"/>
                            <a:gd name="connsiteY33" fmla="*/ 711994 h 1090613"/>
                            <a:gd name="connsiteX34" fmla="*/ 473869 w 783431"/>
                            <a:gd name="connsiteY34" fmla="*/ 711994 h 1090613"/>
                            <a:gd name="connsiteX35" fmla="*/ 435769 w 783431"/>
                            <a:gd name="connsiteY35" fmla="*/ 711994 h 1090613"/>
                            <a:gd name="connsiteX36" fmla="*/ 438150 w 783431"/>
                            <a:gd name="connsiteY36" fmla="*/ 669132 h 1090613"/>
                            <a:gd name="connsiteX37" fmla="*/ 428625 w 783431"/>
                            <a:gd name="connsiteY37" fmla="*/ 642938 h 1090613"/>
                            <a:gd name="connsiteX38" fmla="*/ 423862 w 783431"/>
                            <a:gd name="connsiteY38" fmla="*/ 607219 h 1090613"/>
                            <a:gd name="connsiteX39" fmla="*/ 426244 w 783431"/>
                            <a:gd name="connsiteY39" fmla="*/ 578644 h 1090613"/>
                            <a:gd name="connsiteX40" fmla="*/ 440531 w 783431"/>
                            <a:gd name="connsiteY40" fmla="*/ 566738 h 1090613"/>
                            <a:gd name="connsiteX41" fmla="*/ 450056 w 783431"/>
                            <a:gd name="connsiteY41" fmla="*/ 535782 h 1090613"/>
                            <a:gd name="connsiteX42" fmla="*/ 457200 w 783431"/>
                            <a:gd name="connsiteY42" fmla="*/ 519113 h 1090613"/>
                            <a:gd name="connsiteX43" fmla="*/ 481012 w 783431"/>
                            <a:gd name="connsiteY43" fmla="*/ 526257 h 1090613"/>
                            <a:gd name="connsiteX44" fmla="*/ 495300 w 783431"/>
                            <a:gd name="connsiteY44" fmla="*/ 576263 h 1090613"/>
                            <a:gd name="connsiteX45" fmla="*/ 507206 w 783431"/>
                            <a:gd name="connsiteY45" fmla="*/ 581025 h 1090613"/>
                            <a:gd name="connsiteX46" fmla="*/ 526256 w 783431"/>
                            <a:gd name="connsiteY46" fmla="*/ 583407 h 1090613"/>
                            <a:gd name="connsiteX47" fmla="*/ 554831 w 783431"/>
                            <a:gd name="connsiteY47" fmla="*/ 583407 h 1090613"/>
                            <a:gd name="connsiteX48" fmla="*/ 557212 w 783431"/>
                            <a:gd name="connsiteY48" fmla="*/ 547688 h 1090613"/>
                            <a:gd name="connsiteX49" fmla="*/ 545306 w 783431"/>
                            <a:gd name="connsiteY49" fmla="*/ 502444 h 1090613"/>
                            <a:gd name="connsiteX50" fmla="*/ 545306 w 783431"/>
                            <a:gd name="connsiteY50" fmla="*/ 476250 h 1090613"/>
                            <a:gd name="connsiteX51" fmla="*/ 581025 w 783431"/>
                            <a:gd name="connsiteY51" fmla="*/ 454819 h 1090613"/>
                            <a:gd name="connsiteX52" fmla="*/ 604837 w 783431"/>
                            <a:gd name="connsiteY52" fmla="*/ 435769 h 1090613"/>
                            <a:gd name="connsiteX53" fmla="*/ 640556 w 783431"/>
                            <a:gd name="connsiteY53" fmla="*/ 414338 h 1090613"/>
                            <a:gd name="connsiteX54" fmla="*/ 645319 w 783431"/>
                            <a:gd name="connsiteY54" fmla="*/ 395288 h 1090613"/>
                            <a:gd name="connsiteX55" fmla="*/ 633412 w 783431"/>
                            <a:gd name="connsiteY55" fmla="*/ 371475 h 1090613"/>
                            <a:gd name="connsiteX56" fmla="*/ 614362 w 783431"/>
                            <a:gd name="connsiteY56" fmla="*/ 369094 h 1090613"/>
                            <a:gd name="connsiteX57" fmla="*/ 609600 w 783431"/>
                            <a:gd name="connsiteY57" fmla="*/ 366713 h 1090613"/>
                            <a:gd name="connsiteX58" fmla="*/ 597694 w 783431"/>
                            <a:gd name="connsiteY58" fmla="*/ 357188 h 1090613"/>
                            <a:gd name="connsiteX59" fmla="*/ 611981 w 783431"/>
                            <a:gd name="connsiteY59" fmla="*/ 345282 h 1090613"/>
                            <a:gd name="connsiteX60" fmla="*/ 652462 w 783431"/>
                            <a:gd name="connsiteY60" fmla="*/ 316707 h 1090613"/>
                            <a:gd name="connsiteX61" fmla="*/ 678656 w 783431"/>
                            <a:gd name="connsiteY61" fmla="*/ 264319 h 1090613"/>
                            <a:gd name="connsiteX62" fmla="*/ 666750 w 783431"/>
                            <a:gd name="connsiteY62" fmla="*/ 242888 h 1090613"/>
                            <a:gd name="connsiteX63" fmla="*/ 638175 w 783431"/>
                            <a:gd name="connsiteY63" fmla="*/ 219075 h 1090613"/>
                            <a:gd name="connsiteX64" fmla="*/ 642937 w 783431"/>
                            <a:gd name="connsiteY64" fmla="*/ 180975 h 1090613"/>
                            <a:gd name="connsiteX65" fmla="*/ 673894 w 783431"/>
                            <a:gd name="connsiteY65" fmla="*/ 171450 h 1090613"/>
                            <a:gd name="connsiteX66" fmla="*/ 700087 w 783431"/>
                            <a:gd name="connsiteY66" fmla="*/ 142875 h 1090613"/>
                            <a:gd name="connsiteX67" fmla="*/ 700087 w 783431"/>
                            <a:gd name="connsiteY67" fmla="*/ 111919 h 1090613"/>
                            <a:gd name="connsiteX68" fmla="*/ 666750 w 783431"/>
                            <a:gd name="connsiteY68" fmla="*/ 107157 h 1090613"/>
                            <a:gd name="connsiteX69" fmla="*/ 645319 w 783431"/>
                            <a:gd name="connsiteY69" fmla="*/ 102394 h 1090613"/>
                            <a:gd name="connsiteX70" fmla="*/ 645319 w 783431"/>
                            <a:gd name="connsiteY70" fmla="*/ 102394 h 1090613"/>
                            <a:gd name="connsiteX71" fmla="*/ 678656 w 783431"/>
                            <a:gd name="connsiteY71" fmla="*/ 69057 h 1090613"/>
                            <a:gd name="connsiteX72" fmla="*/ 685800 w 783431"/>
                            <a:gd name="connsiteY72" fmla="*/ 40482 h 1090613"/>
                            <a:gd name="connsiteX73" fmla="*/ 678656 w 783431"/>
                            <a:gd name="connsiteY73" fmla="*/ 21432 h 1090613"/>
                            <a:gd name="connsiteX74" fmla="*/ 695325 w 783431"/>
                            <a:gd name="connsiteY74" fmla="*/ 2382 h 1090613"/>
                            <a:gd name="connsiteX75" fmla="*/ 628650 w 783431"/>
                            <a:gd name="connsiteY75" fmla="*/ 0 h 1090613"/>
                            <a:gd name="connsiteX76" fmla="*/ 552450 w 783431"/>
                            <a:gd name="connsiteY76" fmla="*/ 52388 h 1090613"/>
                            <a:gd name="connsiteX77" fmla="*/ 538162 w 783431"/>
                            <a:gd name="connsiteY77" fmla="*/ 90488 h 1090613"/>
                            <a:gd name="connsiteX78" fmla="*/ 445294 w 783431"/>
                            <a:gd name="connsiteY78" fmla="*/ 126207 h 1090613"/>
                            <a:gd name="connsiteX79" fmla="*/ 397669 w 783431"/>
                            <a:gd name="connsiteY79" fmla="*/ 159544 h 1090613"/>
                            <a:gd name="connsiteX80" fmla="*/ 376237 w 783431"/>
                            <a:gd name="connsiteY80" fmla="*/ 190500 h 1090613"/>
                            <a:gd name="connsiteX81" fmla="*/ 350044 w 783431"/>
                            <a:gd name="connsiteY81" fmla="*/ 140494 h 1090613"/>
                            <a:gd name="connsiteX82" fmla="*/ 316706 w 783431"/>
                            <a:gd name="connsiteY82" fmla="*/ 140494 h 1090613"/>
                            <a:gd name="connsiteX83" fmla="*/ 304800 w 783431"/>
                            <a:gd name="connsiteY83" fmla="*/ 166688 h 1090613"/>
                            <a:gd name="connsiteX84" fmla="*/ 280987 w 783431"/>
                            <a:gd name="connsiteY84" fmla="*/ 230982 h 1090613"/>
                            <a:gd name="connsiteX85" fmla="*/ 154781 w 783431"/>
                            <a:gd name="connsiteY85" fmla="*/ 223838 h 1090613"/>
                            <a:gd name="connsiteX86" fmla="*/ 140494 w 783431"/>
                            <a:gd name="connsiteY86" fmla="*/ 245269 h 1090613"/>
                            <a:gd name="connsiteX87" fmla="*/ 138112 w 783431"/>
                            <a:gd name="connsiteY87" fmla="*/ 280988 h 1090613"/>
                            <a:gd name="connsiteX88" fmla="*/ 66675 w 783431"/>
                            <a:gd name="connsiteY88" fmla="*/ 309563 h 1090613"/>
                            <a:gd name="connsiteX89" fmla="*/ 54769 w 783431"/>
                            <a:gd name="connsiteY89" fmla="*/ 323850 h 1090613"/>
                            <a:gd name="connsiteX90" fmla="*/ 66675 w 783431"/>
                            <a:gd name="connsiteY90" fmla="*/ 381000 h 1090613"/>
                            <a:gd name="connsiteX91" fmla="*/ 19050 w 783431"/>
                            <a:gd name="connsiteY91" fmla="*/ 423863 h 1090613"/>
                            <a:gd name="connsiteX92" fmla="*/ 26194 w 783431"/>
                            <a:gd name="connsiteY92" fmla="*/ 490538 h 1090613"/>
                            <a:gd name="connsiteX93" fmla="*/ 33337 w 783431"/>
                            <a:gd name="connsiteY93" fmla="*/ 554832 h 1090613"/>
                            <a:gd name="connsiteX94" fmla="*/ 0 w 783431"/>
                            <a:gd name="connsiteY94" fmla="*/ 614363 h 1090613"/>
                            <a:gd name="connsiteX0" fmla="*/ 0 w 783431"/>
                            <a:gd name="connsiteY0" fmla="*/ 614363 h 1090613"/>
                            <a:gd name="connsiteX1" fmla="*/ 21431 w 783431"/>
                            <a:gd name="connsiteY1" fmla="*/ 661988 h 1090613"/>
                            <a:gd name="connsiteX2" fmla="*/ 28575 w 783431"/>
                            <a:gd name="connsiteY2" fmla="*/ 742950 h 1090613"/>
                            <a:gd name="connsiteX3" fmla="*/ 76200 w 783431"/>
                            <a:gd name="connsiteY3" fmla="*/ 814388 h 1090613"/>
                            <a:gd name="connsiteX4" fmla="*/ 102394 w 783431"/>
                            <a:gd name="connsiteY4" fmla="*/ 919163 h 1090613"/>
                            <a:gd name="connsiteX5" fmla="*/ 116681 w 783431"/>
                            <a:gd name="connsiteY5" fmla="*/ 947738 h 1090613"/>
                            <a:gd name="connsiteX6" fmla="*/ 130969 w 783431"/>
                            <a:gd name="connsiteY6" fmla="*/ 995363 h 1090613"/>
                            <a:gd name="connsiteX7" fmla="*/ 150019 w 783431"/>
                            <a:gd name="connsiteY7" fmla="*/ 1023938 h 1090613"/>
                            <a:gd name="connsiteX8" fmla="*/ 159544 w 783431"/>
                            <a:gd name="connsiteY8" fmla="*/ 1042988 h 1090613"/>
                            <a:gd name="connsiteX9" fmla="*/ 197644 w 783431"/>
                            <a:gd name="connsiteY9" fmla="*/ 1069182 h 1090613"/>
                            <a:gd name="connsiteX10" fmla="*/ 245269 w 783431"/>
                            <a:gd name="connsiteY10" fmla="*/ 1090613 h 1090613"/>
                            <a:gd name="connsiteX11" fmla="*/ 319087 w 783431"/>
                            <a:gd name="connsiteY11" fmla="*/ 1090613 h 1090613"/>
                            <a:gd name="connsiteX12" fmla="*/ 604837 w 783431"/>
                            <a:gd name="connsiteY12" fmla="*/ 1085850 h 1090613"/>
                            <a:gd name="connsiteX13" fmla="*/ 585787 w 783431"/>
                            <a:gd name="connsiteY13" fmla="*/ 1035844 h 1090613"/>
                            <a:gd name="connsiteX14" fmla="*/ 607219 w 783431"/>
                            <a:gd name="connsiteY14" fmla="*/ 1021557 h 1090613"/>
                            <a:gd name="connsiteX15" fmla="*/ 645319 w 783431"/>
                            <a:gd name="connsiteY15" fmla="*/ 1016794 h 1090613"/>
                            <a:gd name="connsiteX16" fmla="*/ 685800 w 783431"/>
                            <a:gd name="connsiteY16" fmla="*/ 997744 h 1090613"/>
                            <a:gd name="connsiteX17" fmla="*/ 716756 w 783431"/>
                            <a:gd name="connsiteY17" fmla="*/ 1002507 h 1090613"/>
                            <a:gd name="connsiteX18" fmla="*/ 738187 w 783431"/>
                            <a:gd name="connsiteY18" fmla="*/ 969169 h 1090613"/>
                            <a:gd name="connsiteX19" fmla="*/ 783431 w 783431"/>
                            <a:gd name="connsiteY19" fmla="*/ 933450 h 1090613"/>
                            <a:gd name="connsiteX20" fmla="*/ 776287 w 783431"/>
                            <a:gd name="connsiteY20" fmla="*/ 907257 h 1090613"/>
                            <a:gd name="connsiteX21" fmla="*/ 752475 w 783431"/>
                            <a:gd name="connsiteY21" fmla="*/ 888207 h 1090613"/>
                            <a:gd name="connsiteX22" fmla="*/ 752475 w 783431"/>
                            <a:gd name="connsiteY22" fmla="*/ 864394 h 1090613"/>
                            <a:gd name="connsiteX23" fmla="*/ 728662 w 783431"/>
                            <a:gd name="connsiteY23" fmla="*/ 852488 h 1090613"/>
                            <a:gd name="connsiteX24" fmla="*/ 711994 w 783431"/>
                            <a:gd name="connsiteY24" fmla="*/ 802482 h 1090613"/>
                            <a:gd name="connsiteX25" fmla="*/ 688181 w 783431"/>
                            <a:gd name="connsiteY25" fmla="*/ 814388 h 1090613"/>
                            <a:gd name="connsiteX26" fmla="*/ 659606 w 783431"/>
                            <a:gd name="connsiteY26" fmla="*/ 814388 h 1090613"/>
                            <a:gd name="connsiteX27" fmla="*/ 647700 w 783431"/>
                            <a:gd name="connsiteY27" fmla="*/ 847725 h 1090613"/>
                            <a:gd name="connsiteX28" fmla="*/ 623887 w 783431"/>
                            <a:gd name="connsiteY28" fmla="*/ 847725 h 1090613"/>
                            <a:gd name="connsiteX29" fmla="*/ 576262 w 783431"/>
                            <a:gd name="connsiteY29" fmla="*/ 828675 h 1090613"/>
                            <a:gd name="connsiteX30" fmla="*/ 554831 w 783431"/>
                            <a:gd name="connsiteY30" fmla="*/ 816769 h 1090613"/>
                            <a:gd name="connsiteX31" fmla="*/ 547687 w 783431"/>
                            <a:gd name="connsiteY31" fmla="*/ 783432 h 1090613"/>
                            <a:gd name="connsiteX32" fmla="*/ 561975 w 783431"/>
                            <a:gd name="connsiteY32" fmla="*/ 754857 h 1090613"/>
                            <a:gd name="connsiteX33" fmla="*/ 533400 w 783431"/>
                            <a:gd name="connsiteY33" fmla="*/ 733425 h 1090613"/>
                            <a:gd name="connsiteX34" fmla="*/ 509587 w 783431"/>
                            <a:gd name="connsiteY34" fmla="*/ 711994 h 1090613"/>
                            <a:gd name="connsiteX35" fmla="*/ 473869 w 783431"/>
                            <a:gd name="connsiteY35" fmla="*/ 711994 h 1090613"/>
                            <a:gd name="connsiteX36" fmla="*/ 435769 w 783431"/>
                            <a:gd name="connsiteY36" fmla="*/ 711994 h 1090613"/>
                            <a:gd name="connsiteX37" fmla="*/ 438150 w 783431"/>
                            <a:gd name="connsiteY37" fmla="*/ 669132 h 1090613"/>
                            <a:gd name="connsiteX38" fmla="*/ 428625 w 783431"/>
                            <a:gd name="connsiteY38" fmla="*/ 642938 h 1090613"/>
                            <a:gd name="connsiteX39" fmla="*/ 423862 w 783431"/>
                            <a:gd name="connsiteY39" fmla="*/ 607219 h 1090613"/>
                            <a:gd name="connsiteX40" fmla="*/ 426244 w 783431"/>
                            <a:gd name="connsiteY40" fmla="*/ 578644 h 1090613"/>
                            <a:gd name="connsiteX41" fmla="*/ 440531 w 783431"/>
                            <a:gd name="connsiteY41" fmla="*/ 566738 h 1090613"/>
                            <a:gd name="connsiteX42" fmla="*/ 450056 w 783431"/>
                            <a:gd name="connsiteY42" fmla="*/ 535782 h 1090613"/>
                            <a:gd name="connsiteX43" fmla="*/ 457200 w 783431"/>
                            <a:gd name="connsiteY43" fmla="*/ 519113 h 1090613"/>
                            <a:gd name="connsiteX44" fmla="*/ 481012 w 783431"/>
                            <a:gd name="connsiteY44" fmla="*/ 526257 h 1090613"/>
                            <a:gd name="connsiteX45" fmla="*/ 495300 w 783431"/>
                            <a:gd name="connsiteY45" fmla="*/ 576263 h 1090613"/>
                            <a:gd name="connsiteX46" fmla="*/ 507206 w 783431"/>
                            <a:gd name="connsiteY46" fmla="*/ 581025 h 1090613"/>
                            <a:gd name="connsiteX47" fmla="*/ 526256 w 783431"/>
                            <a:gd name="connsiteY47" fmla="*/ 583407 h 1090613"/>
                            <a:gd name="connsiteX48" fmla="*/ 554831 w 783431"/>
                            <a:gd name="connsiteY48" fmla="*/ 583407 h 1090613"/>
                            <a:gd name="connsiteX49" fmla="*/ 557212 w 783431"/>
                            <a:gd name="connsiteY49" fmla="*/ 547688 h 1090613"/>
                            <a:gd name="connsiteX50" fmla="*/ 545306 w 783431"/>
                            <a:gd name="connsiteY50" fmla="*/ 502444 h 1090613"/>
                            <a:gd name="connsiteX51" fmla="*/ 545306 w 783431"/>
                            <a:gd name="connsiteY51" fmla="*/ 476250 h 1090613"/>
                            <a:gd name="connsiteX52" fmla="*/ 581025 w 783431"/>
                            <a:gd name="connsiteY52" fmla="*/ 454819 h 1090613"/>
                            <a:gd name="connsiteX53" fmla="*/ 604837 w 783431"/>
                            <a:gd name="connsiteY53" fmla="*/ 435769 h 1090613"/>
                            <a:gd name="connsiteX54" fmla="*/ 640556 w 783431"/>
                            <a:gd name="connsiteY54" fmla="*/ 414338 h 1090613"/>
                            <a:gd name="connsiteX55" fmla="*/ 645319 w 783431"/>
                            <a:gd name="connsiteY55" fmla="*/ 395288 h 1090613"/>
                            <a:gd name="connsiteX56" fmla="*/ 633412 w 783431"/>
                            <a:gd name="connsiteY56" fmla="*/ 371475 h 1090613"/>
                            <a:gd name="connsiteX57" fmla="*/ 614362 w 783431"/>
                            <a:gd name="connsiteY57" fmla="*/ 369094 h 1090613"/>
                            <a:gd name="connsiteX58" fmla="*/ 609600 w 783431"/>
                            <a:gd name="connsiteY58" fmla="*/ 366713 h 1090613"/>
                            <a:gd name="connsiteX59" fmla="*/ 597694 w 783431"/>
                            <a:gd name="connsiteY59" fmla="*/ 357188 h 1090613"/>
                            <a:gd name="connsiteX60" fmla="*/ 611981 w 783431"/>
                            <a:gd name="connsiteY60" fmla="*/ 345282 h 1090613"/>
                            <a:gd name="connsiteX61" fmla="*/ 652462 w 783431"/>
                            <a:gd name="connsiteY61" fmla="*/ 316707 h 1090613"/>
                            <a:gd name="connsiteX62" fmla="*/ 678656 w 783431"/>
                            <a:gd name="connsiteY62" fmla="*/ 264319 h 1090613"/>
                            <a:gd name="connsiteX63" fmla="*/ 666750 w 783431"/>
                            <a:gd name="connsiteY63" fmla="*/ 242888 h 1090613"/>
                            <a:gd name="connsiteX64" fmla="*/ 638175 w 783431"/>
                            <a:gd name="connsiteY64" fmla="*/ 219075 h 1090613"/>
                            <a:gd name="connsiteX65" fmla="*/ 642937 w 783431"/>
                            <a:gd name="connsiteY65" fmla="*/ 180975 h 1090613"/>
                            <a:gd name="connsiteX66" fmla="*/ 673894 w 783431"/>
                            <a:gd name="connsiteY66" fmla="*/ 171450 h 1090613"/>
                            <a:gd name="connsiteX67" fmla="*/ 700087 w 783431"/>
                            <a:gd name="connsiteY67" fmla="*/ 142875 h 1090613"/>
                            <a:gd name="connsiteX68" fmla="*/ 700087 w 783431"/>
                            <a:gd name="connsiteY68" fmla="*/ 111919 h 1090613"/>
                            <a:gd name="connsiteX69" fmla="*/ 666750 w 783431"/>
                            <a:gd name="connsiteY69" fmla="*/ 107157 h 1090613"/>
                            <a:gd name="connsiteX70" fmla="*/ 645319 w 783431"/>
                            <a:gd name="connsiteY70" fmla="*/ 102394 h 1090613"/>
                            <a:gd name="connsiteX71" fmla="*/ 645319 w 783431"/>
                            <a:gd name="connsiteY71" fmla="*/ 102394 h 1090613"/>
                            <a:gd name="connsiteX72" fmla="*/ 678656 w 783431"/>
                            <a:gd name="connsiteY72" fmla="*/ 69057 h 1090613"/>
                            <a:gd name="connsiteX73" fmla="*/ 685800 w 783431"/>
                            <a:gd name="connsiteY73" fmla="*/ 40482 h 1090613"/>
                            <a:gd name="connsiteX74" fmla="*/ 678656 w 783431"/>
                            <a:gd name="connsiteY74" fmla="*/ 21432 h 1090613"/>
                            <a:gd name="connsiteX75" fmla="*/ 695325 w 783431"/>
                            <a:gd name="connsiteY75" fmla="*/ 2382 h 1090613"/>
                            <a:gd name="connsiteX76" fmla="*/ 628650 w 783431"/>
                            <a:gd name="connsiteY76" fmla="*/ 0 h 1090613"/>
                            <a:gd name="connsiteX77" fmla="*/ 552450 w 783431"/>
                            <a:gd name="connsiteY77" fmla="*/ 52388 h 1090613"/>
                            <a:gd name="connsiteX78" fmla="*/ 538162 w 783431"/>
                            <a:gd name="connsiteY78" fmla="*/ 90488 h 1090613"/>
                            <a:gd name="connsiteX79" fmla="*/ 445294 w 783431"/>
                            <a:gd name="connsiteY79" fmla="*/ 126207 h 1090613"/>
                            <a:gd name="connsiteX80" fmla="*/ 397669 w 783431"/>
                            <a:gd name="connsiteY80" fmla="*/ 159544 h 1090613"/>
                            <a:gd name="connsiteX81" fmla="*/ 376237 w 783431"/>
                            <a:gd name="connsiteY81" fmla="*/ 190500 h 1090613"/>
                            <a:gd name="connsiteX82" fmla="*/ 350044 w 783431"/>
                            <a:gd name="connsiteY82" fmla="*/ 140494 h 1090613"/>
                            <a:gd name="connsiteX83" fmla="*/ 316706 w 783431"/>
                            <a:gd name="connsiteY83" fmla="*/ 140494 h 1090613"/>
                            <a:gd name="connsiteX84" fmla="*/ 304800 w 783431"/>
                            <a:gd name="connsiteY84" fmla="*/ 166688 h 1090613"/>
                            <a:gd name="connsiteX85" fmla="*/ 280987 w 783431"/>
                            <a:gd name="connsiteY85" fmla="*/ 230982 h 1090613"/>
                            <a:gd name="connsiteX86" fmla="*/ 154781 w 783431"/>
                            <a:gd name="connsiteY86" fmla="*/ 223838 h 1090613"/>
                            <a:gd name="connsiteX87" fmla="*/ 140494 w 783431"/>
                            <a:gd name="connsiteY87" fmla="*/ 245269 h 1090613"/>
                            <a:gd name="connsiteX88" fmla="*/ 138112 w 783431"/>
                            <a:gd name="connsiteY88" fmla="*/ 280988 h 1090613"/>
                            <a:gd name="connsiteX89" fmla="*/ 66675 w 783431"/>
                            <a:gd name="connsiteY89" fmla="*/ 309563 h 1090613"/>
                            <a:gd name="connsiteX90" fmla="*/ 54769 w 783431"/>
                            <a:gd name="connsiteY90" fmla="*/ 323850 h 1090613"/>
                            <a:gd name="connsiteX91" fmla="*/ 66675 w 783431"/>
                            <a:gd name="connsiteY91" fmla="*/ 381000 h 1090613"/>
                            <a:gd name="connsiteX92" fmla="*/ 19050 w 783431"/>
                            <a:gd name="connsiteY92" fmla="*/ 423863 h 1090613"/>
                            <a:gd name="connsiteX93" fmla="*/ 26194 w 783431"/>
                            <a:gd name="connsiteY93" fmla="*/ 490538 h 1090613"/>
                            <a:gd name="connsiteX94" fmla="*/ 33337 w 783431"/>
                            <a:gd name="connsiteY94" fmla="*/ 554832 h 1090613"/>
                            <a:gd name="connsiteX95" fmla="*/ 0 w 783431"/>
                            <a:gd name="connsiteY95" fmla="*/ 614363 h 1090613"/>
                            <a:gd name="connsiteX0" fmla="*/ 0 w 783431"/>
                            <a:gd name="connsiteY0" fmla="*/ 614363 h 1131094"/>
                            <a:gd name="connsiteX1" fmla="*/ 21431 w 783431"/>
                            <a:gd name="connsiteY1" fmla="*/ 661988 h 1131094"/>
                            <a:gd name="connsiteX2" fmla="*/ 28575 w 783431"/>
                            <a:gd name="connsiteY2" fmla="*/ 742950 h 1131094"/>
                            <a:gd name="connsiteX3" fmla="*/ 76200 w 783431"/>
                            <a:gd name="connsiteY3" fmla="*/ 814388 h 1131094"/>
                            <a:gd name="connsiteX4" fmla="*/ 102394 w 783431"/>
                            <a:gd name="connsiteY4" fmla="*/ 919163 h 1131094"/>
                            <a:gd name="connsiteX5" fmla="*/ 116681 w 783431"/>
                            <a:gd name="connsiteY5" fmla="*/ 947738 h 1131094"/>
                            <a:gd name="connsiteX6" fmla="*/ 130969 w 783431"/>
                            <a:gd name="connsiteY6" fmla="*/ 995363 h 1131094"/>
                            <a:gd name="connsiteX7" fmla="*/ 150019 w 783431"/>
                            <a:gd name="connsiteY7" fmla="*/ 1023938 h 1131094"/>
                            <a:gd name="connsiteX8" fmla="*/ 159544 w 783431"/>
                            <a:gd name="connsiteY8" fmla="*/ 1042988 h 1131094"/>
                            <a:gd name="connsiteX9" fmla="*/ 197644 w 783431"/>
                            <a:gd name="connsiteY9" fmla="*/ 1069182 h 1131094"/>
                            <a:gd name="connsiteX10" fmla="*/ 245269 w 783431"/>
                            <a:gd name="connsiteY10" fmla="*/ 1090613 h 1131094"/>
                            <a:gd name="connsiteX11" fmla="*/ 264318 w 783431"/>
                            <a:gd name="connsiteY11" fmla="*/ 1131094 h 1131094"/>
                            <a:gd name="connsiteX12" fmla="*/ 604837 w 783431"/>
                            <a:gd name="connsiteY12" fmla="*/ 1085850 h 1131094"/>
                            <a:gd name="connsiteX13" fmla="*/ 585787 w 783431"/>
                            <a:gd name="connsiteY13" fmla="*/ 1035844 h 1131094"/>
                            <a:gd name="connsiteX14" fmla="*/ 607219 w 783431"/>
                            <a:gd name="connsiteY14" fmla="*/ 1021557 h 1131094"/>
                            <a:gd name="connsiteX15" fmla="*/ 645319 w 783431"/>
                            <a:gd name="connsiteY15" fmla="*/ 1016794 h 1131094"/>
                            <a:gd name="connsiteX16" fmla="*/ 685800 w 783431"/>
                            <a:gd name="connsiteY16" fmla="*/ 997744 h 1131094"/>
                            <a:gd name="connsiteX17" fmla="*/ 716756 w 783431"/>
                            <a:gd name="connsiteY17" fmla="*/ 1002507 h 1131094"/>
                            <a:gd name="connsiteX18" fmla="*/ 738187 w 783431"/>
                            <a:gd name="connsiteY18" fmla="*/ 969169 h 1131094"/>
                            <a:gd name="connsiteX19" fmla="*/ 783431 w 783431"/>
                            <a:gd name="connsiteY19" fmla="*/ 933450 h 1131094"/>
                            <a:gd name="connsiteX20" fmla="*/ 776287 w 783431"/>
                            <a:gd name="connsiteY20" fmla="*/ 907257 h 1131094"/>
                            <a:gd name="connsiteX21" fmla="*/ 752475 w 783431"/>
                            <a:gd name="connsiteY21" fmla="*/ 888207 h 1131094"/>
                            <a:gd name="connsiteX22" fmla="*/ 752475 w 783431"/>
                            <a:gd name="connsiteY22" fmla="*/ 864394 h 1131094"/>
                            <a:gd name="connsiteX23" fmla="*/ 728662 w 783431"/>
                            <a:gd name="connsiteY23" fmla="*/ 852488 h 1131094"/>
                            <a:gd name="connsiteX24" fmla="*/ 711994 w 783431"/>
                            <a:gd name="connsiteY24" fmla="*/ 802482 h 1131094"/>
                            <a:gd name="connsiteX25" fmla="*/ 688181 w 783431"/>
                            <a:gd name="connsiteY25" fmla="*/ 814388 h 1131094"/>
                            <a:gd name="connsiteX26" fmla="*/ 659606 w 783431"/>
                            <a:gd name="connsiteY26" fmla="*/ 814388 h 1131094"/>
                            <a:gd name="connsiteX27" fmla="*/ 647700 w 783431"/>
                            <a:gd name="connsiteY27" fmla="*/ 847725 h 1131094"/>
                            <a:gd name="connsiteX28" fmla="*/ 623887 w 783431"/>
                            <a:gd name="connsiteY28" fmla="*/ 847725 h 1131094"/>
                            <a:gd name="connsiteX29" fmla="*/ 576262 w 783431"/>
                            <a:gd name="connsiteY29" fmla="*/ 828675 h 1131094"/>
                            <a:gd name="connsiteX30" fmla="*/ 554831 w 783431"/>
                            <a:gd name="connsiteY30" fmla="*/ 816769 h 1131094"/>
                            <a:gd name="connsiteX31" fmla="*/ 547687 w 783431"/>
                            <a:gd name="connsiteY31" fmla="*/ 783432 h 1131094"/>
                            <a:gd name="connsiteX32" fmla="*/ 561975 w 783431"/>
                            <a:gd name="connsiteY32" fmla="*/ 754857 h 1131094"/>
                            <a:gd name="connsiteX33" fmla="*/ 533400 w 783431"/>
                            <a:gd name="connsiteY33" fmla="*/ 733425 h 1131094"/>
                            <a:gd name="connsiteX34" fmla="*/ 509587 w 783431"/>
                            <a:gd name="connsiteY34" fmla="*/ 711994 h 1131094"/>
                            <a:gd name="connsiteX35" fmla="*/ 473869 w 783431"/>
                            <a:gd name="connsiteY35" fmla="*/ 711994 h 1131094"/>
                            <a:gd name="connsiteX36" fmla="*/ 435769 w 783431"/>
                            <a:gd name="connsiteY36" fmla="*/ 711994 h 1131094"/>
                            <a:gd name="connsiteX37" fmla="*/ 438150 w 783431"/>
                            <a:gd name="connsiteY37" fmla="*/ 669132 h 1131094"/>
                            <a:gd name="connsiteX38" fmla="*/ 428625 w 783431"/>
                            <a:gd name="connsiteY38" fmla="*/ 642938 h 1131094"/>
                            <a:gd name="connsiteX39" fmla="*/ 423862 w 783431"/>
                            <a:gd name="connsiteY39" fmla="*/ 607219 h 1131094"/>
                            <a:gd name="connsiteX40" fmla="*/ 426244 w 783431"/>
                            <a:gd name="connsiteY40" fmla="*/ 578644 h 1131094"/>
                            <a:gd name="connsiteX41" fmla="*/ 440531 w 783431"/>
                            <a:gd name="connsiteY41" fmla="*/ 566738 h 1131094"/>
                            <a:gd name="connsiteX42" fmla="*/ 450056 w 783431"/>
                            <a:gd name="connsiteY42" fmla="*/ 535782 h 1131094"/>
                            <a:gd name="connsiteX43" fmla="*/ 457200 w 783431"/>
                            <a:gd name="connsiteY43" fmla="*/ 519113 h 1131094"/>
                            <a:gd name="connsiteX44" fmla="*/ 481012 w 783431"/>
                            <a:gd name="connsiteY44" fmla="*/ 526257 h 1131094"/>
                            <a:gd name="connsiteX45" fmla="*/ 495300 w 783431"/>
                            <a:gd name="connsiteY45" fmla="*/ 576263 h 1131094"/>
                            <a:gd name="connsiteX46" fmla="*/ 507206 w 783431"/>
                            <a:gd name="connsiteY46" fmla="*/ 581025 h 1131094"/>
                            <a:gd name="connsiteX47" fmla="*/ 526256 w 783431"/>
                            <a:gd name="connsiteY47" fmla="*/ 583407 h 1131094"/>
                            <a:gd name="connsiteX48" fmla="*/ 554831 w 783431"/>
                            <a:gd name="connsiteY48" fmla="*/ 583407 h 1131094"/>
                            <a:gd name="connsiteX49" fmla="*/ 557212 w 783431"/>
                            <a:gd name="connsiteY49" fmla="*/ 547688 h 1131094"/>
                            <a:gd name="connsiteX50" fmla="*/ 545306 w 783431"/>
                            <a:gd name="connsiteY50" fmla="*/ 502444 h 1131094"/>
                            <a:gd name="connsiteX51" fmla="*/ 545306 w 783431"/>
                            <a:gd name="connsiteY51" fmla="*/ 476250 h 1131094"/>
                            <a:gd name="connsiteX52" fmla="*/ 581025 w 783431"/>
                            <a:gd name="connsiteY52" fmla="*/ 454819 h 1131094"/>
                            <a:gd name="connsiteX53" fmla="*/ 604837 w 783431"/>
                            <a:gd name="connsiteY53" fmla="*/ 435769 h 1131094"/>
                            <a:gd name="connsiteX54" fmla="*/ 640556 w 783431"/>
                            <a:gd name="connsiteY54" fmla="*/ 414338 h 1131094"/>
                            <a:gd name="connsiteX55" fmla="*/ 645319 w 783431"/>
                            <a:gd name="connsiteY55" fmla="*/ 395288 h 1131094"/>
                            <a:gd name="connsiteX56" fmla="*/ 633412 w 783431"/>
                            <a:gd name="connsiteY56" fmla="*/ 371475 h 1131094"/>
                            <a:gd name="connsiteX57" fmla="*/ 614362 w 783431"/>
                            <a:gd name="connsiteY57" fmla="*/ 369094 h 1131094"/>
                            <a:gd name="connsiteX58" fmla="*/ 609600 w 783431"/>
                            <a:gd name="connsiteY58" fmla="*/ 366713 h 1131094"/>
                            <a:gd name="connsiteX59" fmla="*/ 597694 w 783431"/>
                            <a:gd name="connsiteY59" fmla="*/ 357188 h 1131094"/>
                            <a:gd name="connsiteX60" fmla="*/ 611981 w 783431"/>
                            <a:gd name="connsiteY60" fmla="*/ 345282 h 1131094"/>
                            <a:gd name="connsiteX61" fmla="*/ 652462 w 783431"/>
                            <a:gd name="connsiteY61" fmla="*/ 316707 h 1131094"/>
                            <a:gd name="connsiteX62" fmla="*/ 678656 w 783431"/>
                            <a:gd name="connsiteY62" fmla="*/ 264319 h 1131094"/>
                            <a:gd name="connsiteX63" fmla="*/ 666750 w 783431"/>
                            <a:gd name="connsiteY63" fmla="*/ 242888 h 1131094"/>
                            <a:gd name="connsiteX64" fmla="*/ 638175 w 783431"/>
                            <a:gd name="connsiteY64" fmla="*/ 219075 h 1131094"/>
                            <a:gd name="connsiteX65" fmla="*/ 642937 w 783431"/>
                            <a:gd name="connsiteY65" fmla="*/ 180975 h 1131094"/>
                            <a:gd name="connsiteX66" fmla="*/ 673894 w 783431"/>
                            <a:gd name="connsiteY66" fmla="*/ 171450 h 1131094"/>
                            <a:gd name="connsiteX67" fmla="*/ 700087 w 783431"/>
                            <a:gd name="connsiteY67" fmla="*/ 142875 h 1131094"/>
                            <a:gd name="connsiteX68" fmla="*/ 700087 w 783431"/>
                            <a:gd name="connsiteY68" fmla="*/ 111919 h 1131094"/>
                            <a:gd name="connsiteX69" fmla="*/ 666750 w 783431"/>
                            <a:gd name="connsiteY69" fmla="*/ 107157 h 1131094"/>
                            <a:gd name="connsiteX70" fmla="*/ 645319 w 783431"/>
                            <a:gd name="connsiteY70" fmla="*/ 102394 h 1131094"/>
                            <a:gd name="connsiteX71" fmla="*/ 645319 w 783431"/>
                            <a:gd name="connsiteY71" fmla="*/ 102394 h 1131094"/>
                            <a:gd name="connsiteX72" fmla="*/ 678656 w 783431"/>
                            <a:gd name="connsiteY72" fmla="*/ 69057 h 1131094"/>
                            <a:gd name="connsiteX73" fmla="*/ 685800 w 783431"/>
                            <a:gd name="connsiteY73" fmla="*/ 40482 h 1131094"/>
                            <a:gd name="connsiteX74" fmla="*/ 678656 w 783431"/>
                            <a:gd name="connsiteY74" fmla="*/ 21432 h 1131094"/>
                            <a:gd name="connsiteX75" fmla="*/ 695325 w 783431"/>
                            <a:gd name="connsiteY75" fmla="*/ 2382 h 1131094"/>
                            <a:gd name="connsiteX76" fmla="*/ 628650 w 783431"/>
                            <a:gd name="connsiteY76" fmla="*/ 0 h 1131094"/>
                            <a:gd name="connsiteX77" fmla="*/ 552450 w 783431"/>
                            <a:gd name="connsiteY77" fmla="*/ 52388 h 1131094"/>
                            <a:gd name="connsiteX78" fmla="*/ 538162 w 783431"/>
                            <a:gd name="connsiteY78" fmla="*/ 90488 h 1131094"/>
                            <a:gd name="connsiteX79" fmla="*/ 445294 w 783431"/>
                            <a:gd name="connsiteY79" fmla="*/ 126207 h 1131094"/>
                            <a:gd name="connsiteX80" fmla="*/ 397669 w 783431"/>
                            <a:gd name="connsiteY80" fmla="*/ 159544 h 1131094"/>
                            <a:gd name="connsiteX81" fmla="*/ 376237 w 783431"/>
                            <a:gd name="connsiteY81" fmla="*/ 190500 h 1131094"/>
                            <a:gd name="connsiteX82" fmla="*/ 350044 w 783431"/>
                            <a:gd name="connsiteY82" fmla="*/ 140494 h 1131094"/>
                            <a:gd name="connsiteX83" fmla="*/ 316706 w 783431"/>
                            <a:gd name="connsiteY83" fmla="*/ 140494 h 1131094"/>
                            <a:gd name="connsiteX84" fmla="*/ 304800 w 783431"/>
                            <a:gd name="connsiteY84" fmla="*/ 166688 h 1131094"/>
                            <a:gd name="connsiteX85" fmla="*/ 280987 w 783431"/>
                            <a:gd name="connsiteY85" fmla="*/ 230982 h 1131094"/>
                            <a:gd name="connsiteX86" fmla="*/ 154781 w 783431"/>
                            <a:gd name="connsiteY86" fmla="*/ 223838 h 1131094"/>
                            <a:gd name="connsiteX87" fmla="*/ 140494 w 783431"/>
                            <a:gd name="connsiteY87" fmla="*/ 245269 h 1131094"/>
                            <a:gd name="connsiteX88" fmla="*/ 138112 w 783431"/>
                            <a:gd name="connsiteY88" fmla="*/ 280988 h 1131094"/>
                            <a:gd name="connsiteX89" fmla="*/ 66675 w 783431"/>
                            <a:gd name="connsiteY89" fmla="*/ 309563 h 1131094"/>
                            <a:gd name="connsiteX90" fmla="*/ 54769 w 783431"/>
                            <a:gd name="connsiteY90" fmla="*/ 323850 h 1131094"/>
                            <a:gd name="connsiteX91" fmla="*/ 66675 w 783431"/>
                            <a:gd name="connsiteY91" fmla="*/ 381000 h 1131094"/>
                            <a:gd name="connsiteX92" fmla="*/ 19050 w 783431"/>
                            <a:gd name="connsiteY92" fmla="*/ 423863 h 1131094"/>
                            <a:gd name="connsiteX93" fmla="*/ 26194 w 783431"/>
                            <a:gd name="connsiteY93" fmla="*/ 490538 h 1131094"/>
                            <a:gd name="connsiteX94" fmla="*/ 33337 w 783431"/>
                            <a:gd name="connsiteY94" fmla="*/ 554832 h 1131094"/>
                            <a:gd name="connsiteX95" fmla="*/ 0 w 783431"/>
                            <a:gd name="connsiteY95" fmla="*/ 614363 h 1131094"/>
                            <a:gd name="connsiteX0" fmla="*/ 0 w 783431"/>
                            <a:gd name="connsiteY0" fmla="*/ 614363 h 1131094"/>
                            <a:gd name="connsiteX1" fmla="*/ 21431 w 783431"/>
                            <a:gd name="connsiteY1" fmla="*/ 661988 h 1131094"/>
                            <a:gd name="connsiteX2" fmla="*/ 28575 w 783431"/>
                            <a:gd name="connsiteY2" fmla="*/ 742950 h 1131094"/>
                            <a:gd name="connsiteX3" fmla="*/ 76200 w 783431"/>
                            <a:gd name="connsiteY3" fmla="*/ 814388 h 1131094"/>
                            <a:gd name="connsiteX4" fmla="*/ 102394 w 783431"/>
                            <a:gd name="connsiteY4" fmla="*/ 919163 h 1131094"/>
                            <a:gd name="connsiteX5" fmla="*/ 116681 w 783431"/>
                            <a:gd name="connsiteY5" fmla="*/ 947738 h 1131094"/>
                            <a:gd name="connsiteX6" fmla="*/ 130969 w 783431"/>
                            <a:gd name="connsiteY6" fmla="*/ 995363 h 1131094"/>
                            <a:gd name="connsiteX7" fmla="*/ 150019 w 783431"/>
                            <a:gd name="connsiteY7" fmla="*/ 1023938 h 1131094"/>
                            <a:gd name="connsiteX8" fmla="*/ 159544 w 783431"/>
                            <a:gd name="connsiteY8" fmla="*/ 1042988 h 1131094"/>
                            <a:gd name="connsiteX9" fmla="*/ 197644 w 783431"/>
                            <a:gd name="connsiteY9" fmla="*/ 1069182 h 1131094"/>
                            <a:gd name="connsiteX10" fmla="*/ 245269 w 783431"/>
                            <a:gd name="connsiteY10" fmla="*/ 1090613 h 1131094"/>
                            <a:gd name="connsiteX11" fmla="*/ 264318 w 783431"/>
                            <a:gd name="connsiteY11" fmla="*/ 1131094 h 1131094"/>
                            <a:gd name="connsiteX12" fmla="*/ 323850 w 783431"/>
                            <a:gd name="connsiteY12" fmla="*/ 1123949 h 1131094"/>
                            <a:gd name="connsiteX13" fmla="*/ 604837 w 783431"/>
                            <a:gd name="connsiteY13" fmla="*/ 1085850 h 1131094"/>
                            <a:gd name="connsiteX14" fmla="*/ 585787 w 783431"/>
                            <a:gd name="connsiteY14" fmla="*/ 1035844 h 1131094"/>
                            <a:gd name="connsiteX15" fmla="*/ 607219 w 783431"/>
                            <a:gd name="connsiteY15" fmla="*/ 1021557 h 1131094"/>
                            <a:gd name="connsiteX16" fmla="*/ 645319 w 783431"/>
                            <a:gd name="connsiteY16" fmla="*/ 1016794 h 1131094"/>
                            <a:gd name="connsiteX17" fmla="*/ 685800 w 783431"/>
                            <a:gd name="connsiteY17" fmla="*/ 997744 h 1131094"/>
                            <a:gd name="connsiteX18" fmla="*/ 716756 w 783431"/>
                            <a:gd name="connsiteY18" fmla="*/ 1002507 h 1131094"/>
                            <a:gd name="connsiteX19" fmla="*/ 738187 w 783431"/>
                            <a:gd name="connsiteY19" fmla="*/ 969169 h 1131094"/>
                            <a:gd name="connsiteX20" fmla="*/ 783431 w 783431"/>
                            <a:gd name="connsiteY20" fmla="*/ 933450 h 1131094"/>
                            <a:gd name="connsiteX21" fmla="*/ 776287 w 783431"/>
                            <a:gd name="connsiteY21" fmla="*/ 907257 h 1131094"/>
                            <a:gd name="connsiteX22" fmla="*/ 752475 w 783431"/>
                            <a:gd name="connsiteY22" fmla="*/ 888207 h 1131094"/>
                            <a:gd name="connsiteX23" fmla="*/ 752475 w 783431"/>
                            <a:gd name="connsiteY23" fmla="*/ 864394 h 1131094"/>
                            <a:gd name="connsiteX24" fmla="*/ 728662 w 783431"/>
                            <a:gd name="connsiteY24" fmla="*/ 852488 h 1131094"/>
                            <a:gd name="connsiteX25" fmla="*/ 711994 w 783431"/>
                            <a:gd name="connsiteY25" fmla="*/ 802482 h 1131094"/>
                            <a:gd name="connsiteX26" fmla="*/ 688181 w 783431"/>
                            <a:gd name="connsiteY26" fmla="*/ 814388 h 1131094"/>
                            <a:gd name="connsiteX27" fmla="*/ 659606 w 783431"/>
                            <a:gd name="connsiteY27" fmla="*/ 814388 h 1131094"/>
                            <a:gd name="connsiteX28" fmla="*/ 647700 w 783431"/>
                            <a:gd name="connsiteY28" fmla="*/ 847725 h 1131094"/>
                            <a:gd name="connsiteX29" fmla="*/ 623887 w 783431"/>
                            <a:gd name="connsiteY29" fmla="*/ 847725 h 1131094"/>
                            <a:gd name="connsiteX30" fmla="*/ 576262 w 783431"/>
                            <a:gd name="connsiteY30" fmla="*/ 828675 h 1131094"/>
                            <a:gd name="connsiteX31" fmla="*/ 554831 w 783431"/>
                            <a:gd name="connsiteY31" fmla="*/ 816769 h 1131094"/>
                            <a:gd name="connsiteX32" fmla="*/ 547687 w 783431"/>
                            <a:gd name="connsiteY32" fmla="*/ 783432 h 1131094"/>
                            <a:gd name="connsiteX33" fmla="*/ 561975 w 783431"/>
                            <a:gd name="connsiteY33" fmla="*/ 754857 h 1131094"/>
                            <a:gd name="connsiteX34" fmla="*/ 533400 w 783431"/>
                            <a:gd name="connsiteY34" fmla="*/ 733425 h 1131094"/>
                            <a:gd name="connsiteX35" fmla="*/ 509587 w 783431"/>
                            <a:gd name="connsiteY35" fmla="*/ 711994 h 1131094"/>
                            <a:gd name="connsiteX36" fmla="*/ 473869 w 783431"/>
                            <a:gd name="connsiteY36" fmla="*/ 711994 h 1131094"/>
                            <a:gd name="connsiteX37" fmla="*/ 435769 w 783431"/>
                            <a:gd name="connsiteY37" fmla="*/ 711994 h 1131094"/>
                            <a:gd name="connsiteX38" fmla="*/ 438150 w 783431"/>
                            <a:gd name="connsiteY38" fmla="*/ 669132 h 1131094"/>
                            <a:gd name="connsiteX39" fmla="*/ 428625 w 783431"/>
                            <a:gd name="connsiteY39" fmla="*/ 642938 h 1131094"/>
                            <a:gd name="connsiteX40" fmla="*/ 423862 w 783431"/>
                            <a:gd name="connsiteY40" fmla="*/ 607219 h 1131094"/>
                            <a:gd name="connsiteX41" fmla="*/ 426244 w 783431"/>
                            <a:gd name="connsiteY41" fmla="*/ 578644 h 1131094"/>
                            <a:gd name="connsiteX42" fmla="*/ 440531 w 783431"/>
                            <a:gd name="connsiteY42" fmla="*/ 566738 h 1131094"/>
                            <a:gd name="connsiteX43" fmla="*/ 450056 w 783431"/>
                            <a:gd name="connsiteY43" fmla="*/ 535782 h 1131094"/>
                            <a:gd name="connsiteX44" fmla="*/ 457200 w 783431"/>
                            <a:gd name="connsiteY44" fmla="*/ 519113 h 1131094"/>
                            <a:gd name="connsiteX45" fmla="*/ 481012 w 783431"/>
                            <a:gd name="connsiteY45" fmla="*/ 526257 h 1131094"/>
                            <a:gd name="connsiteX46" fmla="*/ 495300 w 783431"/>
                            <a:gd name="connsiteY46" fmla="*/ 576263 h 1131094"/>
                            <a:gd name="connsiteX47" fmla="*/ 507206 w 783431"/>
                            <a:gd name="connsiteY47" fmla="*/ 581025 h 1131094"/>
                            <a:gd name="connsiteX48" fmla="*/ 526256 w 783431"/>
                            <a:gd name="connsiteY48" fmla="*/ 583407 h 1131094"/>
                            <a:gd name="connsiteX49" fmla="*/ 554831 w 783431"/>
                            <a:gd name="connsiteY49" fmla="*/ 583407 h 1131094"/>
                            <a:gd name="connsiteX50" fmla="*/ 557212 w 783431"/>
                            <a:gd name="connsiteY50" fmla="*/ 547688 h 1131094"/>
                            <a:gd name="connsiteX51" fmla="*/ 545306 w 783431"/>
                            <a:gd name="connsiteY51" fmla="*/ 502444 h 1131094"/>
                            <a:gd name="connsiteX52" fmla="*/ 545306 w 783431"/>
                            <a:gd name="connsiteY52" fmla="*/ 476250 h 1131094"/>
                            <a:gd name="connsiteX53" fmla="*/ 581025 w 783431"/>
                            <a:gd name="connsiteY53" fmla="*/ 454819 h 1131094"/>
                            <a:gd name="connsiteX54" fmla="*/ 604837 w 783431"/>
                            <a:gd name="connsiteY54" fmla="*/ 435769 h 1131094"/>
                            <a:gd name="connsiteX55" fmla="*/ 640556 w 783431"/>
                            <a:gd name="connsiteY55" fmla="*/ 414338 h 1131094"/>
                            <a:gd name="connsiteX56" fmla="*/ 645319 w 783431"/>
                            <a:gd name="connsiteY56" fmla="*/ 395288 h 1131094"/>
                            <a:gd name="connsiteX57" fmla="*/ 633412 w 783431"/>
                            <a:gd name="connsiteY57" fmla="*/ 371475 h 1131094"/>
                            <a:gd name="connsiteX58" fmla="*/ 614362 w 783431"/>
                            <a:gd name="connsiteY58" fmla="*/ 369094 h 1131094"/>
                            <a:gd name="connsiteX59" fmla="*/ 609600 w 783431"/>
                            <a:gd name="connsiteY59" fmla="*/ 366713 h 1131094"/>
                            <a:gd name="connsiteX60" fmla="*/ 597694 w 783431"/>
                            <a:gd name="connsiteY60" fmla="*/ 357188 h 1131094"/>
                            <a:gd name="connsiteX61" fmla="*/ 611981 w 783431"/>
                            <a:gd name="connsiteY61" fmla="*/ 345282 h 1131094"/>
                            <a:gd name="connsiteX62" fmla="*/ 652462 w 783431"/>
                            <a:gd name="connsiteY62" fmla="*/ 316707 h 1131094"/>
                            <a:gd name="connsiteX63" fmla="*/ 678656 w 783431"/>
                            <a:gd name="connsiteY63" fmla="*/ 264319 h 1131094"/>
                            <a:gd name="connsiteX64" fmla="*/ 666750 w 783431"/>
                            <a:gd name="connsiteY64" fmla="*/ 242888 h 1131094"/>
                            <a:gd name="connsiteX65" fmla="*/ 638175 w 783431"/>
                            <a:gd name="connsiteY65" fmla="*/ 219075 h 1131094"/>
                            <a:gd name="connsiteX66" fmla="*/ 642937 w 783431"/>
                            <a:gd name="connsiteY66" fmla="*/ 180975 h 1131094"/>
                            <a:gd name="connsiteX67" fmla="*/ 673894 w 783431"/>
                            <a:gd name="connsiteY67" fmla="*/ 171450 h 1131094"/>
                            <a:gd name="connsiteX68" fmla="*/ 700087 w 783431"/>
                            <a:gd name="connsiteY68" fmla="*/ 142875 h 1131094"/>
                            <a:gd name="connsiteX69" fmla="*/ 700087 w 783431"/>
                            <a:gd name="connsiteY69" fmla="*/ 111919 h 1131094"/>
                            <a:gd name="connsiteX70" fmla="*/ 666750 w 783431"/>
                            <a:gd name="connsiteY70" fmla="*/ 107157 h 1131094"/>
                            <a:gd name="connsiteX71" fmla="*/ 645319 w 783431"/>
                            <a:gd name="connsiteY71" fmla="*/ 102394 h 1131094"/>
                            <a:gd name="connsiteX72" fmla="*/ 645319 w 783431"/>
                            <a:gd name="connsiteY72" fmla="*/ 102394 h 1131094"/>
                            <a:gd name="connsiteX73" fmla="*/ 678656 w 783431"/>
                            <a:gd name="connsiteY73" fmla="*/ 69057 h 1131094"/>
                            <a:gd name="connsiteX74" fmla="*/ 685800 w 783431"/>
                            <a:gd name="connsiteY74" fmla="*/ 40482 h 1131094"/>
                            <a:gd name="connsiteX75" fmla="*/ 678656 w 783431"/>
                            <a:gd name="connsiteY75" fmla="*/ 21432 h 1131094"/>
                            <a:gd name="connsiteX76" fmla="*/ 695325 w 783431"/>
                            <a:gd name="connsiteY76" fmla="*/ 2382 h 1131094"/>
                            <a:gd name="connsiteX77" fmla="*/ 628650 w 783431"/>
                            <a:gd name="connsiteY77" fmla="*/ 0 h 1131094"/>
                            <a:gd name="connsiteX78" fmla="*/ 552450 w 783431"/>
                            <a:gd name="connsiteY78" fmla="*/ 52388 h 1131094"/>
                            <a:gd name="connsiteX79" fmla="*/ 538162 w 783431"/>
                            <a:gd name="connsiteY79" fmla="*/ 90488 h 1131094"/>
                            <a:gd name="connsiteX80" fmla="*/ 445294 w 783431"/>
                            <a:gd name="connsiteY80" fmla="*/ 126207 h 1131094"/>
                            <a:gd name="connsiteX81" fmla="*/ 397669 w 783431"/>
                            <a:gd name="connsiteY81" fmla="*/ 159544 h 1131094"/>
                            <a:gd name="connsiteX82" fmla="*/ 376237 w 783431"/>
                            <a:gd name="connsiteY82" fmla="*/ 190500 h 1131094"/>
                            <a:gd name="connsiteX83" fmla="*/ 350044 w 783431"/>
                            <a:gd name="connsiteY83" fmla="*/ 140494 h 1131094"/>
                            <a:gd name="connsiteX84" fmla="*/ 316706 w 783431"/>
                            <a:gd name="connsiteY84" fmla="*/ 140494 h 1131094"/>
                            <a:gd name="connsiteX85" fmla="*/ 304800 w 783431"/>
                            <a:gd name="connsiteY85" fmla="*/ 166688 h 1131094"/>
                            <a:gd name="connsiteX86" fmla="*/ 280987 w 783431"/>
                            <a:gd name="connsiteY86" fmla="*/ 230982 h 1131094"/>
                            <a:gd name="connsiteX87" fmla="*/ 154781 w 783431"/>
                            <a:gd name="connsiteY87" fmla="*/ 223838 h 1131094"/>
                            <a:gd name="connsiteX88" fmla="*/ 140494 w 783431"/>
                            <a:gd name="connsiteY88" fmla="*/ 245269 h 1131094"/>
                            <a:gd name="connsiteX89" fmla="*/ 138112 w 783431"/>
                            <a:gd name="connsiteY89" fmla="*/ 280988 h 1131094"/>
                            <a:gd name="connsiteX90" fmla="*/ 66675 w 783431"/>
                            <a:gd name="connsiteY90" fmla="*/ 309563 h 1131094"/>
                            <a:gd name="connsiteX91" fmla="*/ 54769 w 783431"/>
                            <a:gd name="connsiteY91" fmla="*/ 323850 h 1131094"/>
                            <a:gd name="connsiteX92" fmla="*/ 66675 w 783431"/>
                            <a:gd name="connsiteY92" fmla="*/ 381000 h 1131094"/>
                            <a:gd name="connsiteX93" fmla="*/ 19050 w 783431"/>
                            <a:gd name="connsiteY93" fmla="*/ 423863 h 1131094"/>
                            <a:gd name="connsiteX94" fmla="*/ 26194 w 783431"/>
                            <a:gd name="connsiteY94" fmla="*/ 490538 h 1131094"/>
                            <a:gd name="connsiteX95" fmla="*/ 33337 w 783431"/>
                            <a:gd name="connsiteY95" fmla="*/ 554832 h 1131094"/>
                            <a:gd name="connsiteX96" fmla="*/ 0 w 783431"/>
                            <a:gd name="connsiteY96" fmla="*/ 614363 h 1131094"/>
                            <a:gd name="connsiteX0" fmla="*/ 0 w 783431"/>
                            <a:gd name="connsiteY0" fmla="*/ 614363 h 1164431"/>
                            <a:gd name="connsiteX1" fmla="*/ 21431 w 783431"/>
                            <a:gd name="connsiteY1" fmla="*/ 661988 h 1164431"/>
                            <a:gd name="connsiteX2" fmla="*/ 28575 w 783431"/>
                            <a:gd name="connsiteY2" fmla="*/ 742950 h 1164431"/>
                            <a:gd name="connsiteX3" fmla="*/ 76200 w 783431"/>
                            <a:gd name="connsiteY3" fmla="*/ 814388 h 1164431"/>
                            <a:gd name="connsiteX4" fmla="*/ 102394 w 783431"/>
                            <a:gd name="connsiteY4" fmla="*/ 919163 h 1164431"/>
                            <a:gd name="connsiteX5" fmla="*/ 116681 w 783431"/>
                            <a:gd name="connsiteY5" fmla="*/ 947738 h 1164431"/>
                            <a:gd name="connsiteX6" fmla="*/ 130969 w 783431"/>
                            <a:gd name="connsiteY6" fmla="*/ 995363 h 1164431"/>
                            <a:gd name="connsiteX7" fmla="*/ 150019 w 783431"/>
                            <a:gd name="connsiteY7" fmla="*/ 1023938 h 1164431"/>
                            <a:gd name="connsiteX8" fmla="*/ 159544 w 783431"/>
                            <a:gd name="connsiteY8" fmla="*/ 1042988 h 1164431"/>
                            <a:gd name="connsiteX9" fmla="*/ 197644 w 783431"/>
                            <a:gd name="connsiteY9" fmla="*/ 1069182 h 1164431"/>
                            <a:gd name="connsiteX10" fmla="*/ 245269 w 783431"/>
                            <a:gd name="connsiteY10" fmla="*/ 1090613 h 1164431"/>
                            <a:gd name="connsiteX11" fmla="*/ 264318 w 783431"/>
                            <a:gd name="connsiteY11" fmla="*/ 1131094 h 1164431"/>
                            <a:gd name="connsiteX12" fmla="*/ 295275 w 783431"/>
                            <a:gd name="connsiteY12" fmla="*/ 1164431 h 1164431"/>
                            <a:gd name="connsiteX13" fmla="*/ 604837 w 783431"/>
                            <a:gd name="connsiteY13" fmla="*/ 1085850 h 1164431"/>
                            <a:gd name="connsiteX14" fmla="*/ 585787 w 783431"/>
                            <a:gd name="connsiteY14" fmla="*/ 1035844 h 1164431"/>
                            <a:gd name="connsiteX15" fmla="*/ 607219 w 783431"/>
                            <a:gd name="connsiteY15" fmla="*/ 1021557 h 1164431"/>
                            <a:gd name="connsiteX16" fmla="*/ 645319 w 783431"/>
                            <a:gd name="connsiteY16" fmla="*/ 1016794 h 1164431"/>
                            <a:gd name="connsiteX17" fmla="*/ 685800 w 783431"/>
                            <a:gd name="connsiteY17" fmla="*/ 997744 h 1164431"/>
                            <a:gd name="connsiteX18" fmla="*/ 716756 w 783431"/>
                            <a:gd name="connsiteY18" fmla="*/ 1002507 h 1164431"/>
                            <a:gd name="connsiteX19" fmla="*/ 738187 w 783431"/>
                            <a:gd name="connsiteY19" fmla="*/ 969169 h 1164431"/>
                            <a:gd name="connsiteX20" fmla="*/ 783431 w 783431"/>
                            <a:gd name="connsiteY20" fmla="*/ 933450 h 1164431"/>
                            <a:gd name="connsiteX21" fmla="*/ 776287 w 783431"/>
                            <a:gd name="connsiteY21" fmla="*/ 907257 h 1164431"/>
                            <a:gd name="connsiteX22" fmla="*/ 752475 w 783431"/>
                            <a:gd name="connsiteY22" fmla="*/ 888207 h 1164431"/>
                            <a:gd name="connsiteX23" fmla="*/ 752475 w 783431"/>
                            <a:gd name="connsiteY23" fmla="*/ 864394 h 1164431"/>
                            <a:gd name="connsiteX24" fmla="*/ 728662 w 783431"/>
                            <a:gd name="connsiteY24" fmla="*/ 852488 h 1164431"/>
                            <a:gd name="connsiteX25" fmla="*/ 711994 w 783431"/>
                            <a:gd name="connsiteY25" fmla="*/ 802482 h 1164431"/>
                            <a:gd name="connsiteX26" fmla="*/ 688181 w 783431"/>
                            <a:gd name="connsiteY26" fmla="*/ 814388 h 1164431"/>
                            <a:gd name="connsiteX27" fmla="*/ 659606 w 783431"/>
                            <a:gd name="connsiteY27" fmla="*/ 814388 h 1164431"/>
                            <a:gd name="connsiteX28" fmla="*/ 647700 w 783431"/>
                            <a:gd name="connsiteY28" fmla="*/ 847725 h 1164431"/>
                            <a:gd name="connsiteX29" fmla="*/ 623887 w 783431"/>
                            <a:gd name="connsiteY29" fmla="*/ 847725 h 1164431"/>
                            <a:gd name="connsiteX30" fmla="*/ 576262 w 783431"/>
                            <a:gd name="connsiteY30" fmla="*/ 828675 h 1164431"/>
                            <a:gd name="connsiteX31" fmla="*/ 554831 w 783431"/>
                            <a:gd name="connsiteY31" fmla="*/ 816769 h 1164431"/>
                            <a:gd name="connsiteX32" fmla="*/ 547687 w 783431"/>
                            <a:gd name="connsiteY32" fmla="*/ 783432 h 1164431"/>
                            <a:gd name="connsiteX33" fmla="*/ 561975 w 783431"/>
                            <a:gd name="connsiteY33" fmla="*/ 754857 h 1164431"/>
                            <a:gd name="connsiteX34" fmla="*/ 533400 w 783431"/>
                            <a:gd name="connsiteY34" fmla="*/ 733425 h 1164431"/>
                            <a:gd name="connsiteX35" fmla="*/ 509587 w 783431"/>
                            <a:gd name="connsiteY35" fmla="*/ 711994 h 1164431"/>
                            <a:gd name="connsiteX36" fmla="*/ 473869 w 783431"/>
                            <a:gd name="connsiteY36" fmla="*/ 711994 h 1164431"/>
                            <a:gd name="connsiteX37" fmla="*/ 435769 w 783431"/>
                            <a:gd name="connsiteY37" fmla="*/ 711994 h 1164431"/>
                            <a:gd name="connsiteX38" fmla="*/ 438150 w 783431"/>
                            <a:gd name="connsiteY38" fmla="*/ 669132 h 1164431"/>
                            <a:gd name="connsiteX39" fmla="*/ 428625 w 783431"/>
                            <a:gd name="connsiteY39" fmla="*/ 642938 h 1164431"/>
                            <a:gd name="connsiteX40" fmla="*/ 423862 w 783431"/>
                            <a:gd name="connsiteY40" fmla="*/ 607219 h 1164431"/>
                            <a:gd name="connsiteX41" fmla="*/ 426244 w 783431"/>
                            <a:gd name="connsiteY41" fmla="*/ 578644 h 1164431"/>
                            <a:gd name="connsiteX42" fmla="*/ 440531 w 783431"/>
                            <a:gd name="connsiteY42" fmla="*/ 566738 h 1164431"/>
                            <a:gd name="connsiteX43" fmla="*/ 450056 w 783431"/>
                            <a:gd name="connsiteY43" fmla="*/ 535782 h 1164431"/>
                            <a:gd name="connsiteX44" fmla="*/ 457200 w 783431"/>
                            <a:gd name="connsiteY44" fmla="*/ 519113 h 1164431"/>
                            <a:gd name="connsiteX45" fmla="*/ 481012 w 783431"/>
                            <a:gd name="connsiteY45" fmla="*/ 526257 h 1164431"/>
                            <a:gd name="connsiteX46" fmla="*/ 495300 w 783431"/>
                            <a:gd name="connsiteY46" fmla="*/ 576263 h 1164431"/>
                            <a:gd name="connsiteX47" fmla="*/ 507206 w 783431"/>
                            <a:gd name="connsiteY47" fmla="*/ 581025 h 1164431"/>
                            <a:gd name="connsiteX48" fmla="*/ 526256 w 783431"/>
                            <a:gd name="connsiteY48" fmla="*/ 583407 h 1164431"/>
                            <a:gd name="connsiteX49" fmla="*/ 554831 w 783431"/>
                            <a:gd name="connsiteY49" fmla="*/ 583407 h 1164431"/>
                            <a:gd name="connsiteX50" fmla="*/ 557212 w 783431"/>
                            <a:gd name="connsiteY50" fmla="*/ 547688 h 1164431"/>
                            <a:gd name="connsiteX51" fmla="*/ 545306 w 783431"/>
                            <a:gd name="connsiteY51" fmla="*/ 502444 h 1164431"/>
                            <a:gd name="connsiteX52" fmla="*/ 545306 w 783431"/>
                            <a:gd name="connsiteY52" fmla="*/ 476250 h 1164431"/>
                            <a:gd name="connsiteX53" fmla="*/ 581025 w 783431"/>
                            <a:gd name="connsiteY53" fmla="*/ 454819 h 1164431"/>
                            <a:gd name="connsiteX54" fmla="*/ 604837 w 783431"/>
                            <a:gd name="connsiteY54" fmla="*/ 435769 h 1164431"/>
                            <a:gd name="connsiteX55" fmla="*/ 640556 w 783431"/>
                            <a:gd name="connsiteY55" fmla="*/ 414338 h 1164431"/>
                            <a:gd name="connsiteX56" fmla="*/ 645319 w 783431"/>
                            <a:gd name="connsiteY56" fmla="*/ 395288 h 1164431"/>
                            <a:gd name="connsiteX57" fmla="*/ 633412 w 783431"/>
                            <a:gd name="connsiteY57" fmla="*/ 371475 h 1164431"/>
                            <a:gd name="connsiteX58" fmla="*/ 614362 w 783431"/>
                            <a:gd name="connsiteY58" fmla="*/ 369094 h 1164431"/>
                            <a:gd name="connsiteX59" fmla="*/ 609600 w 783431"/>
                            <a:gd name="connsiteY59" fmla="*/ 366713 h 1164431"/>
                            <a:gd name="connsiteX60" fmla="*/ 597694 w 783431"/>
                            <a:gd name="connsiteY60" fmla="*/ 357188 h 1164431"/>
                            <a:gd name="connsiteX61" fmla="*/ 611981 w 783431"/>
                            <a:gd name="connsiteY61" fmla="*/ 345282 h 1164431"/>
                            <a:gd name="connsiteX62" fmla="*/ 652462 w 783431"/>
                            <a:gd name="connsiteY62" fmla="*/ 316707 h 1164431"/>
                            <a:gd name="connsiteX63" fmla="*/ 678656 w 783431"/>
                            <a:gd name="connsiteY63" fmla="*/ 264319 h 1164431"/>
                            <a:gd name="connsiteX64" fmla="*/ 666750 w 783431"/>
                            <a:gd name="connsiteY64" fmla="*/ 242888 h 1164431"/>
                            <a:gd name="connsiteX65" fmla="*/ 638175 w 783431"/>
                            <a:gd name="connsiteY65" fmla="*/ 219075 h 1164431"/>
                            <a:gd name="connsiteX66" fmla="*/ 642937 w 783431"/>
                            <a:gd name="connsiteY66" fmla="*/ 180975 h 1164431"/>
                            <a:gd name="connsiteX67" fmla="*/ 673894 w 783431"/>
                            <a:gd name="connsiteY67" fmla="*/ 171450 h 1164431"/>
                            <a:gd name="connsiteX68" fmla="*/ 700087 w 783431"/>
                            <a:gd name="connsiteY68" fmla="*/ 142875 h 1164431"/>
                            <a:gd name="connsiteX69" fmla="*/ 700087 w 783431"/>
                            <a:gd name="connsiteY69" fmla="*/ 111919 h 1164431"/>
                            <a:gd name="connsiteX70" fmla="*/ 666750 w 783431"/>
                            <a:gd name="connsiteY70" fmla="*/ 107157 h 1164431"/>
                            <a:gd name="connsiteX71" fmla="*/ 645319 w 783431"/>
                            <a:gd name="connsiteY71" fmla="*/ 102394 h 1164431"/>
                            <a:gd name="connsiteX72" fmla="*/ 645319 w 783431"/>
                            <a:gd name="connsiteY72" fmla="*/ 102394 h 1164431"/>
                            <a:gd name="connsiteX73" fmla="*/ 678656 w 783431"/>
                            <a:gd name="connsiteY73" fmla="*/ 69057 h 1164431"/>
                            <a:gd name="connsiteX74" fmla="*/ 685800 w 783431"/>
                            <a:gd name="connsiteY74" fmla="*/ 40482 h 1164431"/>
                            <a:gd name="connsiteX75" fmla="*/ 678656 w 783431"/>
                            <a:gd name="connsiteY75" fmla="*/ 21432 h 1164431"/>
                            <a:gd name="connsiteX76" fmla="*/ 695325 w 783431"/>
                            <a:gd name="connsiteY76" fmla="*/ 2382 h 1164431"/>
                            <a:gd name="connsiteX77" fmla="*/ 628650 w 783431"/>
                            <a:gd name="connsiteY77" fmla="*/ 0 h 1164431"/>
                            <a:gd name="connsiteX78" fmla="*/ 552450 w 783431"/>
                            <a:gd name="connsiteY78" fmla="*/ 52388 h 1164431"/>
                            <a:gd name="connsiteX79" fmla="*/ 538162 w 783431"/>
                            <a:gd name="connsiteY79" fmla="*/ 90488 h 1164431"/>
                            <a:gd name="connsiteX80" fmla="*/ 445294 w 783431"/>
                            <a:gd name="connsiteY80" fmla="*/ 126207 h 1164431"/>
                            <a:gd name="connsiteX81" fmla="*/ 397669 w 783431"/>
                            <a:gd name="connsiteY81" fmla="*/ 159544 h 1164431"/>
                            <a:gd name="connsiteX82" fmla="*/ 376237 w 783431"/>
                            <a:gd name="connsiteY82" fmla="*/ 190500 h 1164431"/>
                            <a:gd name="connsiteX83" fmla="*/ 350044 w 783431"/>
                            <a:gd name="connsiteY83" fmla="*/ 140494 h 1164431"/>
                            <a:gd name="connsiteX84" fmla="*/ 316706 w 783431"/>
                            <a:gd name="connsiteY84" fmla="*/ 140494 h 1164431"/>
                            <a:gd name="connsiteX85" fmla="*/ 304800 w 783431"/>
                            <a:gd name="connsiteY85" fmla="*/ 166688 h 1164431"/>
                            <a:gd name="connsiteX86" fmla="*/ 280987 w 783431"/>
                            <a:gd name="connsiteY86" fmla="*/ 230982 h 1164431"/>
                            <a:gd name="connsiteX87" fmla="*/ 154781 w 783431"/>
                            <a:gd name="connsiteY87" fmla="*/ 223838 h 1164431"/>
                            <a:gd name="connsiteX88" fmla="*/ 140494 w 783431"/>
                            <a:gd name="connsiteY88" fmla="*/ 245269 h 1164431"/>
                            <a:gd name="connsiteX89" fmla="*/ 138112 w 783431"/>
                            <a:gd name="connsiteY89" fmla="*/ 280988 h 1164431"/>
                            <a:gd name="connsiteX90" fmla="*/ 66675 w 783431"/>
                            <a:gd name="connsiteY90" fmla="*/ 309563 h 1164431"/>
                            <a:gd name="connsiteX91" fmla="*/ 54769 w 783431"/>
                            <a:gd name="connsiteY91" fmla="*/ 323850 h 1164431"/>
                            <a:gd name="connsiteX92" fmla="*/ 66675 w 783431"/>
                            <a:gd name="connsiteY92" fmla="*/ 381000 h 1164431"/>
                            <a:gd name="connsiteX93" fmla="*/ 19050 w 783431"/>
                            <a:gd name="connsiteY93" fmla="*/ 423863 h 1164431"/>
                            <a:gd name="connsiteX94" fmla="*/ 26194 w 783431"/>
                            <a:gd name="connsiteY94" fmla="*/ 490538 h 1164431"/>
                            <a:gd name="connsiteX95" fmla="*/ 33337 w 783431"/>
                            <a:gd name="connsiteY95" fmla="*/ 554832 h 1164431"/>
                            <a:gd name="connsiteX96" fmla="*/ 0 w 783431"/>
                            <a:gd name="connsiteY96" fmla="*/ 614363 h 1164431"/>
                            <a:gd name="connsiteX0" fmla="*/ 0 w 783431"/>
                            <a:gd name="connsiteY0" fmla="*/ 614363 h 1164431"/>
                            <a:gd name="connsiteX1" fmla="*/ 21431 w 783431"/>
                            <a:gd name="connsiteY1" fmla="*/ 661988 h 1164431"/>
                            <a:gd name="connsiteX2" fmla="*/ 28575 w 783431"/>
                            <a:gd name="connsiteY2" fmla="*/ 742950 h 1164431"/>
                            <a:gd name="connsiteX3" fmla="*/ 76200 w 783431"/>
                            <a:gd name="connsiteY3" fmla="*/ 814388 h 1164431"/>
                            <a:gd name="connsiteX4" fmla="*/ 102394 w 783431"/>
                            <a:gd name="connsiteY4" fmla="*/ 919163 h 1164431"/>
                            <a:gd name="connsiteX5" fmla="*/ 116681 w 783431"/>
                            <a:gd name="connsiteY5" fmla="*/ 947738 h 1164431"/>
                            <a:gd name="connsiteX6" fmla="*/ 130969 w 783431"/>
                            <a:gd name="connsiteY6" fmla="*/ 995363 h 1164431"/>
                            <a:gd name="connsiteX7" fmla="*/ 150019 w 783431"/>
                            <a:gd name="connsiteY7" fmla="*/ 1023938 h 1164431"/>
                            <a:gd name="connsiteX8" fmla="*/ 159544 w 783431"/>
                            <a:gd name="connsiteY8" fmla="*/ 1042988 h 1164431"/>
                            <a:gd name="connsiteX9" fmla="*/ 197644 w 783431"/>
                            <a:gd name="connsiteY9" fmla="*/ 1069182 h 1164431"/>
                            <a:gd name="connsiteX10" fmla="*/ 245269 w 783431"/>
                            <a:gd name="connsiteY10" fmla="*/ 1090613 h 1164431"/>
                            <a:gd name="connsiteX11" fmla="*/ 264318 w 783431"/>
                            <a:gd name="connsiteY11" fmla="*/ 1131094 h 1164431"/>
                            <a:gd name="connsiteX12" fmla="*/ 295275 w 783431"/>
                            <a:gd name="connsiteY12" fmla="*/ 1164431 h 1164431"/>
                            <a:gd name="connsiteX13" fmla="*/ 354806 w 783431"/>
                            <a:gd name="connsiteY13" fmla="*/ 1152524 h 1164431"/>
                            <a:gd name="connsiteX14" fmla="*/ 604837 w 783431"/>
                            <a:gd name="connsiteY14" fmla="*/ 1085850 h 1164431"/>
                            <a:gd name="connsiteX15" fmla="*/ 585787 w 783431"/>
                            <a:gd name="connsiteY15" fmla="*/ 1035844 h 1164431"/>
                            <a:gd name="connsiteX16" fmla="*/ 607219 w 783431"/>
                            <a:gd name="connsiteY16" fmla="*/ 1021557 h 1164431"/>
                            <a:gd name="connsiteX17" fmla="*/ 645319 w 783431"/>
                            <a:gd name="connsiteY17" fmla="*/ 1016794 h 1164431"/>
                            <a:gd name="connsiteX18" fmla="*/ 685800 w 783431"/>
                            <a:gd name="connsiteY18" fmla="*/ 997744 h 1164431"/>
                            <a:gd name="connsiteX19" fmla="*/ 716756 w 783431"/>
                            <a:gd name="connsiteY19" fmla="*/ 1002507 h 1164431"/>
                            <a:gd name="connsiteX20" fmla="*/ 738187 w 783431"/>
                            <a:gd name="connsiteY20" fmla="*/ 969169 h 1164431"/>
                            <a:gd name="connsiteX21" fmla="*/ 783431 w 783431"/>
                            <a:gd name="connsiteY21" fmla="*/ 933450 h 1164431"/>
                            <a:gd name="connsiteX22" fmla="*/ 776287 w 783431"/>
                            <a:gd name="connsiteY22" fmla="*/ 907257 h 1164431"/>
                            <a:gd name="connsiteX23" fmla="*/ 752475 w 783431"/>
                            <a:gd name="connsiteY23" fmla="*/ 888207 h 1164431"/>
                            <a:gd name="connsiteX24" fmla="*/ 752475 w 783431"/>
                            <a:gd name="connsiteY24" fmla="*/ 864394 h 1164431"/>
                            <a:gd name="connsiteX25" fmla="*/ 728662 w 783431"/>
                            <a:gd name="connsiteY25" fmla="*/ 852488 h 1164431"/>
                            <a:gd name="connsiteX26" fmla="*/ 711994 w 783431"/>
                            <a:gd name="connsiteY26" fmla="*/ 802482 h 1164431"/>
                            <a:gd name="connsiteX27" fmla="*/ 688181 w 783431"/>
                            <a:gd name="connsiteY27" fmla="*/ 814388 h 1164431"/>
                            <a:gd name="connsiteX28" fmla="*/ 659606 w 783431"/>
                            <a:gd name="connsiteY28" fmla="*/ 814388 h 1164431"/>
                            <a:gd name="connsiteX29" fmla="*/ 647700 w 783431"/>
                            <a:gd name="connsiteY29" fmla="*/ 847725 h 1164431"/>
                            <a:gd name="connsiteX30" fmla="*/ 623887 w 783431"/>
                            <a:gd name="connsiteY30" fmla="*/ 847725 h 1164431"/>
                            <a:gd name="connsiteX31" fmla="*/ 576262 w 783431"/>
                            <a:gd name="connsiteY31" fmla="*/ 828675 h 1164431"/>
                            <a:gd name="connsiteX32" fmla="*/ 554831 w 783431"/>
                            <a:gd name="connsiteY32" fmla="*/ 816769 h 1164431"/>
                            <a:gd name="connsiteX33" fmla="*/ 547687 w 783431"/>
                            <a:gd name="connsiteY33" fmla="*/ 783432 h 1164431"/>
                            <a:gd name="connsiteX34" fmla="*/ 561975 w 783431"/>
                            <a:gd name="connsiteY34" fmla="*/ 754857 h 1164431"/>
                            <a:gd name="connsiteX35" fmla="*/ 533400 w 783431"/>
                            <a:gd name="connsiteY35" fmla="*/ 733425 h 1164431"/>
                            <a:gd name="connsiteX36" fmla="*/ 509587 w 783431"/>
                            <a:gd name="connsiteY36" fmla="*/ 711994 h 1164431"/>
                            <a:gd name="connsiteX37" fmla="*/ 473869 w 783431"/>
                            <a:gd name="connsiteY37" fmla="*/ 711994 h 1164431"/>
                            <a:gd name="connsiteX38" fmla="*/ 435769 w 783431"/>
                            <a:gd name="connsiteY38" fmla="*/ 711994 h 1164431"/>
                            <a:gd name="connsiteX39" fmla="*/ 438150 w 783431"/>
                            <a:gd name="connsiteY39" fmla="*/ 669132 h 1164431"/>
                            <a:gd name="connsiteX40" fmla="*/ 428625 w 783431"/>
                            <a:gd name="connsiteY40" fmla="*/ 642938 h 1164431"/>
                            <a:gd name="connsiteX41" fmla="*/ 423862 w 783431"/>
                            <a:gd name="connsiteY41" fmla="*/ 607219 h 1164431"/>
                            <a:gd name="connsiteX42" fmla="*/ 426244 w 783431"/>
                            <a:gd name="connsiteY42" fmla="*/ 578644 h 1164431"/>
                            <a:gd name="connsiteX43" fmla="*/ 440531 w 783431"/>
                            <a:gd name="connsiteY43" fmla="*/ 566738 h 1164431"/>
                            <a:gd name="connsiteX44" fmla="*/ 450056 w 783431"/>
                            <a:gd name="connsiteY44" fmla="*/ 535782 h 1164431"/>
                            <a:gd name="connsiteX45" fmla="*/ 457200 w 783431"/>
                            <a:gd name="connsiteY45" fmla="*/ 519113 h 1164431"/>
                            <a:gd name="connsiteX46" fmla="*/ 481012 w 783431"/>
                            <a:gd name="connsiteY46" fmla="*/ 526257 h 1164431"/>
                            <a:gd name="connsiteX47" fmla="*/ 495300 w 783431"/>
                            <a:gd name="connsiteY47" fmla="*/ 576263 h 1164431"/>
                            <a:gd name="connsiteX48" fmla="*/ 507206 w 783431"/>
                            <a:gd name="connsiteY48" fmla="*/ 581025 h 1164431"/>
                            <a:gd name="connsiteX49" fmla="*/ 526256 w 783431"/>
                            <a:gd name="connsiteY49" fmla="*/ 583407 h 1164431"/>
                            <a:gd name="connsiteX50" fmla="*/ 554831 w 783431"/>
                            <a:gd name="connsiteY50" fmla="*/ 583407 h 1164431"/>
                            <a:gd name="connsiteX51" fmla="*/ 557212 w 783431"/>
                            <a:gd name="connsiteY51" fmla="*/ 547688 h 1164431"/>
                            <a:gd name="connsiteX52" fmla="*/ 545306 w 783431"/>
                            <a:gd name="connsiteY52" fmla="*/ 502444 h 1164431"/>
                            <a:gd name="connsiteX53" fmla="*/ 545306 w 783431"/>
                            <a:gd name="connsiteY53" fmla="*/ 476250 h 1164431"/>
                            <a:gd name="connsiteX54" fmla="*/ 581025 w 783431"/>
                            <a:gd name="connsiteY54" fmla="*/ 454819 h 1164431"/>
                            <a:gd name="connsiteX55" fmla="*/ 604837 w 783431"/>
                            <a:gd name="connsiteY55" fmla="*/ 435769 h 1164431"/>
                            <a:gd name="connsiteX56" fmla="*/ 640556 w 783431"/>
                            <a:gd name="connsiteY56" fmla="*/ 414338 h 1164431"/>
                            <a:gd name="connsiteX57" fmla="*/ 645319 w 783431"/>
                            <a:gd name="connsiteY57" fmla="*/ 395288 h 1164431"/>
                            <a:gd name="connsiteX58" fmla="*/ 633412 w 783431"/>
                            <a:gd name="connsiteY58" fmla="*/ 371475 h 1164431"/>
                            <a:gd name="connsiteX59" fmla="*/ 614362 w 783431"/>
                            <a:gd name="connsiteY59" fmla="*/ 369094 h 1164431"/>
                            <a:gd name="connsiteX60" fmla="*/ 609600 w 783431"/>
                            <a:gd name="connsiteY60" fmla="*/ 366713 h 1164431"/>
                            <a:gd name="connsiteX61" fmla="*/ 597694 w 783431"/>
                            <a:gd name="connsiteY61" fmla="*/ 357188 h 1164431"/>
                            <a:gd name="connsiteX62" fmla="*/ 611981 w 783431"/>
                            <a:gd name="connsiteY62" fmla="*/ 345282 h 1164431"/>
                            <a:gd name="connsiteX63" fmla="*/ 652462 w 783431"/>
                            <a:gd name="connsiteY63" fmla="*/ 316707 h 1164431"/>
                            <a:gd name="connsiteX64" fmla="*/ 678656 w 783431"/>
                            <a:gd name="connsiteY64" fmla="*/ 264319 h 1164431"/>
                            <a:gd name="connsiteX65" fmla="*/ 666750 w 783431"/>
                            <a:gd name="connsiteY65" fmla="*/ 242888 h 1164431"/>
                            <a:gd name="connsiteX66" fmla="*/ 638175 w 783431"/>
                            <a:gd name="connsiteY66" fmla="*/ 219075 h 1164431"/>
                            <a:gd name="connsiteX67" fmla="*/ 642937 w 783431"/>
                            <a:gd name="connsiteY67" fmla="*/ 180975 h 1164431"/>
                            <a:gd name="connsiteX68" fmla="*/ 673894 w 783431"/>
                            <a:gd name="connsiteY68" fmla="*/ 171450 h 1164431"/>
                            <a:gd name="connsiteX69" fmla="*/ 700087 w 783431"/>
                            <a:gd name="connsiteY69" fmla="*/ 142875 h 1164431"/>
                            <a:gd name="connsiteX70" fmla="*/ 700087 w 783431"/>
                            <a:gd name="connsiteY70" fmla="*/ 111919 h 1164431"/>
                            <a:gd name="connsiteX71" fmla="*/ 666750 w 783431"/>
                            <a:gd name="connsiteY71" fmla="*/ 107157 h 1164431"/>
                            <a:gd name="connsiteX72" fmla="*/ 645319 w 783431"/>
                            <a:gd name="connsiteY72" fmla="*/ 102394 h 1164431"/>
                            <a:gd name="connsiteX73" fmla="*/ 645319 w 783431"/>
                            <a:gd name="connsiteY73" fmla="*/ 102394 h 1164431"/>
                            <a:gd name="connsiteX74" fmla="*/ 678656 w 783431"/>
                            <a:gd name="connsiteY74" fmla="*/ 69057 h 1164431"/>
                            <a:gd name="connsiteX75" fmla="*/ 685800 w 783431"/>
                            <a:gd name="connsiteY75" fmla="*/ 40482 h 1164431"/>
                            <a:gd name="connsiteX76" fmla="*/ 678656 w 783431"/>
                            <a:gd name="connsiteY76" fmla="*/ 21432 h 1164431"/>
                            <a:gd name="connsiteX77" fmla="*/ 695325 w 783431"/>
                            <a:gd name="connsiteY77" fmla="*/ 2382 h 1164431"/>
                            <a:gd name="connsiteX78" fmla="*/ 628650 w 783431"/>
                            <a:gd name="connsiteY78" fmla="*/ 0 h 1164431"/>
                            <a:gd name="connsiteX79" fmla="*/ 552450 w 783431"/>
                            <a:gd name="connsiteY79" fmla="*/ 52388 h 1164431"/>
                            <a:gd name="connsiteX80" fmla="*/ 538162 w 783431"/>
                            <a:gd name="connsiteY80" fmla="*/ 90488 h 1164431"/>
                            <a:gd name="connsiteX81" fmla="*/ 445294 w 783431"/>
                            <a:gd name="connsiteY81" fmla="*/ 126207 h 1164431"/>
                            <a:gd name="connsiteX82" fmla="*/ 397669 w 783431"/>
                            <a:gd name="connsiteY82" fmla="*/ 159544 h 1164431"/>
                            <a:gd name="connsiteX83" fmla="*/ 376237 w 783431"/>
                            <a:gd name="connsiteY83" fmla="*/ 190500 h 1164431"/>
                            <a:gd name="connsiteX84" fmla="*/ 350044 w 783431"/>
                            <a:gd name="connsiteY84" fmla="*/ 140494 h 1164431"/>
                            <a:gd name="connsiteX85" fmla="*/ 316706 w 783431"/>
                            <a:gd name="connsiteY85" fmla="*/ 140494 h 1164431"/>
                            <a:gd name="connsiteX86" fmla="*/ 304800 w 783431"/>
                            <a:gd name="connsiteY86" fmla="*/ 166688 h 1164431"/>
                            <a:gd name="connsiteX87" fmla="*/ 280987 w 783431"/>
                            <a:gd name="connsiteY87" fmla="*/ 230982 h 1164431"/>
                            <a:gd name="connsiteX88" fmla="*/ 154781 w 783431"/>
                            <a:gd name="connsiteY88" fmla="*/ 223838 h 1164431"/>
                            <a:gd name="connsiteX89" fmla="*/ 140494 w 783431"/>
                            <a:gd name="connsiteY89" fmla="*/ 245269 h 1164431"/>
                            <a:gd name="connsiteX90" fmla="*/ 138112 w 783431"/>
                            <a:gd name="connsiteY90" fmla="*/ 280988 h 1164431"/>
                            <a:gd name="connsiteX91" fmla="*/ 66675 w 783431"/>
                            <a:gd name="connsiteY91" fmla="*/ 309563 h 1164431"/>
                            <a:gd name="connsiteX92" fmla="*/ 54769 w 783431"/>
                            <a:gd name="connsiteY92" fmla="*/ 323850 h 1164431"/>
                            <a:gd name="connsiteX93" fmla="*/ 66675 w 783431"/>
                            <a:gd name="connsiteY93" fmla="*/ 381000 h 1164431"/>
                            <a:gd name="connsiteX94" fmla="*/ 19050 w 783431"/>
                            <a:gd name="connsiteY94" fmla="*/ 423863 h 1164431"/>
                            <a:gd name="connsiteX95" fmla="*/ 26194 w 783431"/>
                            <a:gd name="connsiteY95" fmla="*/ 490538 h 1164431"/>
                            <a:gd name="connsiteX96" fmla="*/ 33337 w 783431"/>
                            <a:gd name="connsiteY96" fmla="*/ 554832 h 1164431"/>
                            <a:gd name="connsiteX97" fmla="*/ 0 w 783431"/>
                            <a:gd name="connsiteY97" fmla="*/ 614363 h 1164431"/>
                            <a:gd name="connsiteX0" fmla="*/ 0 w 783431"/>
                            <a:gd name="connsiteY0" fmla="*/ 614363 h 1200149"/>
                            <a:gd name="connsiteX1" fmla="*/ 21431 w 783431"/>
                            <a:gd name="connsiteY1" fmla="*/ 661988 h 1200149"/>
                            <a:gd name="connsiteX2" fmla="*/ 28575 w 783431"/>
                            <a:gd name="connsiteY2" fmla="*/ 742950 h 1200149"/>
                            <a:gd name="connsiteX3" fmla="*/ 76200 w 783431"/>
                            <a:gd name="connsiteY3" fmla="*/ 814388 h 1200149"/>
                            <a:gd name="connsiteX4" fmla="*/ 102394 w 783431"/>
                            <a:gd name="connsiteY4" fmla="*/ 919163 h 1200149"/>
                            <a:gd name="connsiteX5" fmla="*/ 116681 w 783431"/>
                            <a:gd name="connsiteY5" fmla="*/ 947738 h 1200149"/>
                            <a:gd name="connsiteX6" fmla="*/ 130969 w 783431"/>
                            <a:gd name="connsiteY6" fmla="*/ 995363 h 1200149"/>
                            <a:gd name="connsiteX7" fmla="*/ 150019 w 783431"/>
                            <a:gd name="connsiteY7" fmla="*/ 1023938 h 1200149"/>
                            <a:gd name="connsiteX8" fmla="*/ 159544 w 783431"/>
                            <a:gd name="connsiteY8" fmla="*/ 1042988 h 1200149"/>
                            <a:gd name="connsiteX9" fmla="*/ 197644 w 783431"/>
                            <a:gd name="connsiteY9" fmla="*/ 1069182 h 1200149"/>
                            <a:gd name="connsiteX10" fmla="*/ 245269 w 783431"/>
                            <a:gd name="connsiteY10" fmla="*/ 1090613 h 1200149"/>
                            <a:gd name="connsiteX11" fmla="*/ 264318 w 783431"/>
                            <a:gd name="connsiteY11" fmla="*/ 1131094 h 1200149"/>
                            <a:gd name="connsiteX12" fmla="*/ 295275 w 783431"/>
                            <a:gd name="connsiteY12" fmla="*/ 1164431 h 1200149"/>
                            <a:gd name="connsiteX13" fmla="*/ 385762 w 783431"/>
                            <a:gd name="connsiteY13" fmla="*/ 1200149 h 1200149"/>
                            <a:gd name="connsiteX14" fmla="*/ 604837 w 783431"/>
                            <a:gd name="connsiteY14" fmla="*/ 1085850 h 1200149"/>
                            <a:gd name="connsiteX15" fmla="*/ 585787 w 783431"/>
                            <a:gd name="connsiteY15" fmla="*/ 1035844 h 1200149"/>
                            <a:gd name="connsiteX16" fmla="*/ 607219 w 783431"/>
                            <a:gd name="connsiteY16" fmla="*/ 1021557 h 1200149"/>
                            <a:gd name="connsiteX17" fmla="*/ 645319 w 783431"/>
                            <a:gd name="connsiteY17" fmla="*/ 1016794 h 1200149"/>
                            <a:gd name="connsiteX18" fmla="*/ 685800 w 783431"/>
                            <a:gd name="connsiteY18" fmla="*/ 997744 h 1200149"/>
                            <a:gd name="connsiteX19" fmla="*/ 716756 w 783431"/>
                            <a:gd name="connsiteY19" fmla="*/ 1002507 h 1200149"/>
                            <a:gd name="connsiteX20" fmla="*/ 738187 w 783431"/>
                            <a:gd name="connsiteY20" fmla="*/ 969169 h 1200149"/>
                            <a:gd name="connsiteX21" fmla="*/ 783431 w 783431"/>
                            <a:gd name="connsiteY21" fmla="*/ 933450 h 1200149"/>
                            <a:gd name="connsiteX22" fmla="*/ 776287 w 783431"/>
                            <a:gd name="connsiteY22" fmla="*/ 907257 h 1200149"/>
                            <a:gd name="connsiteX23" fmla="*/ 752475 w 783431"/>
                            <a:gd name="connsiteY23" fmla="*/ 888207 h 1200149"/>
                            <a:gd name="connsiteX24" fmla="*/ 752475 w 783431"/>
                            <a:gd name="connsiteY24" fmla="*/ 864394 h 1200149"/>
                            <a:gd name="connsiteX25" fmla="*/ 728662 w 783431"/>
                            <a:gd name="connsiteY25" fmla="*/ 852488 h 1200149"/>
                            <a:gd name="connsiteX26" fmla="*/ 711994 w 783431"/>
                            <a:gd name="connsiteY26" fmla="*/ 802482 h 1200149"/>
                            <a:gd name="connsiteX27" fmla="*/ 688181 w 783431"/>
                            <a:gd name="connsiteY27" fmla="*/ 814388 h 1200149"/>
                            <a:gd name="connsiteX28" fmla="*/ 659606 w 783431"/>
                            <a:gd name="connsiteY28" fmla="*/ 814388 h 1200149"/>
                            <a:gd name="connsiteX29" fmla="*/ 647700 w 783431"/>
                            <a:gd name="connsiteY29" fmla="*/ 847725 h 1200149"/>
                            <a:gd name="connsiteX30" fmla="*/ 623887 w 783431"/>
                            <a:gd name="connsiteY30" fmla="*/ 847725 h 1200149"/>
                            <a:gd name="connsiteX31" fmla="*/ 576262 w 783431"/>
                            <a:gd name="connsiteY31" fmla="*/ 828675 h 1200149"/>
                            <a:gd name="connsiteX32" fmla="*/ 554831 w 783431"/>
                            <a:gd name="connsiteY32" fmla="*/ 816769 h 1200149"/>
                            <a:gd name="connsiteX33" fmla="*/ 547687 w 783431"/>
                            <a:gd name="connsiteY33" fmla="*/ 783432 h 1200149"/>
                            <a:gd name="connsiteX34" fmla="*/ 561975 w 783431"/>
                            <a:gd name="connsiteY34" fmla="*/ 754857 h 1200149"/>
                            <a:gd name="connsiteX35" fmla="*/ 533400 w 783431"/>
                            <a:gd name="connsiteY35" fmla="*/ 733425 h 1200149"/>
                            <a:gd name="connsiteX36" fmla="*/ 509587 w 783431"/>
                            <a:gd name="connsiteY36" fmla="*/ 711994 h 1200149"/>
                            <a:gd name="connsiteX37" fmla="*/ 473869 w 783431"/>
                            <a:gd name="connsiteY37" fmla="*/ 711994 h 1200149"/>
                            <a:gd name="connsiteX38" fmla="*/ 435769 w 783431"/>
                            <a:gd name="connsiteY38" fmla="*/ 711994 h 1200149"/>
                            <a:gd name="connsiteX39" fmla="*/ 438150 w 783431"/>
                            <a:gd name="connsiteY39" fmla="*/ 669132 h 1200149"/>
                            <a:gd name="connsiteX40" fmla="*/ 428625 w 783431"/>
                            <a:gd name="connsiteY40" fmla="*/ 642938 h 1200149"/>
                            <a:gd name="connsiteX41" fmla="*/ 423862 w 783431"/>
                            <a:gd name="connsiteY41" fmla="*/ 607219 h 1200149"/>
                            <a:gd name="connsiteX42" fmla="*/ 426244 w 783431"/>
                            <a:gd name="connsiteY42" fmla="*/ 578644 h 1200149"/>
                            <a:gd name="connsiteX43" fmla="*/ 440531 w 783431"/>
                            <a:gd name="connsiteY43" fmla="*/ 566738 h 1200149"/>
                            <a:gd name="connsiteX44" fmla="*/ 450056 w 783431"/>
                            <a:gd name="connsiteY44" fmla="*/ 535782 h 1200149"/>
                            <a:gd name="connsiteX45" fmla="*/ 457200 w 783431"/>
                            <a:gd name="connsiteY45" fmla="*/ 519113 h 1200149"/>
                            <a:gd name="connsiteX46" fmla="*/ 481012 w 783431"/>
                            <a:gd name="connsiteY46" fmla="*/ 526257 h 1200149"/>
                            <a:gd name="connsiteX47" fmla="*/ 495300 w 783431"/>
                            <a:gd name="connsiteY47" fmla="*/ 576263 h 1200149"/>
                            <a:gd name="connsiteX48" fmla="*/ 507206 w 783431"/>
                            <a:gd name="connsiteY48" fmla="*/ 581025 h 1200149"/>
                            <a:gd name="connsiteX49" fmla="*/ 526256 w 783431"/>
                            <a:gd name="connsiteY49" fmla="*/ 583407 h 1200149"/>
                            <a:gd name="connsiteX50" fmla="*/ 554831 w 783431"/>
                            <a:gd name="connsiteY50" fmla="*/ 583407 h 1200149"/>
                            <a:gd name="connsiteX51" fmla="*/ 557212 w 783431"/>
                            <a:gd name="connsiteY51" fmla="*/ 547688 h 1200149"/>
                            <a:gd name="connsiteX52" fmla="*/ 545306 w 783431"/>
                            <a:gd name="connsiteY52" fmla="*/ 502444 h 1200149"/>
                            <a:gd name="connsiteX53" fmla="*/ 545306 w 783431"/>
                            <a:gd name="connsiteY53" fmla="*/ 476250 h 1200149"/>
                            <a:gd name="connsiteX54" fmla="*/ 581025 w 783431"/>
                            <a:gd name="connsiteY54" fmla="*/ 454819 h 1200149"/>
                            <a:gd name="connsiteX55" fmla="*/ 604837 w 783431"/>
                            <a:gd name="connsiteY55" fmla="*/ 435769 h 1200149"/>
                            <a:gd name="connsiteX56" fmla="*/ 640556 w 783431"/>
                            <a:gd name="connsiteY56" fmla="*/ 414338 h 1200149"/>
                            <a:gd name="connsiteX57" fmla="*/ 645319 w 783431"/>
                            <a:gd name="connsiteY57" fmla="*/ 395288 h 1200149"/>
                            <a:gd name="connsiteX58" fmla="*/ 633412 w 783431"/>
                            <a:gd name="connsiteY58" fmla="*/ 371475 h 1200149"/>
                            <a:gd name="connsiteX59" fmla="*/ 614362 w 783431"/>
                            <a:gd name="connsiteY59" fmla="*/ 369094 h 1200149"/>
                            <a:gd name="connsiteX60" fmla="*/ 609600 w 783431"/>
                            <a:gd name="connsiteY60" fmla="*/ 366713 h 1200149"/>
                            <a:gd name="connsiteX61" fmla="*/ 597694 w 783431"/>
                            <a:gd name="connsiteY61" fmla="*/ 357188 h 1200149"/>
                            <a:gd name="connsiteX62" fmla="*/ 611981 w 783431"/>
                            <a:gd name="connsiteY62" fmla="*/ 345282 h 1200149"/>
                            <a:gd name="connsiteX63" fmla="*/ 652462 w 783431"/>
                            <a:gd name="connsiteY63" fmla="*/ 316707 h 1200149"/>
                            <a:gd name="connsiteX64" fmla="*/ 678656 w 783431"/>
                            <a:gd name="connsiteY64" fmla="*/ 264319 h 1200149"/>
                            <a:gd name="connsiteX65" fmla="*/ 666750 w 783431"/>
                            <a:gd name="connsiteY65" fmla="*/ 242888 h 1200149"/>
                            <a:gd name="connsiteX66" fmla="*/ 638175 w 783431"/>
                            <a:gd name="connsiteY66" fmla="*/ 219075 h 1200149"/>
                            <a:gd name="connsiteX67" fmla="*/ 642937 w 783431"/>
                            <a:gd name="connsiteY67" fmla="*/ 180975 h 1200149"/>
                            <a:gd name="connsiteX68" fmla="*/ 673894 w 783431"/>
                            <a:gd name="connsiteY68" fmla="*/ 171450 h 1200149"/>
                            <a:gd name="connsiteX69" fmla="*/ 700087 w 783431"/>
                            <a:gd name="connsiteY69" fmla="*/ 142875 h 1200149"/>
                            <a:gd name="connsiteX70" fmla="*/ 700087 w 783431"/>
                            <a:gd name="connsiteY70" fmla="*/ 111919 h 1200149"/>
                            <a:gd name="connsiteX71" fmla="*/ 666750 w 783431"/>
                            <a:gd name="connsiteY71" fmla="*/ 107157 h 1200149"/>
                            <a:gd name="connsiteX72" fmla="*/ 645319 w 783431"/>
                            <a:gd name="connsiteY72" fmla="*/ 102394 h 1200149"/>
                            <a:gd name="connsiteX73" fmla="*/ 645319 w 783431"/>
                            <a:gd name="connsiteY73" fmla="*/ 102394 h 1200149"/>
                            <a:gd name="connsiteX74" fmla="*/ 678656 w 783431"/>
                            <a:gd name="connsiteY74" fmla="*/ 69057 h 1200149"/>
                            <a:gd name="connsiteX75" fmla="*/ 685800 w 783431"/>
                            <a:gd name="connsiteY75" fmla="*/ 40482 h 1200149"/>
                            <a:gd name="connsiteX76" fmla="*/ 678656 w 783431"/>
                            <a:gd name="connsiteY76" fmla="*/ 21432 h 1200149"/>
                            <a:gd name="connsiteX77" fmla="*/ 695325 w 783431"/>
                            <a:gd name="connsiteY77" fmla="*/ 2382 h 1200149"/>
                            <a:gd name="connsiteX78" fmla="*/ 628650 w 783431"/>
                            <a:gd name="connsiteY78" fmla="*/ 0 h 1200149"/>
                            <a:gd name="connsiteX79" fmla="*/ 552450 w 783431"/>
                            <a:gd name="connsiteY79" fmla="*/ 52388 h 1200149"/>
                            <a:gd name="connsiteX80" fmla="*/ 538162 w 783431"/>
                            <a:gd name="connsiteY80" fmla="*/ 90488 h 1200149"/>
                            <a:gd name="connsiteX81" fmla="*/ 445294 w 783431"/>
                            <a:gd name="connsiteY81" fmla="*/ 126207 h 1200149"/>
                            <a:gd name="connsiteX82" fmla="*/ 397669 w 783431"/>
                            <a:gd name="connsiteY82" fmla="*/ 159544 h 1200149"/>
                            <a:gd name="connsiteX83" fmla="*/ 376237 w 783431"/>
                            <a:gd name="connsiteY83" fmla="*/ 190500 h 1200149"/>
                            <a:gd name="connsiteX84" fmla="*/ 350044 w 783431"/>
                            <a:gd name="connsiteY84" fmla="*/ 140494 h 1200149"/>
                            <a:gd name="connsiteX85" fmla="*/ 316706 w 783431"/>
                            <a:gd name="connsiteY85" fmla="*/ 140494 h 1200149"/>
                            <a:gd name="connsiteX86" fmla="*/ 304800 w 783431"/>
                            <a:gd name="connsiteY86" fmla="*/ 166688 h 1200149"/>
                            <a:gd name="connsiteX87" fmla="*/ 280987 w 783431"/>
                            <a:gd name="connsiteY87" fmla="*/ 230982 h 1200149"/>
                            <a:gd name="connsiteX88" fmla="*/ 154781 w 783431"/>
                            <a:gd name="connsiteY88" fmla="*/ 223838 h 1200149"/>
                            <a:gd name="connsiteX89" fmla="*/ 140494 w 783431"/>
                            <a:gd name="connsiteY89" fmla="*/ 245269 h 1200149"/>
                            <a:gd name="connsiteX90" fmla="*/ 138112 w 783431"/>
                            <a:gd name="connsiteY90" fmla="*/ 280988 h 1200149"/>
                            <a:gd name="connsiteX91" fmla="*/ 66675 w 783431"/>
                            <a:gd name="connsiteY91" fmla="*/ 309563 h 1200149"/>
                            <a:gd name="connsiteX92" fmla="*/ 54769 w 783431"/>
                            <a:gd name="connsiteY92" fmla="*/ 323850 h 1200149"/>
                            <a:gd name="connsiteX93" fmla="*/ 66675 w 783431"/>
                            <a:gd name="connsiteY93" fmla="*/ 381000 h 1200149"/>
                            <a:gd name="connsiteX94" fmla="*/ 19050 w 783431"/>
                            <a:gd name="connsiteY94" fmla="*/ 423863 h 1200149"/>
                            <a:gd name="connsiteX95" fmla="*/ 26194 w 783431"/>
                            <a:gd name="connsiteY95" fmla="*/ 490538 h 1200149"/>
                            <a:gd name="connsiteX96" fmla="*/ 33337 w 783431"/>
                            <a:gd name="connsiteY96" fmla="*/ 554832 h 1200149"/>
                            <a:gd name="connsiteX97" fmla="*/ 0 w 783431"/>
                            <a:gd name="connsiteY97" fmla="*/ 614363 h 1200149"/>
                            <a:gd name="connsiteX0" fmla="*/ 0 w 783431"/>
                            <a:gd name="connsiteY0" fmla="*/ 614363 h 1200149"/>
                            <a:gd name="connsiteX1" fmla="*/ 21431 w 783431"/>
                            <a:gd name="connsiteY1" fmla="*/ 661988 h 1200149"/>
                            <a:gd name="connsiteX2" fmla="*/ 28575 w 783431"/>
                            <a:gd name="connsiteY2" fmla="*/ 742950 h 1200149"/>
                            <a:gd name="connsiteX3" fmla="*/ 76200 w 783431"/>
                            <a:gd name="connsiteY3" fmla="*/ 814388 h 1200149"/>
                            <a:gd name="connsiteX4" fmla="*/ 102394 w 783431"/>
                            <a:gd name="connsiteY4" fmla="*/ 919163 h 1200149"/>
                            <a:gd name="connsiteX5" fmla="*/ 116681 w 783431"/>
                            <a:gd name="connsiteY5" fmla="*/ 947738 h 1200149"/>
                            <a:gd name="connsiteX6" fmla="*/ 130969 w 783431"/>
                            <a:gd name="connsiteY6" fmla="*/ 995363 h 1200149"/>
                            <a:gd name="connsiteX7" fmla="*/ 150019 w 783431"/>
                            <a:gd name="connsiteY7" fmla="*/ 1023938 h 1200149"/>
                            <a:gd name="connsiteX8" fmla="*/ 159544 w 783431"/>
                            <a:gd name="connsiteY8" fmla="*/ 1042988 h 1200149"/>
                            <a:gd name="connsiteX9" fmla="*/ 197644 w 783431"/>
                            <a:gd name="connsiteY9" fmla="*/ 1069182 h 1200149"/>
                            <a:gd name="connsiteX10" fmla="*/ 245269 w 783431"/>
                            <a:gd name="connsiteY10" fmla="*/ 1090613 h 1200149"/>
                            <a:gd name="connsiteX11" fmla="*/ 264318 w 783431"/>
                            <a:gd name="connsiteY11" fmla="*/ 1131094 h 1200149"/>
                            <a:gd name="connsiteX12" fmla="*/ 295275 w 783431"/>
                            <a:gd name="connsiteY12" fmla="*/ 1164431 h 1200149"/>
                            <a:gd name="connsiteX13" fmla="*/ 385762 w 783431"/>
                            <a:gd name="connsiteY13" fmla="*/ 1200149 h 1200149"/>
                            <a:gd name="connsiteX14" fmla="*/ 557212 w 783431"/>
                            <a:gd name="connsiteY14" fmla="*/ 1109662 h 1200149"/>
                            <a:gd name="connsiteX15" fmla="*/ 604837 w 783431"/>
                            <a:gd name="connsiteY15" fmla="*/ 1085850 h 1200149"/>
                            <a:gd name="connsiteX16" fmla="*/ 585787 w 783431"/>
                            <a:gd name="connsiteY16" fmla="*/ 1035844 h 1200149"/>
                            <a:gd name="connsiteX17" fmla="*/ 607219 w 783431"/>
                            <a:gd name="connsiteY17" fmla="*/ 1021557 h 1200149"/>
                            <a:gd name="connsiteX18" fmla="*/ 645319 w 783431"/>
                            <a:gd name="connsiteY18" fmla="*/ 1016794 h 1200149"/>
                            <a:gd name="connsiteX19" fmla="*/ 685800 w 783431"/>
                            <a:gd name="connsiteY19" fmla="*/ 997744 h 1200149"/>
                            <a:gd name="connsiteX20" fmla="*/ 716756 w 783431"/>
                            <a:gd name="connsiteY20" fmla="*/ 1002507 h 1200149"/>
                            <a:gd name="connsiteX21" fmla="*/ 738187 w 783431"/>
                            <a:gd name="connsiteY21" fmla="*/ 969169 h 1200149"/>
                            <a:gd name="connsiteX22" fmla="*/ 783431 w 783431"/>
                            <a:gd name="connsiteY22" fmla="*/ 933450 h 1200149"/>
                            <a:gd name="connsiteX23" fmla="*/ 776287 w 783431"/>
                            <a:gd name="connsiteY23" fmla="*/ 907257 h 1200149"/>
                            <a:gd name="connsiteX24" fmla="*/ 752475 w 783431"/>
                            <a:gd name="connsiteY24" fmla="*/ 888207 h 1200149"/>
                            <a:gd name="connsiteX25" fmla="*/ 752475 w 783431"/>
                            <a:gd name="connsiteY25" fmla="*/ 864394 h 1200149"/>
                            <a:gd name="connsiteX26" fmla="*/ 728662 w 783431"/>
                            <a:gd name="connsiteY26" fmla="*/ 852488 h 1200149"/>
                            <a:gd name="connsiteX27" fmla="*/ 711994 w 783431"/>
                            <a:gd name="connsiteY27" fmla="*/ 802482 h 1200149"/>
                            <a:gd name="connsiteX28" fmla="*/ 688181 w 783431"/>
                            <a:gd name="connsiteY28" fmla="*/ 814388 h 1200149"/>
                            <a:gd name="connsiteX29" fmla="*/ 659606 w 783431"/>
                            <a:gd name="connsiteY29" fmla="*/ 814388 h 1200149"/>
                            <a:gd name="connsiteX30" fmla="*/ 647700 w 783431"/>
                            <a:gd name="connsiteY30" fmla="*/ 847725 h 1200149"/>
                            <a:gd name="connsiteX31" fmla="*/ 623887 w 783431"/>
                            <a:gd name="connsiteY31" fmla="*/ 847725 h 1200149"/>
                            <a:gd name="connsiteX32" fmla="*/ 576262 w 783431"/>
                            <a:gd name="connsiteY32" fmla="*/ 828675 h 1200149"/>
                            <a:gd name="connsiteX33" fmla="*/ 554831 w 783431"/>
                            <a:gd name="connsiteY33" fmla="*/ 816769 h 1200149"/>
                            <a:gd name="connsiteX34" fmla="*/ 547687 w 783431"/>
                            <a:gd name="connsiteY34" fmla="*/ 783432 h 1200149"/>
                            <a:gd name="connsiteX35" fmla="*/ 561975 w 783431"/>
                            <a:gd name="connsiteY35" fmla="*/ 754857 h 1200149"/>
                            <a:gd name="connsiteX36" fmla="*/ 533400 w 783431"/>
                            <a:gd name="connsiteY36" fmla="*/ 733425 h 1200149"/>
                            <a:gd name="connsiteX37" fmla="*/ 509587 w 783431"/>
                            <a:gd name="connsiteY37" fmla="*/ 711994 h 1200149"/>
                            <a:gd name="connsiteX38" fmla="*/ 473869 w 783431"/>
                            <a:gd name="connsiteY38" fmla="*/ 711994 h 1200149"/>
                            <a:gd name="connsiteX39" fmla="*/ 435769 w 783431"/>
                            <a:gd name="connsiteY39" fmla="*/ 711994 h 1200149"/>
                            <a:gd name="connsiteX40" fmla="*/ 438150 w 783431"/>
                            <a:gd name="connsiteY40" fmla="*/ 669132 h 1200149"/>
                            <a:gd name="connsiteX41" fmla="*/ 428625 w 783431"/>
                            <a:gd name="connsiteY41" fmla="*/ 642938 h 1200149"/>
                            <a:gd name="connsiteX42" fmla="*/ 423862 w 783431"/>
                            <a:gd name="connsiteY42" fmla="*/ 607219 h 1200149"/>
                            <a:gd name="connsiteX43" fmla="*/ 426244 w 783431"/>
                            <a:gd name="connsiteY43" fmla="*/ 578644 h 1200149"/>
                            <a:gd name="connsiteX44" fmla="*/ 440531 w 783431"/>
                            <a:gd name="connsiteY44" fmla="*/ 566738 h 1200149"/>
                            <a:gd name="connsiteX45" fmla="*/ 450056 w 783431"/>
                            <a:gd name="connsiteY45" fmla="*/ 535782 h 1200149"/>
                            <a:gd name="connsiteX46" fmla="*/ 457200 w 783431"/>
                            <a:gd name="connsiteY46" fmla="*/ 519113 h 1200149"/>
                            <a:gd name="connsiteX47" fmla="*/ 481012 w 783431"/>
                            <a:gd name="connsiteY47" fmla="*/ 526257 h 1200149"/>
                            <a:gd name="connsiteX48" fmla="*/ 495300 w 783431"/>
                            <a:gd name="connsiteY48" fmla="*/ 576263 h 1200149"/>
                            <a:gd name="connsiteX49" fmla="*/ 507206 w 783431"/>
                            <a:gd name="connsiteY49" fmla="*/ 581025 h 1200149"/>
                            <a:gd name="connsiteX50" fmla="*/ 526256 w 783431"/>
                            <a:gd name="connsiteY50" fmla="*/ 583407 h 1200149"/>
                            <a:gd name="connsiteX51" fmla="*/ 554831 w 783431"/>
                            <a:gd name="connsiteY51" fmla="*/ 583407 h 1200149"/>
                            <a:gd name="connsiteX52" fmla="*/ 557212 w 783431"/>
                            <a:gd name="connsiteY52" fmla="*/ 547688 h 1200149"/>
                            <a:gd name="connsiteX53" fmla="*/ 545306 w 783431"/>
                            <a:gd name="connsiteY53" fmla="*/ 502444 h 1200149"/>
                            <a:gd name="connsiteX54" fmla="*/ 545306 w 783431"/>
                            <a:gd name="connsiteY54" fmla="*/ 476250 h 1200149"/>
                            <a:gd name="connsiteX55" fmla="*/ 581025 w 783431"/>
                            <a:gd name="connsiteY55" fmla="*/ 454819 h 1200149"/>
                            <a:gd name="connsiteX56" fmla="*/ 604837 w 783431"/>
                            <a:gd name="connsiteY56" fmla="*/ 435769 h 1200149"/>
                            <a:gd name="connsiteX57" fmla="*/ 640556 w 783431"/>
                            <a:gd name="connsiteY57" fmla="*/ 414338 h 1200149"/>
                            <a:gd name="connsiteX58" fmla="*/ 645319 w 783431"/>
                            <a:gd name="connsiteY58" fmla="*/ 395288 h 1200149"/>
                            <a:gd name="connsiteX59" fmla="*/ 633412 w 783431"/>
                            <a:gd name="connsiteY59" fmla="*/ 371475 h 1200149"/>
                            <a:gd name="connsiteX60" fmla="*/ 614362 w 783431"/>
                            <a:gd name="connsiteY60" fmla="*/ 369094 h 1200149"/>
                            <a:gd name="connsiteX61" fmla="*/ 609600 w 783431"/>
                            <a:gd name="connsiteY61" fmla="*/ 366713 h 1200149"/>
                            <a:gd name="connsiteX62" fmla="*/ 597694 w 783431"/>
                            <a:gd name="connsiteY62" fmla="*/ 357188 h 1200149"/>
                            <a:gd name="connsiteX63" fmla="*/ 611981 w 783431"/>
                            <a:gd name="connsiteY63" fmla="*/ 345282 h 1200149"/>
                            <a:gd name="connsiteX64" fmla="*/ 652462 w 783431"/>
                            <a:gd name="connsiteY64" fmla="*/ 316707 h 1200149"/>
                            <a:gd name="connsiteX65" fmla="*/ 678656 w 783431"/>
                            <a:gd name="connsiteY65" fmla="*/ 264319 h 1200149"/>
                            <a:gd name="connsiteX66" fmla="*/ 666750 w 783431"/>
                            <a:gd name="connsiteY66" fmla="*/ 242888 h 1200149"/>
                            <a:gd name="connsiteX67" fmla="*/ 638175 w 783431"/>
                            <a:gd name="connsiteY67" fmla="*/ 219075 h 1200149"/>
                            <a:gd name="connsiteX68" fmla="*/ 642937 w 783431"/>
                            <a:gd name="connsiteY68" fmla="*/ 180975 h 1200149"/>
                            <a:gd name="connsiteX69" fmla="*/ 673894 w 783431"/>
                            <a:gd name="connsiteY69" fmla="*/ 171450 h 1200149"/>
                            <a:gd name="connsiteX70" fmla="*/ 700087 w 783431"/>
                            <a:gd name="connsiteY70" fmla="*/ 142875 h 1200149"/>
                            <a:gd name="connsiteX71" fmla="*/ 700087 w 783431"/>
                            <a:gd name="connsiteY71" fmla="*/ 111919 h 1200149"/>
                            <a:gd name="connsiteX72" fmla="*/ 666750 w 783431"/>
                            <a:gd name="connsiteY72" fmla="*/ 107157 h 1200149"/>
                            <a:gd name="connsiteX73" fmla="*/ 645319 w 783431"/>
                            <a:gd name="connsiteY73" fmla="*/ 102394 h 1200149"/>
                            <a:gd name="connsiteX74" fmla="*/ 645319 w 783431"/>
                            <a:gd name="connsiteY74" fmla="*/ 102394 h 1200149"/>
                            <a:gd name="connsiteX75" fmla="*/ 678656 w 783431"/>
                            <a:gd name="connsiteY75" fmla="*/ 69057 h 1200149"/>
                            <a:gd name="connsiteX76" fmla="*/ 685800 w 783431"/>
                            <a:gd name="connsiteY76" fmla="*/ 40482 h 1200149"/>
                            <a:gd name="connsiteX77" fmla="*/ 678656 w 783431"/>
                            <a:gd name="connsiteY77" fmla="*/ 21432 h 1200149"/>
                            <a:gd name="connsiteX78" fmla="*/ 695325 w 783431"/>
                            <a:gd name="connsiteY78" fmla="*/ 2382 h 1200149"/>
                            <a:gd name="connsiteX79" fmla="*/ 628650 w 783431"/>
                            <a:gd name="connsiteY79" fmla="*/ 0 h 1200149"/>
                            <a:gd name="connsiteX80" fmla="*/ 552450 w 783431"/>
                            <a:gd name="connsiteY80" fmla="*/ 52388 h 1200149"/>
                            <a:gd name="connsiteX81" fmla="*/ 538162 w 783431"/>
                            <a:gd name="connsiteY81" fmla="*/ 90488 h 1200149"/>
                            <a:gd name="connsiteX82" fmla="*/ 445294 w 783431"/>
                            <a:gd name="connsiteY82" fmla="*/ 126207 h 1200149"/>
                            <a:gd name="connsiteX83" fmla="*/ 397669 w 783431"/>
                            <a:gd name="connsiteY83" fmla="*/ 159544 h 1200149"/>
                            <a:gd name="connsiteX84" fmla="*/ 376237 w 783431"/>
                            <a:gd name="connsiteY84" fmla="*/ 190500 h 1200149"/>
                            <a:gd name="connsiteX85" fmla="*/ 350044 w 783431"/>
                            <a:gd name="connsiteY85" fmla="*/ 140494 h 1200149"/>
                            <a:gd name="connsiteX86" fmla="*/ 316706 w 783431"/>
                            <a:gd name="connsiteY86" fmla="*/ 140494 h 1200149"/>
                            <a:gd name="connsiteX87" fmla="*/ 304800 w 783431"/>
                            <a:gd name="connsiteY87" fmla="*/ 166688 h 1200149"/>
                            <a:gd name="connsiteX88" fmla="*/ 280987 w 783431"/>
                            <a:gd name="connsiteY88" fmla="*/ 230982 h 1200149"/>
                            <a:gd name="connsiteX89" fmla="*/ 154781 w 783431"/>
                            <a:gd name="connsiteY89" fmla="*/ 223838 h 1200149"/>
                            <a:gd name="connsiteX90" fmla="*/ 140494 w 783431"/>
                            <a:gd name="connsiteY90" fmla="*/ 245269 h 1200149"/>
                            <a:gd name="connsiteX91" fmla="*/ 138112 w 783431"/>
                            <a:gd name="connsiteY91" fmla="*/ 280988 h 1200149"/>
                            <a:gd name="connsiteX92" fmla="*/ 66675 w 783431"/>
                            <a:gd name="connsiteY92" fmla="*/ 309563 h 1200149"/>
                            <a:gd name="connsiteX93" fmla="*/ 54769 w 783431"/>
                            <a:gd name="connsiteY93" fmla="*/ 323850 h 1200149"/>
                            <a:gd name="connsiteX94" fmla="*/ 66675 w 783431"/>
                            <a:gd name="connsiteY94" fmla="*/ 381000 h 1200149"/>
                            <a:gd name="connsiteX95" fmla="*/ 19050 w 783431"/>
                            <a:gd name="connsiteY95" fmla="*/ 423863 h 1200149"/>
                            <a:gd name="connsiteX96" fmla="*/ 26194 w 783431"/>
                            <a:gd name="connsiteY96" fmla="*/ 490538 h 1200149"/>
                            <a:gd name="connsiteX97" fmla="*/ 33337 w 783431"/>
                            <a:gd name="connsiteY97" fmla="*/ 554832 h 1200149"/>
                            <a:gd name="connsiteX98" fmla="*/ 0 w 783431"/>
                            <a:gd name="connsiteY98" fmla="*/ 614363 h 1200149"/>
                            <a:gd name="connsiteX0" fmla="*/ 0 w 783431"/>
                            <a:gd name="connsiteY0" fmla="*/ 614363 h 1200149"/>
                            <a:gd name="connsiteX1" fmla="*/ 21431 w 783431"/>
                            <a:gd name="connsiteY1" fmla="*/ 661988 h 1200149"/>
                            <a:gd name="connsiteX2" fmla="*/ 28575 w 783431"/>
                            <a:gd name="connsiteY2" fmla="*/ 742950 h 1200149"/>
                            <a:gd name="connsiteX3" fmla="*/ 76200 w 783431"/>
                            <a:gd name="connsiteY3" fmla="*/ 814388 h 1200149"/>
                            <a:gd name="connsiteX4" fmla="*/ 102394 w 783431"/>
                            <a:gd name="connsiteY4" fmla="*/ 919163 h 1200149"/>
                            <a:gd name="connsiteX5" fmla="*/ 116681 w 783431"/>
                            <a:gd name="connsiteY5" fmla="*/ 947738 h 1200149"/>
                            <a:gd name="connsiteX6" fmla="*/ 130969 w 783431"/>
                            <a:gd name="connsiteY6" fmla="*/ 995363 h 1200149"/>
                            <a:gd name="connsiteX7" fmla="*/ 150019 w 783431"/>
                            <a:gd name="connsiteY7" fmla="*/ 1023938 h 1200149"/>
                            <a:gd name="connsiteX8" fmla="*/ 159544 w 783431"/>
                            <a:gd name="connsiteY8" fmla="*/ 1042988 h 1200149"/>
                            <a:gd name="connsiteX9" fmla="*/ 197644 w 783431"/>
                            <a:gd name="connsiteY9" fmla="*/ 1069182 h 1200149"/>
                            <a:gd name="connsiteX10" fmla="*/ 245269 w 783431"/>
                            <a:gd name="connsiteY10" fmla="*/ 1090613 h 1200149"/>
                            <a:gd name="connsiteX11" fmla="*/ 264318 w 783431"/>
                            <a:gd name="connsiteY11" fmla="*/ 1131094 h 1200149"/>
                            <a:gd name="connsiteX12" fmla="*/ 295275 w 783431"/>
                            <a:gd name="connsiteY12" fmla="*/ 1164431 h 1200149"/>
                            <a:gd name="connsiteX13" fmla="*/ 385762 w 783431"/>
                            <a:gd name="connsiteY13" fmla="*/ 1200149 h 1200149"/>
                            <a:gd name="connsiteX14" fmla="*/ 592931 w 783431"/>
                            <a:gd name="connsiteY14" fmla="*/ 1126331 h 1200149"/>
                            <a:gd name="connsiteX15" fmla="*/ 604837 w 783431"/>
                            <a:gd name="connsiteY15" fmla="*/ 1085850 h 1200149"/>
                            <a:gd name="connsiteX16" fmla="*/ 585787 w 783431"/>
                            <a:gd name="connsiteY16" fmla="*/ 1035844 h 1200149"/>
                            <a:gd name="connsiteX17" fmla="*/ 607219 w 783431"/>
                            <a:gd name="connsiteY17" fmla="*/ 1021557 h 1200149"/>
                            <a:gd name="connsiteX18" fmla="*/ 645319 w 783431"/>
                            <a:gd name="connsiteY18" fmla="*/ 1016794 h 1200149"/>
                            <a:gd name="connsiteX19" fmla="*/ 685800 w 783431"/>
                            <a:gd name="connsiteY19" fmla="*/ 997744 h 1200149"/>
                            <a:gd name="connsiteX20" fmla="*/ 716756 w 783431"/>
                            <a:gd name="connsiteY20" fmla="*/ 1002507 h 1200149"/>
                            <a:gd name="connsiteX21" fmla="*/ 738187 w 783431"/>
                            <a:gd name="connsiteY21" fmla="*/ 969169 h 1200149"/>
                            <a:gd name="connsiteX22" fmla="*/ 783431 w 783431"/>
                            <a:gd name="connsiteY22" fmla="*/ 933450 h 1200149"/>
                            <a:gd name="connsiteX23" fmla="*/ 776287 w 783431"/>
                            <a:gd name="connsiteY23" fmla="*/ 907257 h 1200149"/>
                            <a:gd name="connsiteX24" fmla="*/ 752475 w 783431"/>
                            <a:gd name="connsiteY24" fmla="*/ 888207 h 1200149"/>
                            <a:gd name="connsiteX25" fmla="*/ 752475 w 783431"/>
                            <a:gd name="connsiteY25" fmla="*/ 864394 h 1200149"/>
                            <a:gd name="connsiteX26" fmla="*/ 728662 w 783431"/>
                            <a:gd name="connsiteY26" fmla="*/ 852488 h 1200149"/>
                            <a:gd name="connsiteX27" fmla="*/ 711994 w 783431"/>
                            <a:gd name="connsiteY27" fmla="*/ 802482 h 1200149"/>
                            <a:gd name="connsiteX28" fmla="*/ 688181 w 783431"/>
                            <a:gd name="connsiteY28" fmla="*/ 814388 h 1200149"/>
                            <a:gd name="connsiteX29" fmla="*/ 659606 w 783431"/>
                            <a:gd name="connsiteY29" fmla="*/ 814388 h 1200149"/>
                            <a:gd name="connsiteX30" fmla="*/ 647700 w 783431"/>
                            <a:gd name="connsiteY30" fmla="*/ 847725 h 1200149"/>
                            <a:gd name="connsiteX31" fmla="*/ 623887 w 783431"/>
                            <a:gd name="connsiteY31" fmla="*/ 847725 h 1200149"/>
                            <a:gd name="connsiteX32" fmla="*/ 576262 w 783431"/>
                            <a:gd name="connsiteY32" fmla="*/ 828675 h 1200149"/>
                            <a:gd name="connsiteX33" fmla="*/ 554831 w 783431"/>
                            <a:gd name="connsiteY33" fmla="*/ 816769 h 1200149"/>
                            <a:gd name="connsiteX34" fmla="*/ 547687 w 783431"/>
                            <a:gd name="connsiteY34" fmla="*/ 783432 h 1200149"/>
                            <a:gd name="connsiteX35" fmla="*/ 561975 w 783431"/>
                            <a:gd name="connsiteY35" fmla="*/ 754857 h 1200149"/>
                            <a:gd name="connsiteX36" fmla="*/ 533400 w 783431"/>
                            <a:gd name="connsiteY36" fmla="*/ 733425 h 1200149"/>
                            <a:gd name="connsiteX37" fmla="*/ 509587 w 783431"/>
                            <a:gd name="connsiteY37" fmla="*/ 711994 h 1200149"/>
                            <a:gd name="connsiteX38" fmla="*/ 473869 w 783431"/>
                            <a:gd name="connsiteY38" fmla="*/ 711994 h 1200149"/>
                            <a:gd name="connsiteX39" fmla="*/ 435769 w 783431"/>
                            <a:gd name="connsiteY39" fmla="*/ 711994 h 1200149"/>
                            <a:gd name="connsiteX40" fmla="*/ 438150 w 783431"/>
                            <a:gd name="connsiteY40" fmla="*/ 669132 h 1200149"/>
                            <a:gd name="connsiteX41" fmla="*/ 428625 w 783431"/>
                            <a:gd name="connsiteY41" fmla="*/ 642938 h 1200149"/>
                            <a:gd name="connsiteX42" fmla="*/ 423862 w 783431"/>
                            <a:gd name="connsiteY42" fmla="*/ 607219 h 1200149"/>
                            <a:gd name="connsiteX43" fmla="*/ 426244 w 783431"/>
                            <a:gd name="connsiteY43" fmla="*/ 578644 h 1200149"/>
                            <a:gd name="connsiteX44" fmla="*/ 440531 w 783431"/>
                            <a:gd name="connsiteY44" fmla="*/ 566738 h 1200149"/>
                            <a:gd name="connsiteX45" fmla="*/ 450056 w 783431"/>
                            <a:gd name="connsiteY45" fmla="*/ 535782 h 1200149"/>
                            <a:gd name="connsiteX46" fmla="*/ 457200 w 783431"/>
                            <a:gd name="connsiteY46" fmla="*/ 519113 h 1200149"/>
                            <a:gd name="connsiteX47" fmla="*/ 481012 w 783431"/>
                            <a:gd name="connsiteY47" fmla="*/ 526257 h 1200149"/>
                            <a:gd name="connsiteX48" fmla="*/ 495300 w 783431"/>
                            <a:gd name="connsiteY48" fmla="*/ 576263 h 1200149"/>
                            <a:gd name="connsiteX49" fmla="*/ 507206 w 783431"/>
                            <a:gd name="connsiteY49" fmla="*/ 581025 h 1200149"/>
                            <a:gd name="connsiteX50" fmla="*/ 526256 w 783431"/>
                            <a:gd name="connsiteY50" fmla="*/ 583407 h 1200149"/>
                            <a:gd name="connsiteX51" fmla="*/ 554831 w 783431"/>
                            <a:gd name="connsiteY51" fmla="*/ 583407 h 1200149"/>
                            <a:gd name="connsiteX52" fmla="*/ 557212 w 783431"/>
                            <a:gd name="connsiteY52" fmla="*/ 547688 h 1200149"/>
                            <a:gd name="connsiteX53" fmla="*/ 545306 w 783431"/>
                            <a:gd name="connsiteY53" fmla="*/ 502444 h 1200149"/>
                            <a:gd name="connsiteX54" fmla="*/ 545306 w 783431"/>
                            <a:gd name="connsiteY54" fmla="*/ 476250 h 1200149"/>
                            <a:gd name="connsiteX55" fmla="*/ 581025 w 783431"/>
                            <a:gd name="connsiteY55" fmla="*/ 454819 h 1200149"/>
                            <a:gd name="connsiteX56" fmla="*/ 604837 w 783431"/>
                            <a:gd name="connsiteY56" fmla="*/ 435769 h 1200149"/>
                            <a:gd name="connsiteX57" fmla="*/ 640556 w 783431"/>
                            <a:gd name="connsiteY57" fmla="*/ 414338 h 1200149"/>
                            <a:gd name="connsiteX58" fmla="*/ 645319 w 783431"/>
                            <a:gd name="connsiteY58" fmla="*/ 395288 h 1200149"/>
                            <a:gd name="connsiteX59" fmla="*/ 633412 w 783431"/>
                            <a:gd name="connsiteY59" fmla="*/ 371475 h 1200149"/>
                            <a:gd name="connsiteX60" fmla="*/ 614362 w 783431"/>
                            <a:gd name="connsiteY60" fmla="*/ 369094 h 1200149"/>
                            <a:gd name="connsiteX61" fmla="*/ 609600 w 783431"/>
                            <a:gd name="connsiteY61" fmla="*/ 366713 h 1200149"/>
                            <a:gd name="connsiteX62" fmla="*/ 597694 w 783431"/>
                            <a:gd name="connsiteY62" fmla="*/ 357188 h 1200149"/>
                            <a:gd name="connsiteX63" fmla="*/ 611981 w 783431"/>
                            <a:gd name="connsiteY63" fmla="*/ 345282 h 1200149"/>
                            <a:gd name="connsiteX64" fmla="*/ 652462 w 783431"/>
                            <a:gd name="connsiteY64" fmla="*/ 316707 h 1200149"/>
                            <a:gd name="connsiteX65" fmla="*/ 678656 w 783431"/>
                            <a:gd name="connsiteY65" fmla="*/ 264319 h 1200149"/>
                            <a:gd name="connsiteX66" fmla="*/ 666750 w 783431"/>
                            <a:gd name="connsiteY66" fmla="*/ 242888 h 1200149"/>
                            <a:gd name="connsiteX67" fmla="*/ 638175 w 783431"/>
                            <a:gd name="connsiteY67" fmla="*/ 219075 h 1200149"/>
                            <a:gd name="connsiteX68" fmla="*/ 642937 w 783431"/>
                            <a:gd name="connsiteY68" fmla="*/ 180975 h 1200149"/>
                            <a:gd name="connsiteX69" fmla="*/ 673894 w 783431"/>
                            <a:gd name="connsiteY69" fmla="*/ 171450 h 1200149"/>
                            <a:gd name="connsiteX70" fmla="*/ 700087 w 783431"/>
                            <a:gd name="connsiteY70" fmla="*/ 142875 h 1200149"/>
                            <a:gd name="connsiteX71" fmla="*/ 700087 w 783431"/>
                            <a:gd name="connsiteY71" fmla="*/ 111919 h 1200149"/>
                            <a:gd name="connsiteX72" fmla="*/ 666750 w 783431"/>
                            <a:gd name="connsiteY72" fmla="*/ 107157 h 1200149"/>
                            <a:gd name="connsiteX73" fmla="*/ 645319 w 783431"/>
                            <a:gd name="connsiteY73" fmla="*/ 102394 h 1200149"/>
                            <a:gd name="connsiteX74" fmla="*/ 645319 w 783431"/>
                            <a:gd name="connsiteY74" fmla="*/ 102394 h 1200149"/>
                            <a:gd name="connsiteX75" fmla="*/ 678656 w 783431"/>
                            <a:gd name="connsiteY75" fmla="*/ 69057 h 1200149"/>
                            <a:gd name="connsiteX76" fmla="*/ 685800 w 783431"/>
                            <a:gd name="connsiteY76" fmla="*/ 40482 h 1200149"/>
                            <a:gd name="connsiteX77" fmla="*/ 678656 w 783431"/>
                            <a:gd name="connsiteY77" fmla="*/ 21432 h 1200149"/>
                            <a:gd name="connsiteX78" fmla="*/ 695325 w 783431"/>
                            <a:gd name="connsiteY78" fmla="*/ 2382 h 1200149"/>
                            <a:gd name="connsiteX79" fmla="*/ 628650 w 783431"/>
                            <a:gd name="connsiteY79" fmla="*/ 0 h 1200149"/>
                            <a:gd name="connsiteX80" fmla="*/ 552450 w 783431"/>
                            <a:gd name="connsiteY80" fmla="*/ 52388 h 1200149"/>
                            <a:gd name="connsiteX81" fmla="*/ 538162 w 783431"/>
                            <a:gd name="connsiteY81" fmla="*/ 90488 h 1200149"/>
                            <a:gd name="connsiteX82" fmla="*/ 445294 w 783431"/>
                            <a:gd name="connsiteY82" fmla="*/ 126207 h 1200149"/>
                            <a:gd name="connsiteX83" fmla="*/ 397669 w 783431"/>
                            <a:gd name="connsiteY83" fmla="*/ 159544 h 1200149"/>
                            <a:gd name="connsiteX84" fmla="*/ 376237 w 783431"/>
                            <a:gd name="connsiteY84" fmla="*/ 190500 h 1200149"/>
                            <a:gd name="connsiteX85" fmla="*/ 350044 w 783431"/>
                            <a:gd name="connsiteY85" fmla="*/ 140494 h 1200149"/>
                            <a:gd name="connsiteX86" fmla="*/ 316706 w 783431"/>
                            <a:gd name="connsiteY86" fmla="*/ 140494 h 1200149"/>
                            <a:gd name="connsiteX87" fmla="*/ 304800 w 783431"/>
                            <a:gd name="connsiteY87" fmla="*/ 166688 h 1200149"/>
                            <a:gd name="connsiteX88" fmla="*/ 280987 w 783431"/>
                            <a:gd name="connsiteY88" fmla="*/ 230982 h 1200149"/>
                            <a:gd name="connsiteX89" fmla="*/ 154781 w 783431"/>
                            <a:gd name="connsiteY89" fmla="*/ 223838 h 1200149"/>
                            <a:gd name="connsiteX90" fmla="*/ 140494 w 783431"/>
                            <a:gd name="connsiteY90" fmla="*/ 245269 h 1200149"/>
                            <a:gd name="connsiteX91" fmla="*/ 138112 w 783431"/>
                            <a:gd name="connsiteY91" fmla="*/ 280988 h 1200149"/>
                            <a:gd name="connsiteX92" fmla="*/ 66675 w 783431"/>
                            <a:gd name="connsiteY92" fmla="*/ 309563 h 1200149"/>
                            <a:gd name="connsiteX93" fmla="*/ 54769 w 783431"/>
                            <a:gd name="connsiteY93" fmla="*/ 323850 h 1200149"/>
                            <a:gd name="connsiteX94" fmla="*/ 66675 w 783431"/>
                            <a:gd name="connsiteY94" fmla="*/ 381000 h 1200149"/>
                            <a:gd name="connsiteX95" fmla="*/ 19050 w 783431"/>
                            <a:gd name="connsiteY95" fmla="*/ 423863 h 1200149"/>
                            <a:gd name="connsiteX96" fmla="*/ 26194 w 783431"/>
                            <a:gd name="connsiteY96" fmla="*/ 490538 h 1200149"/>
                            <a:gd name="connsiteX97" fmla="*/ 33337 w 783431"/>
                            <a:gd name="connsiteY97" fmla="*/ 554832 h 1200149"/>
                            <a:gd name="connsiteX98" fmla="*/ 0 w 783431"/>
                            <a:gd name="connsiteY98" fmla="*/ 614363 h 1200149"/>
                            <a:gd name="connsiteX0" fmla="*/ 0 w 783431"/>
                            <a:gd name="connsiteY0" fmla="*/ 614363 h 1200149"/>
                            <a:gd name="connsiteX1" fmla="*/ 21431 w 783431"/>
                            <a:gd name="connsiteY1" fmla="*/ 661988 h 1200149"/>
                            <a:gd name="connsiteX2" fmla="*/ 28575 w 783431"/>
                            <a:gd name="connsiteY2" fmla="*/ 742950 h 1200149"/>
                            <a:gd name="connsiteX3" fmla="*/ 76200 w 783431"/>
                            <a:gd name="connsiteY3" fmla="*/ 814388 h 1200149"/>
                            <a:gd name="connsiteX4" fmla="*/ 102394 w 783431"/>
                            <a:gd name="connsiteY4" fmla="*/ 919163 h 1200149"/>
                            <a:gd name="connsiteX5" fmla="*/ 116681 w 783431"/>
                            <a:gd name="connsiteY5" fmla="*/ 947738 h 1200149"/>
                            <a:gd name="connsiteX6" fmla="*/ 130969 w 783431"/>
                            <a:gd name="connsiteY6" fmla="*/ 995363 h 1200149"/>
                            <a:gd name="connsiteX7" fmla="*/ 150019 w 783431"/>
                            <a:gd name="connsiteY7" fmla="*/ 1023938 h 1200149"/>
                            <a:gd name="connsiteX8" fmla="*/ 159544 w 783431"/>
                            <a:gd name="connsiteY8" fmla="*/ 1042988 h 1200149"/>
                            <a:gd name="connsiteX9" fmla="*/ 197644 w 783431"/>
                            <a:gd name="connsiteY9" fmla="*/ 1069182 h 1200149"/>
                            <a:gd name="connsiteX10" fmla="*/ 245269 w 783431"/>
                            <a:gd name="connsiteY10" fmla="*/ 1090613 h 1200149"/>
                            <a:gd name="connsiteX11" fmla="*/ 264318 w 783431"/>
                            <a:gd name="connsiteY11" fmla="*/ 1131094 h 1200149"/>
                            <a:gd name="connsiteX12" fmla="*/ 295275 w 783431"/>
                            <a:gd name="connsiteY12" fmla="*/ 1164431 h 1200149"/>
                            <a:gd name="connsiteX13" fmla="*/ 385762 w 783431"/>
                            <a:gd name="connsiteY13" fmla="*/ 1200149 h 1200149"/>
                            <a:gd name="connsiteX14" fmla="*/ 545306 w 783431"/>
                            <a:gd name="connsiteY14" fmla="*/ 1145381 h 1200149"/>
                            <a:gd name="connsiteX15" fmla="*/ 592931 w 783431"/>
                            <a:gd name="connsiteY15" fmla="*/ 1126331 h 1200149"/>
                            <a:gd name="connsiteX16" fmla="*/ 604837 w 783431"/>
                            <a:gd name="connsiteY16" fmla="*/ 1085850 h 1200149"/>
                            <a:gd name="connsiteX17" fmla="*/ 585787 w 783431"/>
                            <a:gd name="connsiteY17" fmla="*/ 1035844 h 1200149"/>
                            <a:gd name="connsiteX18" fmla="*/ 607219 w 783431"/>
                            <a:gd name="connsiteY18" fmla="*/ 1021557 h 1200149"/>
                            <a:gd name="connsiteX19" fmla="*/ 645319 w 783431"/>
                            <a:gd name="connsiteY19" fmla="*/ 1016794 h 1200149"/>
                            <a:gd name="connsiteX20" fmla="*/ 685800 w 783431"/>
                            <a:gd name="connsiteY20" fmla="*/ 997744 h 1200149"/>
                            <a:gd name="connsiteX21" fmla="*/ 716756 w 783431"/>
                            <a:gd name="connsiteY21" fmla="*/ 1002507 h 1200149"/>
                            <a:gd name="connsiteX22" fmla="*/ 738187 w 783431"/>
                            <a:gd name="connsiteY22" fmla="*/ 969169 h 1200149"/>
                            <a:gd name="connsiteX23" fmla="*/ 783431 w 783431"/>
                            <a:gd name="connsiteY23" fmla="*/ 933450 h 1200149"/>
                            <a:gd name="connsiteX24" fmla="*/ 776287 w 783431"/>
                            <a:gd name="connsiteY24" fmla="*/ 907257 h 1200149"/>
                            <a:gd name="connsiteX25" fmla="*/ 752475 w 783431"/>
                            <a:gd name="connsiteY25" fmla="*/ 888207 h 1200149"/>
                            <a:gd name="connsiteX26" fmla="*/ 752475 w 783431"/>
                            <a:gd name="connsiteY26" fmla="*/ 864394 h 1200149"/>
                            <a:gd name="connsiteX27" fmla="*/ 728662 w 783431"/>
                            <a:gd name="connsiteY27" fmla="*/ 852488 h 1200149"/>
                            <a:gd name="connsiteX28" fmla="*/ 711994 w 783431"/>
                            <a:gd name="connsiteY28" fmla="*/ 802482 h 1200149"/>
                            <a:gd name="connsiteX29" fmla="*/ 688181 w 783431"/>
                            <a:gd name="connsiteY29" fmla="*/ 814388 h 1200149"/>
                            <a:gd name="connsiteX30" fmla="*/ 659606 w 783431"/>
                            <a:gd name="connsiteY30" fmla="*/ 814388 h 1200149"/>
                            <a:gd name="connsiteX31" fmla="*/ 647700 w 783431"/>
                            <a:gd name="connsiteY31" fmla="*/ 847725 h 1200149"/>
                            <a:gd name="connsiteX32" fmla="*/ 623887 w 783431"/>
                            <a:gd name="connsiteY32" fmla="*/ 847725 h 1200149"/>
                            <a:gd name="connsiteX33" fmla="*/ 576262 w 783431"/>
                            <a:gd name="connsiteY33" fmla="*/ 828675 h 1200149"/>
                            <a:gd name="connsiteX34" fmla="*/ 554831 w 783431"/>
                            <a:gd name="connsiteY34" fmla="*/ 816769 h 1200149"/>
                            <a:gd name="connsiteX35" fmla="*/ 547687 w 783431"/>
                            <a:gd name="connsiteY35" fmla="*/ 783432 h 1200149"/>
                            <a:gd name="connsiteX36" fmla="*/ 561975 w 783431"/>
                            <a:gd name="connsiteY36" fmla="*/ 754857 h 1200149"/>
                            <a:gd name="connsiteX37" fmla="*/ 533400 w 783431"/>
                            <a:gd name="connsiteY37" fmla="*/ 733425 h 1200149"/>
                            <a:gd name="connsiteX38" fmla="*/ 509587 w 783431"/>
                            <a:gd name="connsiteY38" fmla="*/ 711994 h 1200149"/>
                            <a:gd name="connsiteX39" fmla="*/ 473869 w 783431"/>
                            <a:gd name="connsiteY39" fmla="*/ 711994 h 1200149"/>
                            <a:gd name="connsiteX40" fmla="*/ 435769 w 783431"/>
                            <a:gd name="connsiteY40" fmla="*/ 711994 h 1200149"/>
                            <a:gd name="connsiteX41" fmla="*/ 438150 w 783431"/>
                            <a:gd name="connsiteY41" fmla="*/ 669132 h 1200149"/>
                            <a:gd name="connsiteX42" fmla="*/ 428625 w 783431"/>
                            <a:gd name="connsiteY42" fmla="*/ 642938 h 1200149"/>
                            <a:gd name="connsiteX43" fmla="*/ 423862 w 783431"/>
                            <a:gd name="connsiteY43" fmla="*/ 607219 h 1200149"/>
                            <a:gd name="connsiteX44" fmla="*/ 426244 w 783431"/>
                            <a:gd name="connsiteY44" fmla="*/ 578644 h 1200149"/>
                            <a:gd name="connsiteX45" fmla="*/ 440531 w 783431"/>
                            <a:gd name="connsiteY45" fmla="*/ 566738 h 1200149"/>
                            <a:gd name="connsiteX46" fmla="*/ 450056 w 783431"/>
                            <a:gd name="connsiteY46" fmla="*/ 535782 h 1200149"/>
                            <a:gd name="connsiteX47" fmla="*/ 457200 w 783431"/>
                            <a:gd name="connsiteY47" fmla="*/ 519113 h 1200149"/>
                            <a:gd name="connsiteX48" fmla="*/ 481012 w 783431"/>
                            <a:gd name="connsiteY48" fmla="*/ 526257 h 1200149"/>
                            <a:gd name="connsiteX49" fmla="*/ 495300 w 783431"/>
                            <a:gd name="connsiteY49" fmla="*/ 576263 h 1200149"/>
                            <a:gd name="connsiteX50" fmla="*/ 507206 w 783431"/>
                            <a:gd name="connsiteY50" fmla="*/ 581025 h 1200149"/>
                            <a:gd name="connsiteX51" fmla="*/ 526256 w 783431"/>
                            <a:gd name="connsiteY51" fmla="*/ 583407 h 1200149"/>
                            <a:gd name="connsiteX52" fmla="*/ 554831 w 783431"/>
                            <a:gd name="connsiteY52" fmla="*/ 583407 h 1200149"/>
                            <a:gd name="connsiteX53" fmla="*/ 557212 w 783431"/>
                            <a:gd name="connsiteY53" fmla="*/ 547688 h 1200149"/>
                            <a:gd name="connsiteX54" fmla="*/ 545306 w 783431"/>
                            <a:gd name="connsiteY54" fmla="*/ 502444 h 1200149"/>
                            <a:gd name="connsiteX55" fmla="*/ 545306 w 783431"/>
                            <a:gd name="connsiteY55" fmla="*/ 476250 h 1200149"/>
                            <a:gd name="connsiteX56" fmla="*/ 581025 w 783431"/>
                            <a:gd name="connsiteY56" fmla="*/ 454819 h 1200149"/>
                            <a:gd name="connsiteX57" fmla="*/ 604837 w 783431"/>
                            <a:gd name="connsiteY57" fmla="*/ 435769 h 1200149"/>
                            <a:gd name="connsiteX58" fmla="*/ 640556 w 783431"/>
                            <a:gd name="connsiteY58" fmla="*/ 414338 h 1200149"/>
                            <a:gd name="connsiteX59" fmla="*/ 645319 w 783431"/>
                            <a:gd name="connsiteY59" fmla="*/ 395288 h 1200149"/>
                            <a:gd name="connsiteX60" fmla="*/ 633412 w 783431"/>
                            <a:gd name="connsiteY60" fmla="*/ 371475 h 1200149"/>
                            <a:gd name="connsiteX61" fmla="*/ 614362 w 783431"/>
                            <a:gd name="connsiteY61" fmla="*/ 369094 h 1200149"/>
                            <a:gd name="connsiteX62" fmla="*/ 609600 w 783431"/>
                            <a:gd name="connsiteY62" fmla="*/ 366713 h 1200149"/>
                            <a:gd name="connsiteX63" fmla="*/ 597694 w 783431"/>
                            <a:gd name="connsiteY63" fmla="*/ 357188 h 1200149"/>
                            <a:gd name="connsiteX64" fmla="*/ 611981 w 783431"/>
                            <a:gd name="connsiteY64" fmla="*/ 345282 h 1200149"/>
                            <a:gd name="connsiteX65" fmla="*/ 652462 w 783431"/>
                            <a:gd name="connsiteY65" fmla="*/ 316707 h 1200149"/>
                            <a:gd name="connsiteX66" fmla="*/ 678656 w 783431"/>
                            <a:gd name="connsiteY66" fmla="*/ 264319 h 1200149"/>
                            <a:gd name="connsiteX67" fmla="*/ 666750 w 783431"/>
                            <a:gd name="connsiteY67" fmla="*/ 242888 h 1200149"/>
                            <a:gd name="connsiteX68" fmla="*/ 638175 w 783431"/>
                            <a:gd name="connsiteY68" fmla="*/ 219075 h 1200149"/>
                            <a:gd name="connsiteX69" fmla="*/ 642937 w 783431"/>
                            <a:gd name="connsiteY69" fmla="*/ 180975 h 1200149"/>
                            <a:gd name="connsiteX70" fmla="*/ 673894 w 783431"/>
                            <a:gd name="connsiteY70" fmla="*/ 171450 h 1200149"/>
                            <a:gd name="connsiteX71" fmla="*/ 700087 w 783431"/>
                            <a:gd name="connsiteY71" fmla="*/ 142875 h 1200149"/>
                            <a:gd name="connsiteX72" fmla="*/ 700087 w 783431"/>
                            <a:gd name="connsiteY72" fmla="*/ 111919 h 1200149"/>
                            <a:gd name="connsiteX73" fmla="*/ 666750 w 783431"/>
                            <a:gd name="connsiteY73" fmla="*/ 107157 h 1200149"/>
                            <a:gd name="connsiteX74" fmla="*/ 645319 w 783431"/>
                            <a:gd name="connsiteY74" fmla="*/ 102394 h 1200149"/>
                            <a:gd name="connsiteX75" fmla="*/ 645319 w 783431"/>
                            <a:gd name="connsiteY75" fmla="*/ 102394 h 1200149"/>
                            <a:gd name="connsiteX76" fmla="*/ 678656 w 783431"/>
                            <a:gd name="connsiteY76" fmla="*/ 69057 h 1200149"/>
                            <a:gd name="connsiteX77" fmla="*/ 685800 w 783431"/>
                            <a:gd name="connsiteY77" fmla="*/ 40482 h 1200149"/>
                            <a:gd name="connsiteX78" fmla="*/ 678656 w 783431"/>
                            <a:gd name="connsiteY78" fmla="*/ 21432 h 1200149"/>
                            <a:gd name="connsiteX79" fmla="*/ 695325 w 783431"/>
                            <a:gd name="connsiteY79" fmla="*/ 2382 h 1200149"/>
                            <a:gd name="connsiteX80" fmla="*/ 628650 w 783431"/>
                            <a:gd name="connsiteY80" fmla="*/ 0 h 1200149"/>
                            <a:gd name="connsiteX81" fmla="*/ 552450 w 783431"/>
                            <a:gd name="connsiteY81" fmla="*/ 52388 h 1200149"/>
                            <a:gd name="connsiteX82" fmla="*/ 538162 w 783431"/>
                            <a:gd name="connsiteY82" fmla="*/ 90488 h 1200149"/>
                            <a:gd name="connsiteX83" fmla="*/ 445294 w 783431"/>
                            <a:gd name="connsiteY83" fmla="*/ 126207 h 1200149"/>
                            <a:gd name="connsiteX84" fmla="*/ 397669 w 783431"/>
                            <a:gd name="connsiteY84" fmla="*/ 159544 h 1200149"/>
                            <a:gd name="connsiteX85" fmla="*/ 376237 w 783431"/>
                            <a:gd name="connsiteY85" fmla="*/ 190500 h 1200149"/>
                            <a:gd name="connsiteX86" fmla="*/ 350044 w 783431"/>
                            <a:gd name="connsiteY86" fmla="*/ 140494 h 1200149"/>
                            <a:gd name="connsiteX87" fmla="*/ 316706 w 783431"/>
                            <a:gd name="connsiteY87" fmla="*/ 140494 h 1200149"/>
                            <a:gd name="connsiteX88" fmla="*/ 304800 w 783431"/>
                            <a:gd name="connsiteY88" fmla="*/ 166688 h 1200149"/>
                            <a:gd name="connsiteX89" fmla="*/ 280987 w 783431"/>
                            <a:gd name="connsiteY89" fmla="*/ 230982 h 1200149"/>
                            <a:gd name="connsiteX90" fmla="*/ 154781 w 783431"/>
                            <a:gd name="connsiteY90" fmla="*/ 223838 h 1200149"/>
                            <a:gd name="connsiteX91" fmla="*/ 140494 w 783431"/>
                            <a:gd name="connsiteY91" fmla="*/ 245269 h 1200149"/>
                            <a:gd name="connsiteX92" fmla="*/ 138112 w 783431"/>
                            <a:gd name="connsiteY92" fmla="*/ 280988 h 1200149"/>
                            <a:gd name="connsiteX93" fmla="*/ 66675 w 783431"/>
                            <a:gd name="connsiteY93" fmla="*/ 309563 h 1200149"/>
                            <a:gd name="connsiteX94" fmla="*/ 54769 w 783431"/>
                            <a:gd name="connsiteY94" fmla="*/ 323850 h 1200149"/>
                            <a:gd name="connsiteX95" fmla="*/ 66675 w 783431"/>
                            <a:gd name="connsiteY95" fmla="*/ 381000 h 1200149"/>
                            <a:gd name="connsiteX96" fmla="*/ 19050 w 783431"/>
                            <a:gd name="connsiteY96" fmla="*/ 423863 h 1200149"/>
                            <a:gd name="connsiteX97" fmla="*/ 26194 w 783431"/>
                            <a:gd name="connsiteY97" fmla="*/ 490538 h 1200149"/>
                            <a:gd name="connsiteX98" fmla="*/ 33337 w 783431"/>
                            <a:gd name="connsiteY98" fmla="*/ 554832 h 1200149"/>
                            <a:gd name="connsiteX99" fmla="*/ 0 w 783431"/>
                            <a:gd name="connsiteY99" fmla="*/ 614363 h 1200149"/>
                            <a:gd name="connsiteX0" fmla="*/ 0 w 783431"/>
                            <a:gd name="connsiteY0" fmla="*/ 614363 h 1202531"/>
                            <a:gd name="connsiteX1" fmla="*/ 21431 w 783431"/>
                            <a:gd name="connsiteY1" fmla="*/ 661988 h 1202531"/>
                            <a:gd name="connsiteX2" fmla="*/ 28575 w 783431"/>
                            <a:gd name="connsiteY2" fmla="*/ 742950 h 1202531"/>
                            <a:gd name="connsiteX3" fmla="*/ 76200 w 783431"/>
                            <a:gd name="connsiteY3" fmla="*/ 814388 h 1202531"/>
                            <a:gd name="connsiteX4" fmla="*/ 102394 w 783431"/>
                            <a:gd name="connsiteY4" fmla="*/ 919163 h 1202531"/>
                            <a:gd name="connsiteX5" fmla="*/ 116681 w 783431"/>
                            <a:gd name="connsiteY5" fmla="*/ 947738 h 1202531"/>
                            <a:gd name="connsiteX6" fmla="*/ 130969 w 783431"/>
                            <a:gd name="connsiteY6" fmla="*/ 995363 h 1202531"/>
                            <a:gd name="connsiteX7" fmla="*/ 150019 w 783431"/>
                            <a:gd name="connsiteY7" fmla="*/ 1023938 h 1202531"/>
                            <a:gd name="connsiteX8" fmla="*/ 159544 w 783431"/>
                            <a:gd name="connsiteY8" fmla="*/ 1042988 h 1202531"/>
                            <a:gd name="connsiteX9" fmla="*/ 197644 w 783431"/>
                            <a:gd name="connsiteY9" fmla="*/ 1069182 h 1202531"/>
                            <a:gd name="connsiteX10" fmla="*/ 245269 w 783431"/>
                            <a:gd name="connsiteY10" fmla="*/ 1090613 h 1202531"/>
                            <a:gd name="connsiteX11" fmla="*/ 264318 w 783431"/>
                            <a:gd name="connsiteY11" fmla="*/ 1131094 h 1202531"/>
                            <a:gd name="connsiteX12" fmla="*/ 295275 w 783431"/>
                            <a:gd name="connsiteY12" fmla="*/ 1164431 h 1202531"/>
                            <a:gd name="connsiteX13" fmla="*/ 385762 w 783431"/>
                            <a:gd name="connsiteY13" fmla="*/ 1200149 h 1202531"/>
                            <a:gd name="connsiteX14" fmla="*/ 554831 w 783431"/>
                            <a:gd name="connsiteY14" fmla="*/ 1202531 h 1202531"/>
                            <a:gd name="connsiteX15" fmla="*/ 592931 w 783431"/>
                            <a:gd name="connsiteY15" fmla="*/ 1126331 h 1202531"/>
                            <a:gd name="connsiteX16" fmla="*/ 604837 w 783431"/>
                            <a:gd name="connsiteY16" fmla="*/ 1085850 h 1202531"/>
                            <a:gd name="connsiteX17" fmla="*/ 585787 w 783431"/>
                            <a:gd name="connsiteY17" fmla="*/ 1035844 h 1202531"/>
                            <a:gd name="connsiteX18" fmla="*/ 607219 w 783431"/>
                            <a:gd name="connsiteY18" fmla="*/ 1021557 h 1202531"/>
                            <a:gd name="connsiteX19" fmla="*/ 645319 w 783431"/>
                            <a:gd name="connsiteY19" fmla="*/ 1016794 h 1202531"/>
                            <a:gd name="connsiteX20" fmla="*/ 685800 w 783431"/>
                            <a:gd name="connsiteY20" fmla="*/ 997744 h 1202531"/>
                            <a:gd name="connsiteX21" fmla="*/ 716756 w 783431"/>
                            <a:gd name="connsiteY21" fmla="*/ 1002507 h 1202531"/>
                            <a:gd name="connsiteX22" fmla="*/ 738187 w 783431"/>
                            <a:gd name="connsiteY22" fmla="*/ 969169 h 1202531"/>
                            <a:gd name="connsiteX23" fmla="*/ 783431 w 783431"/>
                            <a:gd name="connsiteY23" fmla="*/ 933450 h 1202531"/>
                            <a:gd name="connsiteX24" fmla="*/ 776287 w 783431"/>
                            <a:gd name="connsiteY24" fmla="*/ 907257 h 1202531"/>
                            <a:gd name="connsiteX25" fmla="*/ 752475 w 783431"/>
                            <a:gd name="connsiteY25" fmla="*/ 888207 h 1202531"/>
                            <a:gd name="connsiteX26" fmla="*/ 752475 w 783431"/>
                            <a:gd name="connsiteY26" fmla="*/ 864394 h 1202531"/>
                            <a:gd name="connsiteX27" fmla="*/ 728662 w 783431"/>
                            <a:gd name="connsiteY27" fmla="*/ 852488 h 1202531"/>
                            <a:gd name="connsiteX28" fmla="*/ 711994 w 783431"/>
                            <a:gd name="connsiteY28" fmla="*/ 802482 h 1202531"/>
                            <a:gd name="connsiteX29" fmla="*/ 688181 w 783431"/>
                            <a:gd name="connsiteY29" fmla="*/ 814388 h 1202531"/>
                            <a:gd name="connsiteX30" fmla="*/ 659606 w 783431"/>
                            <a:gd name="connsiteY30" fmla="*/ 814388 h 1202531"/>
                            <a:gd name="connsiteX31" fmla="*/ 647700 w 783431"/>
                            <a:gd name="connsiteY31" fmla="*/ 847725 h 1202531"/>
                            <a:gd name="connsiteX32" fmla="*/ 623887 w 783431"/>
                            <a:gd name="connsiteY32" fmla="*/ 847725 h 1202531"/>
                            <a:gd name="connsiteX33" fmla="*/ 576262 w 783431"/>
                            <a:gd name="connsiteY33" fmla="*/ 828675 h 1202531"/>
                            <a:gd name="connsiteX34" fmla="*/ 554831 w 783431"/>
                            <a:gd name="connsiteY34" fmla="*/ 816769 h 1202531"/>
                            <a:gd name="connsiteX35" fmla="*/ 547687 w 783431"/>
                            <a:gd name="connsiteY35" fmla="*/ 783432 h 1202531"/>
                            <a:gd name="connsiteX36" fmla="*/ 561975 w 783431"/>
                            <a:gd name="connsiteY36" fmla="*/ 754857 h 1202531"/>
                            <a:gd name="connsiteX37" fmla="*/ 533400 w 783431"/>
                            <a:gd name="connsiteY37" fmla="*/ 733425 h 1202531"/>
                            <a:gd name="connsiteX38" fmla="*/ 509587 w 783431"/>
                            <a:gd name="connsiteY38" fmla="*/ 711994 h 1202531"/>
                            <a:gd name="connsiteX39" fmla="*/ 473869 w 783431"/>
                            <a:gd name="connsiteY39" fmla="*/ 711994 h 1202531"/>
                            <a:gd name="connsiteX40" fmla="*/ 435769 w 783431"/>
                            <a:gd name="connsiteY40" fmla="*/ 711994 h 1202531"/>
                            <a:gd name="connsiteX41" fmla="*/ 438150 w 783431"/>
                            <a:gd name="connsiteY41" fmla="*/ 669132 h 1202531"/>
                            <a:gd name="connsiteX42" fmla="*/ 428625 w 783431"/>
                            <a:gd name="connsiteY42" fmla="*/ 642938 h 1202531"/>
                            <a:gd name="connsiteX43" fmla="*/ 423862 w 783431"/>
                            <a:gd name="connsiteY43" fmla="*/ 607219 h 1202531"/>
                            <a:gd name="connsiteX44" fmla="*/ 426244 w 783431"/>
                            <a:gd name="connsiteY44" fmla="*/ 578644 h 1202531"/>
                            <a:gd name="connsiteX45" fmla="*/ 440531 w 783431"/>
                            <a:gd name="connsiteY45" fmla="*/ 566738 h 1202531"/>
                            <a:gd name="connsiteX46" fmla="*/ 450056 w 783431"/>
                            <a:gd name="connsiteY46" fmla="*/ 535782 h 1202531"/>
                            <a:gd name="connsiteX47" fmla="*/ 457200 w 783431"/>
                            <a:gd name="connsiteY47" fmla="*/ 519113 h 1202531"/>
                            <a:gd name="connsiteX48" fmla="*/ 481012 w 783431"/>
                            <a:gd name="connsiteY48" fmla="*/ 526257 h 1202531"/>
                            <a:gd name="connsiteX49" fmla="*/ 495300 w 783431"/>
                            <a:gd name="connsiteY49" fmla="*/ 576263 h 1202531"/>
                            <a:gd name="connsiteX50" fmla="*/ 507206 w 783431"/>
                            <a:gd name="connsiteY50" fmla="*/ 581025 h 1202531"/>
                            <a:gd name="connsiteX51" fmla="*/ 526256 w 783431"/>
                            <a:gd name="connsiteY51" fmla="*/ 583407 h 1202531"/>
                            <a:gd name="connsiteX52" fmla="*/ 554831 w 783431"/>
                            <a:gd name="connsiteY52" fmla="*/ 583407 h 1202531"/>
                            <a:gd name="connsiteX53" fmla="*/ 557212 w 783431"/>
                            <a:gd name="connsiteY53" fmla="*/ 547688 h 1202531"/>
                            <a:gd name="connsiteX54" fmla="*/ 545306 w 783431"/>
                            <a:gd name="connsiteY54" fmla="*/ 502444 h 1202531"/>
                            <a:gd name="connsiteX55" fmla="*/ 545306 w 783431"/>
                            <a:gd name="connsiteY55" fmla="*/ 476250 h 1202531"/>
                            <a:gd name="connsiteX56" fmla="*/ 581025 w 783431"/>
                            <a:gd name="connsiteY56" fmla="*/ 454819 h 1202531"/>
                            <a:gd name="connsiteX57" fmla="*/ 604837 w 783431"/>
                            <a:gd name="connsiteY57" fmla="*/ 435769 h 1202531"/>
                            <a:gd name="connsiteX58" fmla="*/ 640556 w 783431"/>
                            <a:gd name="connsiteY58" fmla="*/ 414338 h 1202531"/>
                            <a:gd name="connsiteX59" fmla="*/ 645319 w 783431"/>
                            <a:gd name="connsiteY59" fmla="*/ 395288 h 1202531"/>
                            <a:gd name="connsiteX60" fmla="*/ 633412 w 783431"/>
                            <a:gd name="connsiteY60" fmla="*/ 371475 h 1202531"/>
                            <a:gd name="connsiteX61" fmla="*/ 614362 w 783431"/>
                            <a:gd name="connsiteY61" fmla="*/ 369094 h 1202531"/>
                            <a:gd name="connsiteX62" fmla="*/ 609600 w 783431"/>
                            <a:gd name="connsiteY62" fmla="*/ 366713 h 1202531"/>
                            <a:gd name="connsiteX63" fmla="*/ 597694 w 783431"/>
                            <a:gd name="connsiteY63" fmla="*/ 357188 h 1202531"/>
                            <a:gd name="connsiteX64" fmla="*/ 611981 w 783431"/>
                            <a:gd name="connsiteY64" fmla="*/ 345282 h 1202531"/>
                            <a:gd name="connsiteX65" fmla="*/ 652462 w 783431"/>
                            <a:gd name="connsiteY65" fmla="*/ 316707 h 1202531"/>
                            <a:gd name="connsiteX66" fmla="*/ 678656 w 783431"/>
                            <a:gd name="connsiteY66" fmla="*/ 264319 h 1202531"/>
                            <a:gd name="connsiteX67" fmla="*/ 666750 w 783431"/>
                            <a:gd name="connsiteY67" fmla="*/ 242888 h 1202531"/>
                            <a:gd name="connsiteX68" fmla="*/ 638175 w 783431"/>
                            <a:gd name="connsiteY68" fmla="*/ 219075 h 1202531"/>
                            <a:gd name="connsiteX69" fmla="*/ 642937 w 783431"/>
                            <a:gd name="connsiteY69" fmla="*/ 180975 h 1202531"/>
                            <a:gd name="connsiteX70" fmla="*/ 673894 w 783431"/>
                            <a:gd name="connsiteY70" fmla="*/ 171450 h 1202531"/>
                            <a:gd name="connsiteX71" fmla="*/ 700087 w 783431"/>
                            <a:gd name="connsiteY71" fmla="*/ 142875 h 1202531"/>
                            <a:gd name="connsiteX72" fmla="*/ 700087 w 783431"/>
                            <a:gd name="connsiteY72" fmla="*/ 111919 h 1202531"/>
                            <a:gd name="connsiteX73" fmla="*/ 666750 w 783431"/>
                            <a:gd name="connsiteY73" fmla="*/ 107157 h 1202531"/>
                            <a:gd name="connsiteX74" fmla="*/ 645319 w 783431"/>
                            <a:gd name="connsiteY74" fmla="*/ 102394 h 1202531"/>
                            <a:gd name="connsiteX75" fmla="*/ 645319 w 783431"/>
                            <a:gd name="connsiteY75" fmla="*/ 102394 h 1202531"/>
                            <a:gd name="connsiteX76" fmla="*/ 678656 w 783431"/>
                            <a:gd name="connsiteY76" fmla="*/ 69057 h 1202531"/>
                            <a:gd name="connsiteX77" fmla="*/ 685800 w 783431"/>
                            <a:gd name="connsiteY77" fmla="*/ 40482 h 1202531"/>
                            <a:gd name="connsiteX78" fmla="*/ 678656 w 783431"/>
                            <a:gd name="connsiteY78" fmla="*/ 21432 h 1202531"/>
                            <a:gd name="connsiteX79" fmla="*/ 695325 w 783431"/>
                            <a:gd name="connsiteY79" fmla="*/ 2382 h 1202531"/>
                            <a:gd name="connsiteX80" fmla="*/ 628650 w 783431"/>
                            <a:gd name="connsiteY80" fmla="*/ 0 h 1202531"/>
                            <a:gd name="connsiteX81" fmla="*/ 552450 w 783431"/>
                            <a:gd name="connsiteY81" fmla="*/ 52388 h 1202531"/>
                            <a:gd name="connsiteX82" fmla="*/ 538162 w 783431"/>
                            <a:gd name="connsiteY82" fmla="*/ 90488 h 1202531"/>
                            <a:gd name="connsiteX83" fmla="*/ 445294 w 783431"/>
                            <a:gd name="connsiteY83" fmla="*/ 126207 h 1202531"/>
                            <a:gd name="connsiteX84" fmla="*/ 397669 w 783431"/>
                            <a:gd name="connsiteY84" fmla="*/ 159544 h 1202531"/>
                            <a:gd name="connsiteX85" fmla="*/ 376237 w 783431"/>
                            <a:gd name="connsiteY85" fmla="*/ 190500 h 1202531"/>
                            <a:gd name="connsiteX86" fmla="*/ 350044 w 783431"/>
                            <a:gd name="connsiteY86" fmla="*/ 140494 h 1202531"/>
                            <a:gd name="connsiteX87" fmla="*/ 316706 w 783431"/>
                            <a:gd name="connsiteY87" fmla="*/ 140494 h 1202531"/>
                            <a:gd name="connsiteX88" fmla="*/ 304800 w 783431"/>
                            <a:gd name="connsiteY88" fmla="*/ 166688 h 1202531"/>
                            <a:gd name="connsiteX89" fmla="*/ 280987 w 783431"/>
                            <a:gd name="connsiteY89" fmla="*/ 230982 h 1202531"/>
                            <a:gd name="connsiteX90" fmla="*/ 154781 w 783431"/>
                            <a:gd name="connsiteY90" fmla="*/ 223838 h 1202531"/>
                            <a:gd name="connsiteX91" fmla="*/ 140494 w 783431"/>
                            <a:gd name="connsiteY91" fmla="*/ 245269 h 1202531"/>
                            <a:gd name="connsiteX92" fmla="*/ 138112 w 783431"/>
                            <a:gd name="connsiteY92" fmla="*/ 280988 h 1202531"/>
                            <a:gd name="connsiteX93" fmla="*/ 66675 w 783431"/>
                            <a:gd name="connsiteY93" fmla="*/ 309563 h 1202531"/>
                            <a:gd name="connsiteX94" fmla="*/ 54769 w 783431"/>
                            <a:gd name="connsiteY94" fmla="*/ 323850 h 1202531"/>
                            <a:gd name="connsiteX95" fmla="*/ 66675 w 783431"/>
                            <a:gd name="connsiteY95" fmla="*/ 381000 h 1202531"/>
                            <a:gd name="connsiteX96" fmla="*/ 19050 w 783431"/>
                            <a:gd name="connsiteY96" fmla="*/ 423863 h 1202531"/>
                            <a:gd name="connsiteX97" fmla="*/ 26194 w 783431"/>
                            <a:gd name="connsiteY97" fmla="*/ 490538 h 1202531"/>
                            <a:gd name="connsiteX98" fmla="*/ 33337 w 783431"/>
                            <a:gd name="connsiteY98" fmla="*/ 554832 h 1202531"/>
                            <a:gd name="connsiteX99" fmla="*/ 0 w 783431"/>
                            <a:gd name="connsiteY99" fmla="*/ 614363 h 1202531"/>
                            <a:gd name="connsiteX0" fmla="*/ 0 w 783431"/>
                            <a:gd name="connsiteY0" fmla="*/ 614363 h 1202531"/>
                            <a:gd name="connsiteX1" fmla="*/ 21431 w 783431"/>
                            <a:gd name="connsiteY1" fmla="*/ 661988 h 1202531"/>
                            <a:gd name="connsiteX2" fmla="*/ 28575 w 783431"/>
                            <a:gd name="connsiteY2" fmla="*/ 742950 h 1202531"/>
                            <a:gd name="connsiteX3" fmla="*/ 76200 w 783431"/>
                            <a:gd name="connsiteY3" fmla="*/ 814388 h 1202531"/>
                            <a:gd name="connsiteX4" fmla="*/ 102394 w 783431"/>
                            <a:gd name="connsiteY4" fmla="*/ 919163 h 1202531"/>
                            <a:gd name="connsiteX5" fmla="*/ 116681 w 783431"/>
                            <a:gd name="connsiteY5" fmla="*/ 947738 h 1202531"/>
                            <a:gd name="connsiteX6" fmla="*/ 130969 w 783431"/>
                            <a:gd name="connsiteY6" fmla="*/ 995363 h 1202531"/>
                            <a:gd name="connsiteX7" fmla="*/ 150019 w 783431"/>
                            <a:gd name="connsiteY7" fmla="*/ 1023938 h 1202531"/>
                            <a:gd name="connsiteX8" fmla="*/ 159544 w 783431"/>
                            <a:gd name="connsiteY8" fmla="*/ 1042988 h 1202531"/>
                            <a:gd name="connsiteX9" fmla="*/ 197644 w 783431"/>
                            <a:gd name="connsiteY9" fmla="*/ 1069182 h 1202531"/>
                            <a:gd name="connsiteX10" fmla="*/ 245269 w 783431"/>
                            <a:gd name="connsiteY10" fmla="*/ 1090613 h 1202531"/>
                            <a:gd name="connsiteX11" fmla="*/ 264318 w 783431"/>
                            <a:gd name="connsiteY11" fmla="*/ 1131094 h 1202531"/>
                            <a:gd name="connsiteX12" fmla="*/ 295275 w 783431"/>
                            <a:gd name="connsiteY12" fmla="*/ 1164431 h 1202531"/>
                            <a:gd name="connsiteX13" fmla="*/ 385762 w 783431"/>
                            <a:gd name="connsiteY13" fmla="*/ 1200149 h 1202531"/>
                            <a:gd name="connsiteX14" fmla="*/ 461962 w 783431"/>
                            <a:gd name="connsiteY14" fmla="*/ 1197768 h 1202531"/>
                            <a:gd name="connsiteX15" fmla="*/ 554831 w 783431"/>
                            <a:gd name="connsiteY15" fmla="*/ 1202531 h 1202531"/>
                            <a:gd name="connsiteX16" fmla="*/ 592931 w 783431"/>
                            <a:gd name="connsiteY16" fmla="*/ 1126331 h 1202531"/>
                            <a:gd name="connsiteX17" fmla="*/ 604837 w 783431"/>
                            <a:gd name="connsiteY17" fmla="*/ 1085850 h 1202531"/>
                            <a:gd name="connsiteX18" fmla="*/ 585787 w 783431"/>
                            <a:gd name="connsiteY18" fmla="*/ 1035844 h 1202531"/>
                            <a:gd name="connsiteX19" fmla="*/ 607219 w 783431"/>
                            <a:gd name="connsiteY19" fmla="*/ 1021557 h 1202531"/>
                            <a:gd name="connsiteX20" fmla="*/ 645319 w 783431"/>
                            <a:gd name="connsiteY20" fmla="*/ 1016794 h 1202531"/>
                            <a:gd name="connsiteX21" fmla="*/ 685800 w 783431"/>
                            <a:gd name="connsiteY21" fmla="*/ 997744 h 1202531"/>
                            <a:gd name="connsiteX22" fmla="*/ 716756 w 783431"/>
                            <a:gd name="connsiteY22" fmla="*/ 1002507 h 1202531"/>
                            <a:gd name="connsiteX23" fmla="*/ 738187 w 783431"/>
                            <a:gd name="connsiteY23" fmla="*/ 969169 h 1202531"/>
                            <a:gd name="connsiteX24" fmla="*/ 783431 w 783431"/>
                            <a:gd name="connsiteY24" fmla="*/ 933450 h 1202531"/>
                            <a:gd name="connsiteX25" fmla="*/ 776287 w 783431"/>
                            <a:gd name="connsiteY25" fmla="*/ 907257 h 1202531"/>
                            <a:gd name="connsiteX26" fmla="*/ 752475 w 783431"/>
                            <a:gd name="connsiteY26" fmla="*/ 888207 h 1202531"/>
                            <a:gd name="connsiteX27" fmla="*/ 752475 w 783431"/>
                            <a:gd name="connsiteY27" fmla="*/ 864394 h 1202531"/>
                            <a:gd name="connsiteX28" fmla="*/ 728662 w 783431"/>
                            <a:gd name="connsiteY28" fmla="*/ 852488 h 1202531"/>
                            <a:gd name="connsiteX29" fmla="*/ 711994 w 783431"/>
                            <a:gd name="connsiteY29" fmla="*/ 802482 h 1202531"/>
                            <a:gd name="connsiteX30" fmla="*/ 688181 w 783431"/>
                            <a:gd name="connsiteY30" fmla="*/ 814388 h 1202531"/>
                            <a:gd name="connsiteX31" fmla="*/ 659606 w 783431"/>
                            <a:gd name="connsiteY31" fmla="*/ 814388 h 1202531"/>
                            <a:gd name="connsiteX32" fmla="*/ 647700 w 783431"/>
                            <a:gd name="connsiteY32" fmla="*/ 847725 h 1202531"/>
                            <a:gd name="connsiteX33" fmla="*/ 623887 w 783431"/>
                            <a:gd name="connsiteY33" fmla="*/ 847725 h 1202531"/>
                            <a:gd name="connsiteX34" fmla="*/ 576262 w 783431"/>
                            <a:gd name="connsiteY34" fmla="*/ 828675 h 1202531"/>
                            <a:gd name="connsiteX35" fmla="*/ 554831 w 783431"/>
                            <a:gd name="connsiteY35" fmla="*/ 816769 h 1202531"/>
                            <a:gd name="connsiteX36" fmla="*/ 547687 w 783431"/>
                            <a:gd name="connsiteY36" fmla="*/ 783432 h 1202531"/>
                            <a:gd name="connsiteX37" fmla="*/ 561975 w 783431"/>
                            <a:gd name="connsiteY37" fmla="*/ 754857 h 1202531"/>
                            <a:gd name="connsiteX38" fmla="*/ 533400 w 783431"/>
                            <a:gd name="connsiteY38" fmla="*/ 733425 h 1202531"/>
                            <a:gd name="connsiteX39" fmla="*/ 509587 w 783431"/>
                            <a:gd name="connsiteY39" fmla="*/ 711994 h 1202531"/>
                            <a:gd name="connsiteX40" fmla="*/ 473869 w 783431"/>
                            <a:gd name="connsiteY40" fmla="*/ 711994 h 1202531"/>
                            <a:gd name="connsiteX41" fmla="*/ 435769 w 783431"/>
                            <a:gd name="connsiteY41" fmla="*/ 711994 h 1202531"/>
                            <a:gd name="connsiteX42" fmla="*/ 438150 w 783431"/>
                            <a:gd name="connsiteY42" fmla="*/ 669132 h 1202531"/>
                            <a:gd name="connsiteX43" fmla="*/ 428625 w 783431"/>
                            <a:gd name="connsiteY43" fmla="*/ 642938 h 1202531"/>
                            <a:gd name="connsiteX44" fmla="*/ 423862 w 783431"/>
                            <a:gd name="connsiteY44" fmla="*/ 607219 h 1202531"/>
                            <a:gd name="connsiteX45" fmla="*/ 426244 w 783431"/>
                            <a:gd name="connsiteY45" fmla="*/ 578644 h 1202531"/>
                            <a:gd name="connsiteX46" fmla="*/ 440531 w 783431"/>
                            <a:gd name="connsiteY46" fmla="*/ 566738 h 1202531"/>
                            <a:gd name="connsiteX47" fmla="*/ 450056 w 783431"/>
                            <a:gd name="connsiteY47" fmla="*/ 535782 h 1202531"/>
                            <a:gd name="connsiteX48" fmla="*/ 457200 w 783431"/>
                            <a:gd name="connsiteY48" fmla="*/ 519113 h 1202531"/>
                            <a:gd name="connsiteX49" fmla="*/ 481012 w 783431"/>
                            <a:gd name="connsiteY49" fmla="*/ 526257 h 1202531"/>
                            <a:gd name="connsiteX50" fmla="*/ 495300 w 783431"/>
                            <a:gd name="connsiteY50" fmla="*/ 576263 h 1202531"/>
                            <a:gd name="connsiteX51" fmla="*/ 507206 w 783431"/>
                            <a:gd name="connsiteY51" fmla="*/ 581025 h 1202531"/>
                            <a:gd name="connsiteX52" fmla="*/ 526256 w 783431"/>
                            <a:gd name="connsiteY52" fmla="*/ 583407 h 1202531"/>
                            <a:gd name="connsiteX53" fmla="*/ 554831 w 783431"/>
                            <a:gd name="connsiteY53" fmla="*/ 583407 h 1202531"/>
                            <a:gd name="connsiteX54" fmla="*/ 557212 w 783431"/>
                            <a:gd name="connsiteY54" fmla="*/ 547688 h 1202531"/>
                            <a:gd name="connsiteX55" fmla="*/ 545306 w 783431"/>
                            <a:gd name="connsiteY55" fmla="*/ 502444 h 1202531"/>
                            <a:gd name="connsiteX56" fmla="*/ 545306 w 783431"/>
                            <a:gd name="connsiteY56" fmla="*/ 476250 h 1202531"/>
                            <a:gd name="connsiteX57" fmla="*/ 581025 w 783431"/>
                            <a:gd name="connsiteY57" fmla="*/ 454819 h 1202531"/>
                            <a:gd name="connsiteX58" fmla="*/ 604837 w 783431"/>
                            <a:gd name="connsiteY58" fmla="*/ 435769 h 1202531"/>
                            <a:gd name="connsiteX59" fmla="*/ 640556 w 783431"/>
                            <a:gd name="connsiteY59" fmla="*/ 414338 h 1202531"/>
                            <a:gd name="connsiteX60" fmla="*/ 645319 w 783431"/>
                            <a:gd name="connsiteY60" fmla="*/ 395288 h 1202531"/>
                            <a:gd name="connsiteX61" fmla="*/ 633412 w 783431"/>
                            <a:gd name="connsiteY61" fmla="*/ 371475 h 1202531"/>
                            <a:gd name="connsiteX62" fmla="*/ 614362 w 783431"/>
                            <a:gd name="connsiteY62" fmla="*/ 369094 h 1202531"/>
                            <a:gd name="connsiteX63" fmla="*/ 609600 w 783431"/>
                            <a:gd name="connsiteY63" fmla="*/ 366713 h 1202531"/>
                            <a:gd name="connsiteX64" fmla="*/ 597694 w 783431"/>
                            <a:gd name="connsiteY64" fmla="*/ 357188 h 1202531"/>
                            <a:gd name="connsiteX65" fmla="*/ 611981 w 783431"/>
                            <a:gd name="connsiteY65" fmla="*/ 345282 h 1202531"/>
                            <a:gd name="connsiteX66" fmla="*/ 652462 w 783431"/>
                            <a:gd name="connsiteY66" fmla="*/ 316707 h 1202531"/>
                            <a:gd name="connsiteX67" fmla="*/ 678656 w 783431"/>
                            <a:gd name="connsiteY67" fmla="*/ 264319 h 1202531"/>
                            <a:gd name="connsiteX68" fmla="*/ 666750 w 783431"/>
                            <a:gd name="connsiteY68" fmla="*/ 242888 h 1202531"/>
                            <a:gd name="connsiteX69" fmla="*/ 638175 w 783431"/>
                            <a:gd name="connsiteY69" fmla="*/ 219075 h 1202531"/>
                            <a:gd name="connsiteX70" fmla="*/ 642937 w 783431"/>
                            <a:gd name="connsiteY70" fmla="*/ 180975 h 1202531"/>
                            <a:gd name="connsiteX71" fmla="*/ 673894 w 783431"/>
                            <a:gd name="connsiteY71" fmla="*/ 171450 h 1202531"/>
                            <a:gd name="connsiteX72" fmla="*/ 700087 w 783431"/>
                            <a:gd name="connsiteY72" fmla="*/ 142875 h 1202531"/>
                            <a:gd name="connsiteX73" fmla="*/ 700087 w 783431"/>
                            <a:gd name="connsiteY73" fmla="*/ 111919 h 1202531"/>
                            <a:gd name="connsiteX74" fmla="*/ 666750 w 783431"/>
                            <a:gd name="connsiteY74" fmla="*/ 107157 h 1202531"/>
                            <a:gd name="connsiteX75" fmla="*/ 645319 w 783431"/>
                            <a:gd name="connsiteY75" fmla="*/ 102394 h 1202531"/>
                            <a:gd name="connsiteX76" fmla="*/ 645319 w 783431"/>
                            <a:gd name="connsiteY76" fmla="*/ 102394 h 1202531"/>
                            <a:gd name="connsiteX77" fmla="*/ 678656 w 783431"/>
                            <a:gd name="connsiteY77" fmla="*/ 69057 h 1202531"/>
                            <a:gd name="connsiteX78" fmla="*/ 685800 w 783431"/>
                            <a:gd name="connsiteY78" fmla="*/ 40482 h 1202531"/>
                            <a:gd name="connsiteX79" fmla="*/ 678656 w 783431"/>
                            <a:gd name="connsiteY79" fmla="*/ 21432 h 1202531"/>
                            <a:gd name="connsiteX80" fmla="*/ 695325 w 783431"/>
                            <a:gd name="connsiteY80" fmla="*/ 2382 h 1202531"/>
                            <a:gd name="connsiteX81" fmla="*/ 628650 w 783431"/>
                            <a:gd name="connsiteY81" fmla="*/ 0 h 1202531"/>
                            <a:gd name="connsiteX82" fmla="*/ 552450 w 783431"/>
                            <a:gd name="connsiteY82" fmla="*/ 52388 h 1202531"/>
                            <a:gd name="connsiteX83" fmla="*/ 538162 w 783431"/>
                            <a:gd name="connsiteY83" fmla="*/ 90488 h 1202531"/>
                            <a:gd name="connsiteX84" fmla="*/ 445294 w 783431"/>
                            <a:gd name="connsiteY84" fmla="*/ 126207 h 1202531"/>
                            <a:gd name="connsiteX85" fmla="*/ 397669 w 783431"/>
                            <a:gd name="connsiteY85" fmla="*/ 159544 h 1202531"/>
                            <a:gd name="connsiteX86" fmla="*/ 376237 w 783431"/>
                            <a:gd name="connsiteY86" fmla="*/ 190500 h 1202531"/>
                            <a:gd name="connsiteX87" fmla="*/ 350044 w 783431"/>
                            <a:gd name="connsiteY87" fmla="*/ 140494 h 1202531"/>
                            <a:gd name="connsiteX88" fmla="*/ 316706 w 783431"/>
                            <a:gd name="connsiteY88" fmla="*/ 140494 h 1202531"/>
                            <a:gd name="connsiteX89" fmla="*/ 304800 w 783431"/>
                            <a:gd name="connsiteY89" fmla="*/ 166688 h 1202531"/>
                            <a:gd name="connsiteX90" fmla="*/ 280987 w 783431"/>
                            <a:gd name="connsiteY90" fmla="*/ 230982 h 1202531"/>
                            <a:gd name="connsiteX91" fmla="*/ 154781 w 783431"/>
                            <a:gd name="connsiteY91" fmla="*/ 223838 h 1202531"/>
                            <a:gd name="connsiteX92" fmla="*/ 140494 w 783431"/>
                            <a:gd name="connsiteY92" fmla="*/ 245269 h 1202531"/>
                            <a:gd name="connsiteX93" fmla="*/ 138112 w 783431"/>
                            <a:gd name="connsiteY93" fmla="*/ 280988 h 1202531"/>
                            <a:gd name="connsiteX94" fmla="*/ 66675 w 783431"/>
                            <a:gd name="connsiteY94" fmla="*/ 309563 h 1202531"/>
                            <a:gd name="connsiteX95" fmla="*/ 54769 w 783431"/>
                            <a:gd name="connsiteY95" fmla="*/ 323850 h 1202531"/>
                            <a:gd name="connsiteX96" fmla="*/ 66675 w 783431"/>
                            <a:gd name="connsiteY96" fmla="*/ 381000 h 1202531"/>
                            <a:gd name="connsiteX97" fmla="*/ 19050 w 783431"/>
                            <a:gd name="connsiteY97" fmla="*/ 423863 h 1202531"/>
                            <a:gd name="connsiteX98" fmla="*/ 26194 w 783431"/>
                            <a:gd name="connsiteY98" fmla="*/ 490538 h 1202531"/>
                            <a:gd name="connsiteX99" fmla="*/ 33337 w 783431"/>
                            <a:gd name="connsiteY99" fmla="*/ 554832 h 1202531"/>
                            <a:gd name="connsiteX100" fmla="*/ 0 w 783431"/>
                            <a:gd name="connsiteY100" fmla="*/ 614363 h 1202531"/>
                            <a:gd name="connsiteX0" fmla="*/ 0 w 783431"/>
                            <a:gd name="connsiteY0" fmla="*/ 614363 h 1202531"/>
                            <a:gd name="connsiteX1" fmla="*/ 21431 w 783431"/>
                            <a:gd name="connsiteY1" fmla="*/ 661988 h 1202531"/>
                            <a:gd name="connsiteX2" fmla="*/ 28575 w 783431"/>
                            <a:gd name="connsiteY2" fmla="*/ 742950 h 1202531"/>
                            <a:gd name="connsiteX3" fmla="*/ 76200 w 783431"/>
                            <a:gd name="connsiteY3" fmla="*/ 814388 h 1202531"/>
                            <a:gd name="connsiteX4" fmla="*/ 102394 w 783431"/>
                            <a:gd name="connsiteY4" fmla="*/ 919163 h 1202531"/>
                            <a:gd name="connsiteX5" fmla="*/ 116681 w 783431"/>
                            <a:gd name="connsiteY5" fmla="*/ 947738 h 1202531"/>
                            <a:gd name="connsiteX6" fmla="*/ 130969 w 783431"/>
                            <a:gd name="connsiteY6" fmla="*/ 995363 h 1202531"/>
                            <a:gd name="connsiteX7" fmla="*/ 150019 w 783431"/>
                            <a:gd name="connsiteY7" fmla="*/ 1023938 h 1202531"/>
                            <a:gd name="connsiteX8" fmla="*/ 159544 w 783431"/>
                            <a:gd name="connsiteY8" fmla="*/ 1042988 h 1202531"/>
                            <a:gd name="connsiteX9" fmla="*/ 197644 w 783431"/>
                            <a:gd name="connsiteY9" fmla="*/ 1069182 h 1202531"/>
                            <a:gd name="connsiteX10" fmla="*/ 245269 w 783431"/>
                            <a:gd name="connsiteY10" fmla="*/ 1090613 h 1202531"/>
                            <a:gd name="connsiteX11" fmla="*/ 264318 w 783431"/>
                            <a:gd name="connsiteY11" fmla="*/ 1131094 h 1202531"/>
                            <a:gd name="connsiteX12" fmla="*/ 295275 w 783431"/>
                            <a:gd name="connsiteY12" fmla="*/ 1164431 h 1202531"/>
                            <a:gd name="connsiteX13" fmla="*/ 385762 w 783431"/>
                            <a:gd name="connsiteY13" fmla="*/ 1200149 h 1202531"/>
                            <a:gd name="connsiteX14" fmla="*/ 469106 w 783431"/>
                            <a:gd name="connsiteY14" fmla="*/ 1181100 h 1202531"/>
                            <a:gd name="connsiteX15" fmla="*/ 554831 w 783431"/>
                            <a:gd name="connsiteY15" fmla="*/ 1202531 h 1202531"/>
                            <a:gd name="connsiteX16" fmla="*/ 592931 w 783431"/>
                            <a:gd name="connsiteY16" fmla="*/ 1126331 h 1202531"/>
                            <a:gd name="connsiteX17" fmla="*/ 604837 w 783431"/>
                            <a:gd name="connsiteY17" fmla="*/ 1085850 h 1202531"/>
                            <a:gd name="connsiteX18" fmla="*/ 585787 w 783431"/>
                            <a:gd name="connsiteY18" fmla="*/ 1035844 h 1202531"/>
                            <a:gd name="connsiteX19" fmla="*/ 607219 w 783431"/>
                            <a:gd name="connsiteY19" fmla="*/ 1021557 h 1202531"/>
                            <a:gd name="connsiteX20" fmla="*/ 645319 w 783431"/>
                            <a:gd name="connsiteY20" fmla="*/ 1016794 h 1202531"/>
                            <a:gd name="connsiteX21" fmla="*/ 685800 w 783431"/>
                            <a:gd name="connsiteY21" fmla="*/ 997744 h 1202531"/>
                            <a:gd name="connsiteX22" fmla="*/ 716756 w 783431"/>
                            <a:gd name="connsiteY22" fmla="*/ 1002507 h 1202531"/>
                            <a:gd name="connsiteX23" fmla="*/ 738187 w 783431"/>
                            <a:gd name="connsiteY23" fmla="*/ 969169 h 1202531"/>
                            <a:gd name="connsiteX24" fmla="*/ 783431 w 783431"/>
                            <a:gd name="connsiteY24" fmla="*/ 933450 h 1202531"/>
                            <a:gd name="connsiteX25" fmla="*/ 776287 w 783431"/>
                            <a:gd name="connsiteY25" fmla="*/ 907257 h 1202531"/>
                            <a:gd name="connsiteX26" fmla="*/ 752475 w 783431"/>
                            <a:gd name="connsiteY26" fmla="*/ 888207 h 1202531"/>
                            <a:gd name="connsiteX27" fmla="*/ 752475 w 783431"/>
                            <a:gd name="connsiteY27" fmla="*/ 864394 h 1202531"/>
                            <a:gd name="connsiteX28" fmla="*/ 728662 w 783431"/>
                            <a:gd name="connsiteY28" fmla="*/ 852488 h 1202531"/>
                            <a:gd name="connsiteX29" fmla="*/ 711994 w 783431"/>
                            <a:gd name="connsiteY29" fmla="*/ 802482 h 1202531"/>
                            <a:gd name="connsiteX30" fmla="*/ 688181 w 783431"/>
                            <a:gd name="connsiteY30" fmla="*/ 814388 h 1202531"/>
                            <a:gd name="connsiteX31" fmla="*/ 659606 w 783431"/>
                            <a:gd name="connsiteY31" fmla="*/ 814388 h 1202531"/>
                            <a:gd name="connsiteX32" fmla="*/ 647700 w 783431"/>
                            <a:gd name="connsiteY32" fmla="*/ 847725 h 1202531"/>
                            <a:gd name="connsiteX33" fmla="*/ 623887 w 783431"/>
                            <a:gd name="connsiteY33" fmla="*/ 847725 h 1202531"/>
                            <a:gd name="connsiteX34" fmla="*/ 576262 w 783431"/>
                            <a:gd name="connsiteY34" fmla="*/ 828675 h 1202531"/>
                            <a:gd name="connsiteX35" fmla="*/ 554831 w 783431"/>
                            <a:gd name="connsiteY35" fmla="*/ 816769 h 1202531"/>
                            <a:gd name="connsiteX36" fmla="*/ 547687 w 783431"/>
                            <a:gd name="connsiteY36" fmla="*/ 783432 h 1202531"/>
                            <a:gd name="connsiteX37" fmla="*/ 561975 w 783431"/>
                            <a:gd name="connsiteY37" fmla="*/ 754857 h 1202531"/>
                            <a:gd name="connsiteX38" fmla="*/ 533400 w 783431"/>
                            <a:gd name="connsiteY38" fmla="*/ 733425 h 1202531"/>
                            <a:gd name="connsiteX39" fmla="*/ 509587 w 783431"/>
                            <a:gd name="connsiteY39" fmla="*/ 711994 h 1202531"/>
                            <a:gd name="connsiteX40" fmla="*/ 473869 w 783431"/>
                            <a:gd name="connsiteY40" fmla="*/ 711994 h 1202531"/>
                            <a:gd name="connsiteX41" fmla="*/ 435769 w 783431"/>
                            <a:gd name="connsiteY41" fmla="*/ 711994 h 1202531"/>
                            <a:gd name="connsiteX42" fmla="*/ 438150 w 783431"/>
                            <a:gd name="connsiteY42" fmla="*/ 669132 h 1202531"/>
                            <a:gd name="connsiteX43" fmla="*/ 428625 w 783431"/>
                            <a:gd name="connsiteY43" fmla="*/ 642938 h 1202531"/>
                            <a:gd name="connsiteX44" fmla="*/ 423862 w 783431"/>
                            <a:gd name="connsiteY44" fmla="*/ 607219 h 1202531"/>
                            <a:gd name="connsiteX45" fmla="*/ 426244 w 783431"/>
                            <a:gd name="connsiteY45" fmla="*/ 578644 h 1202531"/>
                            <a:gd name="connsiteX46" fmla="*/ 440531 w 783431"/>
                            <a:gd name="connsiteY46" fmla="*/ 566738 h 1202531"/>
                            <a:gd name="connsiteX47" fmla="*/ 450056 w 783431"/>
                            <a:gd name="connsiteY47" fmla="*/ 535782 h 1202531"/>
                            <a:gd name="connsiteX48" fmla="*/ 457200 w 783431"/>
                            <a:gd name="connsiteY48" fmla="*/ 519113 h 1202531"/>
                            <a:gd name="connsiteX49" fmla="*/ 481012 w 783431"/>
                            <a:gd name="connsiteY49" fmla="*/ 526257 h 1202531"/>
                            <a:gd name="connsiteX50" fmla="*/ 495300 w 783431"/>
                            <a:gd name="connsiteY50" fmla="*/ 576263 h 1202531"/>
                            <a:gd name="connsiteX51" fmla="*/ 507206 w 783431"/>
                            <a:gd name="connsiteY51" fmla="*/ 581025 h 1202531"/>
                            <a:gd name="connsiteX52" fmla="*/ 526256 w 783431"/>
                            <a:gd name="connsiteY52" fmla="*/ 583407 h 1202531"/>
                            <a:gd name="connsiteX53" fmla="*/ 554831 w 783431"/>
                            <a:gd name="connsiteY53" fmla="*/ 583407 h 1202531"/>
                            <a:gd name="connsiteX54" fmla="*/ 557212 w 783431"/>
                            <a:gd name="connsiteY54" fmla="*/ 547688 h 1202531"/>
                            <a:gd name="connsiteX55" fmla="*/ 545306 w 783431"/>
                            <a:gd name="connsiteY55" fmla="*/ 502444 h 1202531"/>
                            <a:gd name="connsiteX56" fmla="*/ 545306 w 783431"/>
                            <a:gd name="connsiteY56" fmla="*/ 476250 h 1202531"/>
                            <a:gd name="connsiteX57" fmla="*/ 581025 w 783431"/>
                            <a:gd name="connsiteY57" fmla="*/ 454819 h 1202531"/>
                            <a:gd name="connsiteX58" fmla="*/ 604837 w 783431"/>
                            <a:gd name="connsiteY58" fmla="*/ 435769 h 1202531"/>
                            <a:gd name="connsiteX59" fmla="*/ 640556 w 783431"/>
                            <a:gd name="connsiteY59" fmla="*/ 414338 h 1202531"/>
                            <a:gd name="connsiteX60" fmla="*/ 645319 w 783431"/>
                            <a:gd name="connsiteY60" fmla="*/ 395288 h 1202531"/>
                            <a:gd name="connsiteX61" fmla="*/ 633412 w 783431"/>
                            <a:gd name="connsiteY61" fmla="*/ 371475 h 1202531"/>
                            <a:gd name="connsiteX62" fmla="*/ 614362 w 783431"/>
                            <a:gd name="connsiteY62" fmla="*/ 369094 h 1202531"/>
                            <a:gd name="connsiteX63" fmla="*/ 609600 w 783431"/>
                            <a:gd name="connsiteY63" fmla="*/ 366713 h 1202531"/>
                            <a:gd name="connsiteX64" fmla="*/ 597694 w 783431"/>
                            <a:gd name="connsiteY64" fmla="*/ 357188 h 1202531"/>
                            <a:gd name="connsiteX65" fmla="*/ 611981 w 783431"/>
                            <a:gd name="connsiteY65" fmla="*/ 345282 h 1202531"/>
                            <a:gd name="connsiteX66" fmla="*/ 652462 w 783431"/>
                            <a:gd name="connsiteY66" fmla="*/ 316707 h 1202531"/>
                            <a:gd name="connsiteX67" fmla="*/ 678656 w 783431"/>
                            <a:gd name="connsiteY67" fmla="*/ 264319 h 1202531"/>
                            <a:gd name="connsiteX68" fmla="*/ 666750 w 783431"/>
                            <a:gd name="connsiteY68" fmla="*/ 242888 h 1202531"/>
                            <a:gd name="connsiteX69" fmla="*/ 638175 w 783431"/>
                            <a:gd name="connsiteY69" fmla="*/ 219075 h 1202531"/>
                            <a:gd name="connsiteX70" fmla="*/ 642937 w 783431"/>
                            <a:gd name="connsiteY70" fmla="*/ 180975 h 1202531"/>
                            <a:gd name="connsiteX71" fmla="*/ 673894 w 783431"/>
                            <a:gd name="connsiteY71" fmla="*/ 171450 h 1202531"/>
                            <a:gd name="connsiteX72" fmla="*/ 700087 w 783431"/>
                            <a:gd name="connsiteY72" fmla="*/ 142875 h 1202531"/>
                            <a:gd name="connsiteX73" fmla="*/ 700087 w 783431"/>
                            <a:gd name="connsiteY73" fmla="*/ 111919 h 1202531"/>
                            <a:gd name="connsiteX74" fmla="*/ 666750 w 783431"/>
                            <a:gd name="connsiteY74" fmla="*/ 107157 h 1202531"/>
                            <a:gd name="connsiteX75" fmla="*/ 645319 w 783431"/>
                            <a:gd name="connsiteY75" fmla="*/ 102394 h 1202531"/>
                            <a:gd name="connsiteX76" fmla="*/ 645319 w 783431"/>
                            <a:gd name="connsiteY76" fmla="*/ 102394 h 1202531"/>
                            <a:gd name="connsiteX77" fmla="*/ 678656 w 783431"/>
                            <a:gd name="connsiteY77" fmla="*/ 69057 h 1202531"/>
                            <a:gd name="connsiteX78" fmla="*/ 685800 w 783431"/>
                            <a:gd name="connsiteY78" fmla="*/ 40482 h 1202531"/>
                            <a:gd name="connsiteX79" fmla="*/ 678656 w 783431"/>
                            <a:gd name="connsiteY79" fmla="*/ 21432 h 1202531"/>
                            <a:gd name="connsiteX80" fmla="*/ 695325 w 783431"/>
                            <a:gd name="connsiteY80" fmla="*/ 2382 h 1202531"/>
                            <a:gd name="connsiteX81" fmla="*/ 628650 w 783431"/>
                            <a:gd name="connsiteY81" fmla="*/ 0 h 1202531"/>
                            <a:gd name="connsiteX82" fmla="*/ 552450 w 783431"/>
                            <a:gd name="connsiteY82" fmla="*/ 52388 h 1202531"/>
                            <a:gd name="connsiteX83" fmla="*/ 538162 w 783431"/>
                            <a:gd name="connsiteY83" fmla="*/ 90488 h 1202531"/>
                            <a:gd name="connsiteX84" fmla="*/ 445294 w 783431"/>
                            <a:gd name="connsiteY84" fmla="*/ 126207 h 1202531"/>
                            <a:gd name="connsiteX85" fmla="*/ 397669 w 783431"/>
                            <a:gd name="connsiteY85" fmla="*/ 159544 h 1202531"/>
                            <a:gd name="connsiteX86" fmla="*/ 376237 w 783431"/>
                            <a:gd name="connsiteY86" fmla="*/ 190500 h 1202531"/>
                            <a:gd name="connsiteX87" fmla="*/ 350044 w 783431"/>
                            <a:gd name="connsiteY87" fmla="*/ 140494 h 1202531"/>
                            <a:gd name="connsiteX88" fmla="*/ 316706 w 783431"/>
                            <a:gd name="connsiteY88" fmla="*/ 140494 h 1202531"/>
                            <a:gd name="connsiteX89" fmla="*/ 304800 w 783431"/>
                            <a:gd name="connsiteY89" fmla="*/ 166688 h 1202531"/>
                            <a:gd name="connsiteX90" fmla="*/ 280987 w 783431"/>
                            <a:gd name="connsiteY90" fmla="*/ 230982 h 1202531"/>
                            <a:gd name="connsiteX91" fmla="*/ 154781 w 783431"/>
                            <a:gd name="connsiteY91" fmla="*/ 223838 h 1202531"/>
                            <a:gd name="connsiteX92" fmla="*/ 140494 w 783431"/>
                            <a:gd name="connsiteY92" fmla="*/ 245269 h 1202531"/>
                            <a:gd name="connsiteX93" fmla="*/ 138112 w 783431"/>
                            <a:gd name="connsiteY93" fmla="*/ 280988 h 1202531"/>
                            <a:gd name="connsiteX94" fmla="*/ 66675 w 783431"/>
                            <a:gd name="connsiteY94" fmla="*/ 309563 h 1202531"/>
                            <a:gd name="connsiteX95" fmla="*/ 54769 w 783431"/>
                            <a:gd name="connsiteY95" fmla="*/ 323850 h 1202531"/>
                            <a:gd name="connsiteX96" fmla="*/ 66675 w 783431"/>
                            <a:gd name="connsiteY96" fmla="*/ 381000 h 1202531"/>
                            <a:gd name="connsiteX97" fmla="*/ 19050 w 783431"/>
                            <a:gd name="connsiteY97" fmla="*/ 423863 h 1202531"/>
                            <a:gd name="connsiteX98" fmla="*/ 26194 w 783431"/>
                            <a:gd name="connsiteY98" fmla="*/ 490538 h 1202531"/>
                            <a:gd name="connsiteX99" fmla="*/ 33337 w 783431"/>
                            <a:gd name="connsiteY99" fmla="*/ 554832 h 1202531"/>
                            <a:gd name="connsiteX100" fmla="*/ 0 w 783431"/>
                            <a:gd name="connsiteY100" fmla="*/ 614363 h 1202531"/>
                            <a:gd name="connsiteX0" fmla="*/ 0 w 783431"/>
                            <a:gd name="connsiteY0" fmla="*/ 614363 h 1202531"/>
                            <a:gd name="connsiteX1" fmla="*/ 21431 w 783431"/>
                            <a:gd name="connsiteY1" fmla="*/ 661988 h 1202531"/>
                            <a:gd name="connsiteX2" fmla="*/ 28575 w 783431"/>
                            <a:gd name="connsiteY2" fmla="*/ 742950 h 1202531"/>
                            <a:gd name="connsiteX3" fmla="*/ 76200 w 783431"/>
                            <a:gd name="connsiteY3" fmla="*/ 814388 h 1202531"/>
                            <a:gd name="connsiteX4" fmla="*/ 102394 w 783431"/>
                            <a:gd name="connsiteY4" fmla="*/ 919163 h 1202531"/>
                            <a:gd name="connsiteX5" fmla="*/ 116681 w 783431"/>
                            <a:gd name="connsiteY5" fmla="*/ 947738 h 1202531"/>
                            <a:gd name="connsiteX6" fmla="*/ 130969 w 783431"/>
                            <a:gd name="connsiteY6" fmla="*/ 995363 h 1202531"/>
                            <a:gd name="connsiteX7" fmla="*/ 150019 w 783431"/>
                            <a:gd name="connsiteY7" fmla="*/ 1023938 h 1202531"/>
                            <a:gd name="connsiteX8" fmla="*/ 159544 w 783431"/>
                            <a:gd name="connsiteY8" fmla="*/ 1042988 h 1202531"/>
                            <a:gd name="connsiteX9" fmla="*/ 197644 w 783431"/>
                            <a:gd name="connsiteY9" fmla="*/ 1069182 h 1202531"/>
                            <a:gd name="connsiteX10" fmla="*/ 245269 w 783431"/>
                            <a:gd name="connsiteY10" fmla="*/ 1090613 h 1202531"/>
                            <a:gd name="connsiteX11" fmla="*/ 264318 w 783431"/>
                            <a:gd name="connsiteY11" fmla="*/ 1131094 h 1202531"/>
                            <a:gd name="connsiteX12" fmla="*/ 295275 w 783431"/>
                            <a:gd name="connsiteY12" fmla="*/ 1164431 h 1202531"/>
                            <a:gd name="connsiteX13" fmla="*/ 385762 w 783431"/>
                            <a:gd name="connsiteY13" fmla="*/ 1200149 h 1202531"/>
                            <a:gd name="connsiteX14" fmla="*/ 419100 w 783431"/>
                            <a:gd name="connsiteY14" fmla="*/ 1190624 h 1202531"/>
                            <a:gd name="connsiteX15" fmla="*/ 469106 w 783431"/>
                            <a:gd name="connsiteY15" fmla="*/ 1181100 h 1202531"/>
                            <a:gd name="connsiteX16" fmla="*/ 554831 w 783431"/>
                            <a:gd name="connsiteY16" fmla="*/ 1202531 h 1202531"/>
                            <a:gd name="connsiteX17" fmla="*/ 592931 w 783431"/>
                            <a:gd name="connsiteY17" fmla="*/ 1126331 h 1202531"/>
                            <a:gd name="connsiteX18" fmla="*/ 604837 w 783431"/>
                            <a:gd name="connsiteY18" fmla="*/ 1085850 h 1202531"/>
                            <a:gd name="connsiteX19" fmla="*/ 585787 w 783431"/>
                            <a:gd name="connsiteY19" fmla="*/ 1035844 h 1202531"/>
                            <a:gd name="connsiteX20" fmla="*/ 607219 w 783431"/>
                            <a:gd name="connsiteY20" fmla="*/ 1021557 h 1202531"/>
                            <a:gd name="connsiteX21" fmla="*/ 645319 w 783431"/>
                            <a:gd name="connsiteY21" fmla="*/ 1016794 h 1202531"/>
                            <a:gd name="connsiteX22" fmla="*/ 685800 w 783431"/>
                            <a:gd name="connsiteY22" fmla="*/ 997744 h 1202531"/>
                            <a:gd name="connsiteX23" fmla="*/ 716756 w 783431"/>
                            <a:gd name="connsiteY23" fmla="*/ 1002507 h 1202531"/>
                            <a:gd name="connsiteX24" fmla="*/ 738187 w 783431"/>
                            <a:gd name="connsiteY24" fmla="*/ 969169 h 1202531"/>
                            <a:gd name="connsiteX25" fmla="*/ 783431 w 783431"/>
                            <a:gd name="connsiteY25" fmla="*/ 933450 h 1202531"/>
                            <a:gd name="connsiteX26" fmla="*/ 776287 w 783431"/>
                            <a:gd name="connsiteY26" fmla="*/ 907257 h 1202531"/>
                            <a:gd name="connsiteX27" fmla="*/ 752475 w 783431"/>
                            <a:gd name="connsiteY27" fmla="*/ 888207 h 1202531"/>
                            <a:gd name="connsiteX28" fmla="*/ 752475 w 783431"/>
                            <a:gd name="connsiteY28" fmla="*/ 864394 h 1202531"/>
                            <a:gd name="connsiteX29" fmla="*/ 728662 w 783431"/>
                            <a:gd name="connsiteY29" fmla="*/ 852488 h 1202531"/>
                            <a:gd name="connsiteX30" fmla="*/ 711994 w 783431"/>
                            <a:gd name="connsiteY30" fmla="*/ 802482 h 1202531"/>
                            <a:gd name="connsiteX31" fmla="*/ 688181 w 783431"/>
                            <a:gd name="connsiteY31" fmla="*/ 814388 h 1202531"/>
                            <a:gd name="connsiteX32" fmla="*/ 659606 w 783431"/>
                            <a:gd name="connsiteY32" fmla="*/ 814388 h 1202531"/>
                            <a:gd name="connsiteX33" fmla="*/ 647700 w 783431"/>
                            <a:gd name="connsiteY33" fmla="*/ 847725 h 1202531"/>
                            <a:gd name="connsiteX34" fmla="*/ 623887 w 783431"/>
                            <a:gd name="connsiteY34" fmla="*/ 847725 h 1202531"/>
                            <a:gd name="connsiteX35" fmla="*/ 576262 w 783431"/>
                            <a:gd name="connsiteY35" fmla="*/ 828675 h 1202531"/>
                            <a:gd name="connsiteX36" fmla="*/ 554831 w 783431"/>
                            <a:gd name="connsiteY36" fmla="*/ 816769 h 1202531"/>
                            <a:gd name="connsiteX37" fmla="*/ 547687 w 783431"/>
                            <a:gd name="connsiteY37" fmla="*/ 783432 h 1202531"/>
                            <a:gd name="connsiteX38" fmla="*/ 561975 w 783431"/>
                            <a:gd name="connsiteY38" fmla="*/ 754857 h 1202531"/>
                            <a:gd name="connsiteX39" fmla="*/ 533400 w 783431"/>
                            <a:gd name="connsiteY39" fmla="*/ 733425 h 1202531"/>
                            <a:gd name="connsiteX40" fmla="*/ 509587 w 783431"/>
                            <a:gd name="connsiteY40" fmla="*/ 711994 h 1202531"/>
                            <a:gd name="connsiteX41" fmla="*/ 473869 w 783431"/>
                            <a:gd name="connsiteY41" fmla="*/ 711994 h 1202531"/>
                            <a:gd name="connsiteX42" fmla="*/ 435769 w 783431"/>
                            <a:gd name="connsiteY42" fmla="*/ 711994 h 1202531"/>
                            <a:gd name="connsiteX43" fmla="*/ 438150 w 783431"/>
                            <a:gd name="connsiteY43" fmla="*/ 669132 h 1202531"/>
                            <a:gd name="connsiteX44" fmla="*/ 428625 w 783431"/>
                            <a:gd name="connsiteY44" fmla="*/ 642938 h 1202531"/>
                            <a:gd name="connsiteX45" fmla="*/ 423862 w 783431"/>
                            <a:gd name="connsiteY45" fmla="*/ 607219 h 1202531"/>
                            <a:gd name="connsiteX46" fmla="*/ 426244 w 783431"/>
                            <a:gd name="connsiteY46" fmla="*/ 578644 h 1202531"/>
                            <a:gd name="connsiteX47" fmla="*/ 440531 w 783431"/>
                            <a:gd name="connsiteY47" fmla="*/ 566738 h 1202531"/>
                            <a:gd name="connsiteX48" fmla="*/ 450056 w 783431"/>
                            <a:gd name="connsiteY48" fmla="*/ 535782 h 1202531"/>
                            <a:gd name="connsiteX49" fmla="*/ 457200 w 783431"/>
                            <a:gd name="connsiteY49" fmla="*/ 519113 h 1202531"/>
                            <a:gd name="connsiteX50" fmla="*/ 481012 w 783431"/>
                            <a:gd name="connsiteY50" fmla="*/ 526257 h 1202531"/>
                            <a:gd name="connsiteX51" fmla="*/ 495300 w 783431"/>
                            <a:gd name="connsiteY51" fmla="*/ 576263 h 1202531"/>
                            <a:gd name="connsiteX52" fmla="*/ 507206 w 783431"/>
                            <a:gd name="connsiteY52" fmla="*/ 581025 h 1202531"/>
                            <a:gd name="connsiteX53" fmla="*/ 526256 w 783431"/>
                            <a:gd name="connsiteY53" fmla="*/ 583407 h 1202531"/>
                            <a:gd name="connsiteX54" fmla="*/ 554831 w 783431"/>
                            <a:gd name="connsiteY54" fmla="*/ 583407 h 1202531"/>
                            <a:gd name="connsiteX55" fmla="*/ 557212 w 783431"/>
                            <a:gd name="connsiteY55" fmla="*/ 547688 h 1202531"/>
                            <a:gd name="connsiteX56" fmla="*/ 545306 w 783431"/>
                            <a:gd name="connsiteY56" fmla="*/ 502444 h 1202531"/>
                            <a:gd name="connsiteX57" fmla="*/ 545306 w 783431"/>
                            <a:gd name="connsiteY57" fmla="*/ 476250 h 1202531"/>
                            <a:gd name="connsiteX58" fmla="*/ 581025 w 783431"/>
                            <a:gd name="connsiteY58" fmla="*/ 454819 h 1202531"/>
                            <a:gd name="connsiteX59" fmla="*/ 604837 w 783431"/>
                            <a:gd name="connsiteY59" fmla="*/ 435769 h 1202531"/>
                            <a:gd name="connsiteX60" fmla="*/ 640556 w 783431"/>
                            <a:gd name="connsiteY60" fmla="*/ 414338 h 1202531"/>
                            <a:gd name="connsiteX61" fmla="*/ 645319 w 783431"/>
                            <a:gd name="connsiteY61" fmla="*/ 395288 h 1202531"/>
                            <a:gd name="connsiteX62" fmla="*/ 633412 w 783431"/>
                            <a:gd name="connsiteY62" fmla="*/ 371475 h 1202531"/>
                            <a:gd name="connsiteX63" fmla="*/ 614362 w 783431"/>
                            <a:gd name="connsiteY63" fmla="*/ 369094 h 1202531"/>
                            <a:gd name="connsiteX64" fmla="*/ 609600 w 783431"/>
                            <a:gd name="connsiteY64" fmla="*/ 366713 h 1202531"/>
                            <a:gd name="connsiteX65" fmla="*/ 597694 w 783431"/>
                            <a:gd name="connsiteY65" fmla="*/ 357188 h 1202531"/>
                            <a:gd name="connsiteX66" fmla="*/ 611981 w 783431"/>
                            <a:gd name="connsiteY66" fmla="*/ 345282 h 1202531"/>
                            <a:gd name="connsiteX67" fmla="*/ 652462 w 783431"/>
                            <a:gd name="connsiteY67" fmla="*/ 316707 h 1202531"/>
                            <a:gd name="connsiteX68" fmla="*/ 678656 w 783431"/>
                            <a:gd name="connsiteY68" fmla="*/ 264319 h 1202531"/>
                            <a:gd name="connsiteX69" fmla="*/ 666750 w 783431"/>
                            <a:gd name="connsiteY69" fmla="*/ 242888 h 1202531"/>
                            <a:gd name="connsiteX70" fmla="*/ 638175 w 783431"/>
                            <a:gd name="connsiteY70" fmla="*/ 219075 h 1202531"/>
                            <a:gd name="connsiteX71" fmla="*/ 642937 w 783431"/>
                            <a:gd name="connsiteY71" fmla="*/ 180975 h 1202531"/>
                            <a:gd name="connsiteX72" fmla="*/ 673894 w 783431"/>
                            <a:gd name="connsiteY72" fmla="*/ 171450 h 1202531"/>
                            <a:gd name="connsiteX73" fmla="*/ 700087 w 783431"/>
                            <a:gd name="connsiteY73" fmla="*/ 142875 h 1202531"/>
                            <a:gd name="connsiteX74" fmla="*/ 700087 w 783431"/>
                            <a:gd name="connsiteY74" fmla="*/ 111919 h 1202531"/>
                            <a:gd name="connsiteX75" fmla="*/ 666750 w 783431"/>
                            <a:gd name="connsiteY75" fmla="*/ 107157 h 1202531"/>
                            <a:gd name="connsiteX76" fmla="*/ 645319 w 783431"/>
                            <a:gd name="connsiteY76" fmla="*/ 102394 h 1202531"/>
                            <a:gd name="connsiteX77" fmla="*/ 645319 w 783431"/>
                            <a:gd name="connsiteY77" fmla="*/ 102394 h 1202531"/>
                            <a:gd name="connsiteX78" fmla="*/ 678656 w 783431"/>
                            <a:gd name="connsiteY78" fmla="*/ 69057 h 1202531"/>
                            <a:gd name="connsiteX79" fmla="*/ 685800 w 783431"/>
                            <a:gd name="connsiteY79" fmla="*/ 40482 h 1202531"/>
                            <a:gd name="connsiteX80" fmla="*/ 678656 w 783431"/>
                            <a:gd name="connsiteY80" fmla="*/ 21432 h 1202531"/>
                            <a:gd name="connsiteX81" fmla="*/ 695325 w 783431"/>
                            <a:gd name="connsiteY81" fmla="*/ 2382 h 1202531"/>
                            <a:gd name="connsiteX82" fmla="*/ 628650 w 783431"/>
                            <a:gd name="connsiteY82" fmla="*/ 0 h 1202531"/>
                            <a:gd name="connsiteX83" fmla="*/ 552450 w 783431"/>
                            <a:gd name="connsiteY83" fmla="*/ 52388 h 1202531"/>
                            <a:gd name="connsiteX84" fmla="*/ 538162 w 783431"/>
                            <a:gd name="connsiteY84" fmla="*/ 90488 h 1202531"/>
                            <a:gd name="connsiteX85" fmla="*/ 445294 w 783431"/>
                            <a:gd name="connsiteY85" fmla="*/ 126207 h 1202531"/>
                            <a:gd name="connsiteX86" fmla="*/ 397669 w 783431"/>
                            <a:gd name="connsiteY86" fmla="*/ 159544 h 1202531"/>
                            <a:gd name="connsiteX87" fmla="*/ 376237 w 783431"/>
                            <a:gd name="connsiteY87" fmla="*/ 190500 h 1202531"/>
                            <a:gd name="connsiteX88" fmla="*/ 350044 w 783431"/>
                            <a:gd name="connsiteY88" fmla="*/ 140494 h 1202531"/>
                            <a:gd name="connsiteX89" fmla="*/ 316706 w 783431"/>
                            <a:gd name="connsiteY89" fmla="*/ 140494 h 1202531"/>
                            <a:gd name="connsiteX90" fmla="*/ 304800 w 783431"/>
                            <a:gd name="connsiteY90" fmla="*/ 166688 h 1202531"/>
                            <a:gd name="connsiteX91" fmla="*/ 280987 w 783431"/>
                            <a:gd name="connsiteY91" fmla="*/ 230982 h 1202531"/>
                            <a:gd name="connsiteX92" fmla="*/ 154781 w 783431"/>
                            <a:gd name="connsiteY92" fmla="*/ 223838 h 1202531"/>
                            <a:gd name="connsiteX93" fmla="*/ 140494 w 783431"/>
                            <a:gd name="connsiteY93" fmla="*/ 245269 h 1202531"/>
                            <a:gd name="connsiteX94" fmla="*/ 138112 w 783431"/>
                            <a:gd name="connsiteY94" fmla="*/ 280988 h 1202531"/>
                            <a:gd name="connsiteX95" fmla="*/ 66675 w 783431"/>
                            <a:gd name="connsiteY95" fmla="*/ 309563 h 1202531"/>
                            <a:gd name="connsiteX96" fmla="*/ 54769 w 783431"/>
                            <a:gd name="connsiteY96" fmla="*/ 323850 h 1202531"/>
                            <a:gd name="connsiteX97" fmla="*/ 66675 w 783431"/>
                            <a:gd name="connsiteY97" fmla="*/ 381000 h 1202531"/>
                            <a:gd name="connsiteX98" fmla="*/ 19050 w 783431"/>
                            <a:gd name="connsiteY98" fmla="*/ 423863 h 1202531"/>
                            <a:gd name="connsiteX99" fmla="*/ 26194 w 783431"/>
                            <a:gd name="connsiteY99" fmla="*/ 490538 h 1202531"/>
                            <a:gd name="connsiteX100" fmla="*/ 33337 w 783431"/>
                            <a:gd name="connsiteY100" fmla="*/ 554832 h 1202531"/>
                            <a:gd name="connsiteX101" fmla="*/ 0 w 783431"/>
                            <a:gd name="connsiteY101" fmla="*/ 614363 h 1202531"/>
                            <a:gd name="connsiteX0" fmla="*/ 0 w 783431"/>
                            <a:gd name="connsiteY0" fmla="*/ 614363 h 1276349"/>
                            <a:gd name="connsiteX1" fmla="*/ 21431 w 783431"/>
                            <a:gd name="connsiteY1" fmla="*/ 661988 h 1276349"/>
                            <a:gd name="connsiteX2" fmla="*/ 28575 w 783431"/>
                            <a:gd name="connsiteY2" fmla="*/ 742950 h 1276349"/>
                            <a:gd name="connsiteX3" fmla="*/ 76200 w 783431"/>
                            <a:gd name="connsiteY3" fmla="*/ 814388 h 1276349"/>
                            <a:gd name="connsiteX4" fmla="*/ 102394 w 783431"/>
                            <a:gd name="connsiteY4" fmla="*/ 919163 h 1276349"/>
                            <a:gd name="connsiteX5" fmla="*/ 116681 w 783431"/>
                            <a:gd name="connsiteY5" fmla="*/ 947738 h 1276349"/>
                            <a:gd name="connsiteX6" fmla="*/ 130969 w 783431"/>
                            <a:gd name="connsiteY6" fmla="*/ 995363 h 1276349"/>
                            <a:gd name="connsiteX7" fmla="*/ 150019 w 783431"/>
                            <a:gd name="connsiteY7" fmla="*/ 1023938 h 1276349"/>
                            <a:gd name="connsiteX8" fmla="*/ 159544 w 783431"/>
                            <a:gd name="connsiteY8" fmla="*/ 1042988 h 1276349"/>
                            <a:gd name="connsiteX9" fmla="*/ 197644 w 783431"/>
                            <a:gd name="connsiteY9" fmla="*/ 1069182 h 1276349"/>
                            <a:gd name="connsiteX10" fmla="*/ 245269 w 783431"/>
                            <a:gd name="connsiteY10" fmla="*/ 1090613 h 1276349"/>
                            <a:gd name="connsiteX11" fmla="*/ 264318 w 783431"/>
                            <a:gd name="connsiteY11" fmla="*/ 1131094 h 1276349"/>
                            <a:gd name="connsiteX12" fmla="*/ 295275 w 783431"/>
                            <a:gd name="connsiteY12" fmla="*/ 1164431 h 1276349"/>
                            <a:gd name="connsiteX13" fmla="*/ 385762 w 783431"/>
                            <a:gd name="connsiteY13" fmla="*/ 1200149 h 1276349"/>
                            <a:gd name="connsiteX14" fmla="*/ 404812 w 783431"/>
                            <a:gd name="connsiteY14" fmla="*/ 1276349 h 1276349"/>
                            <a:gd name="connsiteX15" fmla="*/ 469106 w 783431"/>
                            <a:gd name="connsiteY15" fmla="*/ 1181100 h 1276349"/>
                            <a:gd name="connsiteX16" fmla="*/ 554831 w 783431"/>
                            <a:gd name="connsiteY16" fmla="*/ 1202531 h 1276349"/>
                            <a:gd name="connsiteX17" fmla="*/ 592931 w 783431"/>
                            <a:gd name="connsiteY17" fmla="*/ 1126331 h 1276349"/>
                            <a:gd name="connsiteX18" fmla="*/ 604837 w 783431"/>
                            <a:gd name="connsiteY18" fmla="*/ 1085850 h 1276349"/>
                            <a:gd name="connsiteX19" fmla="*/ 585787 w 783431"/>
                            <a:gd name="connsiteY19" fmla="*/ 1035844 h 1276349"/>
                            <a:gd name="connsiteX20" fmla="*/ 607219 w 783431"/>
                            <a:gd name="connsiteY20" fmla="*/ 1021557 h 1276349"/>
                            <a:gd name="connsiteX21" fmla="*/ 645319 w 783431"/>
                            <a:gd name="connsiteY21" fmla="*/ 1016794 h 1276349"/>
                            <a:gd name="connsiteX22" fmla="*/ 685800 w 783431"/>
                            <a:gd name="connsiteY22" fmla="*/ 997744 h 1276349"/>
                            <a:gd name="connsiteX23" fmla="*/ 716756 w 783431"/>
                            <a:gd name="connsiteY23" fmla="*/ 1002507 h 1276349"/>
                            <a:gd name="connsiteX24" fmla="*/ 738187 w 783431"/>
                            <a:gd name="connsiteY24" fmla="*/ 969169 h 1276349"/>
                            <a:gd name="connsiteX25" fmla="*/ 783431 w 783431"/>
                            <a:gd name="connsiteY25" fmla="*/ 933450 h 1276349"/>
                            <a:gd name="connsiteX26" fmla="*/ 776287 w 783431"/>
                            <a:gd name="connsiteY26" fmla="*/ 907257 h 1276349"/>
                            <a:gd name="connsiteX27" fmla="*/ 752475 w 783431"/>
                            <a:gd name="connsiteY27" fmla="*/ 888207 h 1276349"/>
                            <a:gd name="connsiteX28" fmla="*/ 752475 w 783431"/>
                            <a:gd name="connsiteY28" fmla="*/ 864394 h 1276349"/>
                            <a:gd name="connsiteX29" fmla="*/ 728662 w 783431"/>
                            <a:gd name="connsiteY29" fmla="*/ 852488 h 1276349"/>
                            <a:gd name="connsiteX30" fmla="*/ 711994 w 783431"/>
                            <a:gd name="connsiteY30" fmla="*/ 802482 h 1276349"/>
                            <a:gd name="connsiteX31" fmla="*/ 688181 w 783431"/>
                            <a:gd name="connsiteY31" fmla="*/ 814388 h 1276349"/>
                            <a:gd name="connsiteX32" fmla="*/ 659606 w 783431"/>
                            <a:gd name="connsiteY32" fmla="*/ 814388 h 1276349"/>
                            <a:gd name="connsiteX33" fmla="*/ 647700 w 783431"/>
                            <a:gd name="connsiteY33" fmla="*/ 847725 h 1276349"/>
                            <a:gd name="connsiteX34" fmla="*/ 623887 w 783431"/>
                            <a:gd name="connsiteY34" fmla="*/ 847725 h 1276349"/>
                            <a:gd name="connsiteX35" fmla="*/ 576262 w 783431"/>
                            <a:gd name="connsiteY35" fmla="*/ 828675 h 1276349"/>
                            <a:gd name="connsiteX36" fmla="*/ 554831 w 783431"/>
                            <a:gd name="connsiteY36" fmla="*/ 816769 h 1276349"/>
                            <a:gd name="connsiteX37" fmla="*/ 547687 w 783431"/>
                            <a:gd name="connsiteY37" fmla="*/ 783432 h 1276349"/>
                            <a:gd name="connsiteX38" fmla="*/ 561975 w 783431"/>
                            <a:gd name="connsiteY38" fmla="*/ 754857 h 1276349"/>
                            <a:gd name="connsiteX39" fmla="*/ 533400 w 783431"/>
                            <a:gd name="connsiteY39" fmla="*/ 733425 h 1276349"/>
                            <a:gd name="connsiteX40" fmla="*/ 509587 w 783431"/>
                            <a:gd name="connsiteY40" fmla="*/ 711994 h 1276349"/>
                            <a:gd name="connsiteX41" fmla="*/ 473869 w 783431"/>
                            <a:gd name="connsiteY41" fmla="*/ 711994 h 1276349"/>
                            <a:gd name="connsiteX42" fmla="*/ 435769 w 783431"/>
                            <a:gd name="connsiteY42" fmla="*/ 711994 h 1276349"/>
                            <a:gd name="connsiteX43" fmla="*/ 438150 w 783431"/>
                            <a:gd name="connsiteY43" fmla="*/ 669132 h 1276349"/>
                            <a:gd name="connsiteX44" fmla="*/ 428625 w 783431"/>
                            <a:gd name="connsiteY44" fmla="*/ 642938 h 1276349"/>
                            <a:gd name="connsiteX45" fmla="*/ 423862 w 783431"/>
                            <a:gd name="connsiteY45" fmla="*/ 607219 h 1276349"/>
                            <a:gd name="connsiteX46" fmla="*/ 426244 w 783431"/>
                            <a:gd name="connsiteY46" fmla="*/ 578644 h 1276349"/>
                            <a:gd name="connsiteX47" fmla="*/ 440531 w 783431"/>
                            <a:gd name="connsiteY47" fmla="*/ 566738 h 1276349"/>
                            <a:gd name="connsiteX48" fmla="*/ 450056 w 783431"/>
                            <a:gd name="connsiteY48" fmla="*/ 535782 h 1276349"/>
                            <a:gd name="connsiteX49" fmla="*/ 457200 w 783431"/>
                            <a:gd name="connsiteY49" fmla="*/ 519113 h 1276349"/>
                            <a:gd name="connsiteX50" fmla="*/ 481012 w 783431"/>
                            <a:gd name="connsiteY50" fmla="*/ 526257 h 1276349"/>
                            <a:gd name="connsiteX51" fmla="*/ 495300 w 783431"/>
                            <a:gd name="connsiteY51" fmla="*/ 576263 h 1276349"/>
                            <a:gd name="connsiteX52" fmla="*/ 507206 w 783431"/>
                            <a:gd name="connsiteY52" fmla="*/ 581025 h 1276349"/>
                            <a:gd name="connsiteX53" fmla="*/ 526256 w 783431"/>
                            <a:gd name="connsiteY53" fmla="*/ 583407 h 1276349"/>
                            <a:gd name="connsiteX54" fmla="*/ 554831 w 783431"/>
                            <a:gd name="connsiteY54" fmla="*/ 583407 h 1276349"/>
                            <a:gd name="connsiteX55" fmla="*/ 557212 w 783431"/>
                            <a:gd name="connsiteY55" fmla="*/ 547688 h 1276349"/>
                            <a:gd name="connsiteX56" fmla="*/ 545306 w 783431"/>
                            <a:gd name="connsiteY56" fmla="*/ 502444 h 1276349"/>
                            <a:gd name="connsiteX57" fmla="*/ 545306 w 783431"/>
                            <a:gd name="connsiteY57" fmla="*/ 476250 h 1276349"/>
                            <a:gd name="connsiteX58" fmla="*/ 581025 w 783431"/>
                            <a:gd name="connsiteY58" fmla="*/ 454819 h 1276349"/>
                            <a:gd name="connsiteX59" fmla="*/ 604837 w 783431"/>
                            <a:gd name="connsiteY59" fmla="*/ 435769 h 1276349"/>
                            <a:gd name="connsiteX60" fmla="*/ 640556 w 783431"/>
                            <a:gd name="connsiteY60" fmla="*/ 414338 h 1276349"/>
                            <a:gd name="connsiteX61" fmla="*/ 645319 w 783431"/>
                            <a:gd name="connsiteY61" fmla="*/ 395288 h 1276349"/>
                            <a:gd name="connsiteX62" fmla="*/ 633412 w 783431"/>
                            <a:gd name="connsiteY62" fmla="*/ 371475 h 1276349"/>
                            <a:gd name="connsiteX63" fmla="*/ 614362 w 783431"/>
                            <a:gd name="connsiteY63" fmla="*/ 369094 h 1276349"/>
                            <a:gd name="connsiteX64" fmla="*/ 609600 w 783431"/>
                            <a:gd name="connsiteY64" fmla="*/ 366713 h 1276349"/>
                            <a:gd name="connsiteX65" fmla="*/ 597694 w 783431"/>
                            <a:gd name="connsiteY65" fmla="*/ 357188 h 1276349"/>
                            <a:gd name="connsiteX66" fmla="*/ 611981 w 783431"/>
                            <a:gd name="connsiteY66" fmla="*/ 345282 h 1276349"/>
                            <a:gd name="connsiteX67" fmla="*/ 652462 w 783431"/>
                            <a:gd name="connsiteY67" fmla="*/ 316707 h 1276349"/>
                            <a:gd name="connsiteX68" fmla="*/ 678656 w 783431"/>
                            <a:gd name="connsiteY68" fmla="*/ 264319 h 1276349"/>
                            <a:gd name="connsiteX69" fmla="*/ 666750 w 783431"/>
                            <a:gd name="connsiteY69" fmla="*/ 242888 h 1276349"/>
                            <a:gd name="connsiteX70" fmla="*/ 638175 w 783431"/>
                            <a:gd name="connsiteY70" fmla="*/ 219075 h 1276349"/>
                            <a:gd name="connsiteX71" fmla="*/ 642937 w 783431"/>
                            <a:gd name="connsiteY71" fmla="*/ 180975 h 1276349"/>
                            <a:gd name="connsiteX72" fmla="*/ 673894 w 783431"/>
                            <a:gd name="connsiteY72" fmla="*/ 171450 h 1276349"/>
                            <a:gd name="connsiteX73" fmla="*/ 700087 w 783431"/>
                            <a:gd name="connsiteY73" fmla="*/ 142875 h 1276349"/>
                            <a:gd name="connsiteX74" fmla="*/ 700087 w 783431"/>
                            <a:gd name="connsiteY74" fmla="*/ 111919 h 1276349"/>
                            <a:gd name="connsiteX75" fmla="*/ 666750 w 783431"/>
                            <a:gd name="connsiteY75" fmla="*/ 107157 h 1276349"/>
                            <a:gd name="connsiteX76" fmla="*/ 645319 w 783431"/>
                            <a:gd name="connsiteY76" fmla="*/ 102394 h 1276349"/>
                            <a:gd name="connsiteX77" fmla="*/ 645319 w 783431"/>
                            <a:gd name="connsiteY77" fmla="*/ 102394 h 1276349"/>
                            <a:gd name="connsiteX78" fmla="*/ 678656 w 783431"/>
                            <a:gd name="connsiteY78" fmla="*/ 69057 h 1276349"/>
                            <a:gd name="connsiteX79" fmla="*/ 685800 w 783431"/>
                            <a:gd name="connsiteY79" fmla="*/ 40482 h 1276349"/>
                            <a:gd name="connsiteX80" fmla="*/ 678656 w 783431"/>
                            <a:gd name="connsiteY80" fmla="*/ 21432 h 1276349"/>
                            <a:gd name="connsiteX81" fmla="*/ 695325 w 783431"/>
                            <a:gd name="connsiteY81" fmla="*/ 2382 h 1276349"/>
                            <a:gd name="connsiteX82" fmla="*/ 628650 w 783431"/>
                            <a:gd name="connsiteY82" fmla="*/ 0 h 1276349"/>
                            <a:gd name="connsiteX83" fmla="*/ 552450 w 783431"/>
                            <a:gd name="connsiteY83" fmla="*/ 52388 h 1276349"/>
                            <a:gd name="connsiteX84" fmla="*/ 538162 w 783431"/>
                            <a:gd name="connsiteY84" fmla="*/ 90488 h 1276349"/>
                            <a:gd name="connsiteX85" fmla="*/ 445294 w 783431"/>
                            <a:gd name="connsiteY85" fmla="*/ 126207 h 1276349"/>
                            <a:gd name="connsiteX86" fmla="*/ 397669 w 783431"/>
                            <a:gd name="connsiteY86" fmla="*/ 159544 h 1276349"/>
                            <a:gd name="connsiteX87" fmla="*/ 376237 w 783431"/>
                            <a:gd name="connsiteY87" fmla="*/ 190500 h 1276349"/>
                            <a:gd name="connsiteX88" fmla="*/ 350044 w 783431"/>
                            <a:gd name="connsiteY88" fmla="*/ 140494 h 1276349"/>
                            <a:gd name="connsiteX89" fmla="*/ 316706 w 783431"/>
                            <a:gd name="connsiteY89" fmla="*/ 140494 h 1276349"/>
                            <a:gd name="connsiteX90" fmla="*/ 304800 w 783431"/>
                            <a:gd name="connsiteY90" fmla="*/ 166688 h 1276349"/>
                            <a:gd name="connsiteX91" fmla="*/ 280987 w 783431"/>
                            <a:gd name="connsiteY91" fmla="*/ 230982 h 1276349"/>
                            <a:gd name="connsiteX92" fmla="*/ 154781 w 783431"/>
                            <a:gd name="connsiteY92" fmla="*/ 223838 h 1276349"/>
                            <a:gd name="connsiteX93" fmla="*/ 140494 w 783431"/>
                            <a:gd name="connsiteY93" fmla="*/ 245269 h 1276349"/>
                            <a:gd name="connsiteX94" fmla="*/ 138112 w 783431"/>
                            <a:gd name="connsiteY94" fmla="*/ 280988 h 1276349"/>
                            <a:gd name="connsiteX95" fmla="*/ 66675 w 783431"/>
                            <a:gd name="connsiteY95" fmla="*/ 309563 h 1276349"/>
                            <a:gd name="connsiteX96" fmla="*/ 54769 w 783431"/>
                            <a:gd name="connsiteY96" fmla="*/ 323850 h 1276349"/>
                            <a:gd name="connsiteX97" fmla="*/ 66675 w 783431"/>
                            <a:gd name="connsiteY97" fmla="*/ 381000 h 1276349"/>
                            <a:gd name="connsiteX98" fmla="*/ 19050 w 783431"/>
                            <a:gd name="connsiteY98" fmla="*/ 423863 h 1276349"/>
                            <a:gd name="connsiteX99" fmla="*/ 26194 w 783431"/>
                            <a:gd name="connsiteY99" fmla="*/ 490538 h 1276349"/>
                            <a:gd name="connsiteX100" fmla="*/ 33337 w 783431"/>
                            <a:gd name="connsiteY100" fmla="*/ 554832 h 1276349"/>
                            <a:gd name="connsiteX101" fmla="*/ 0 w 783431"/>
                            <a:gd name="connsiteY101" fmla="*/ 614363 h 1276349"/>
                            <a:gd name="connsiteX0" fmla="*/ 0 w 783431"/>
                            <a:gd name="connsiteY0" fmla="*/ 614363 h 1276349"/>
                            <a:gd name="connsiteX1" fmla="*/ 21431 w 783431"/>
                            <a:gd name="connsiteY1" fmla="*/ 661988 h 1276349"/>
                            <a:gd name="connsiteX2" fmla="*/ 28575 w 783431"/>
                            <a:gd name="connsiteY2" fmla="*/ 742950 h 1276349"/>
                            <a:gd name="connsiteX3" fmla="*/ 76200 w 783431"/>
                            <a:gd name="connsiteY3" fmla="*/ 814388 h 1276349"/>
                            <a:gd name="connsiteX4" fmla="*/ 102394 w 783431"/>
                            <a:gd name="connsiteY4" fmla="*/ 919163 h 1276349"/>
                            <a:gd name="connsiteX5" fmla="*/ 116681 w 783431"/>
                            <a:gd name="connsiteY5" fmla="*/ 947738 h 1276349"/>
                            <a:gd name="connsiteX6" fmla="*/ 130969 w 783431"/>
                            <a:gd name="connsiteY6" fmla="*/ 995363 h 1276349"/>
                            <a:gd name="connsiteX7" fmla="*/ 150019 w 783431"/>
                            <a:gd name="connsiteY7" fmla="*/ 1023938 h 1276349"/>
                            <a:gd name="connsiteX8" fmla="*/ 159544 w 783431"/>
                            <a:gd name="connsiteY8" fmla="*/ 1042988 h 1276349"/>
                            <a:gd name="connsiteX9" fmla="*/ 197644 w 783431"/>
                            <a:gd name="connsiteY9" fmla="*/ 1069182 h 1276349"/>
                            <a:gd name="connsiteX10" fmla="*/ 245269 w 783431"/>
                            <a:gd name="connsiteY10" fmla="*/ 1090613 h 1276349"/>
                            <a:gd name="connsiteX11" fmla="*/ 264318 w 783431"/>
                            <a:gd name="connsiteY11" fmla="*/ 1131094 h 1276349"/>
                            <a:gd name="connsiteX12" fmla="*/ 295275 w 783431"/>
                            <a:gd name="connsiteY12" fmla="*/ 1164431 h 1276349"/>
                            <a:gd name="connsiteX13" fmla="*/ 385762 w 783431"/>
                            <a:gd name="connsiteY13" fmla="*/ 1200149 h 1276349"/>
                            <a:gd name="connsiteX14" fmla="*/ 404812 w 783431"/>
                            <a:gd name="connsiteY14" fmla="*/ 1276349 h 1276349"/>
                            <a:gd name="connsiteX15" fmla="*/ 438150 w 783431"/>
                            <a:gd name="connsiteY15" fmla="*/ 1228724 h 1276349"/>
                            <a:gd name="connsiteX16" fmla="*/ 469106 w 783431"/>
                            <a:gd name="connsiteY16" fmla="*/ 1181100 h 1276349"/>
                            <a:gd name="connsiteX17" fmla="*/ 554831 w 783431"/>
                            <a:gd name="connsiteY17" fmla="*/ 1202531 h 1276349"/>
                            <a:gd name="connsiteX18" fmla="*/ 592931 w 783431"/>
                            <a:gd name="connsiteY18" fmla="*/ 1126331 h 1276349"/>
                            <a:gd name="connsiteX19" fmla="*/ 604837 w 783431"/>
                            <a:gd name="connsiteY19" fmla="*/ 1085850 h 1276349"/>
                            <a:gd name="connsiteX20" fmla="*/ 585787 w 783431"/>
                            <a:gd name="connsiteY20" fmla="*/ 1035844 h 1276349"/>
                            <a:gd name="connsiteX21" fmla="*/ 607219 w 783431"/>
                            <a:gd name="connsiteY21" fmla="*/ 1021557 h 1276349"/>
                            <a:gd name="connsiteX22" fmla="*/ 645319 w 783431"/>
                            <a:gd name="connsiteY22" fmla="*/ 1016794 h 1276349"/>
                            <a:gd name="connsiteX23" fmla="*/ 685800 w 783431"/>
                            <a:gd name="connsiteY23" fmla="*/ 997744 h 1276349"/>
                            <a:gd name="connsiteX24" fmla="*/ 716756 w 783431"/>
                            <a:gd name="connsiteY24" fmla="*/ 1002507 h 1276349"/>
                            <a:gd name="connsiteX25" fmla="*/ 738187 w 783431"/>
                            <a:gd name="connsiteY25" fmla="*/ 969169 h 1276349"/>
                            <a:gd name="connsiteX26" fmla="*/ 783431 w 783431"/>
                            <a:gd name="connsiteY26" fmla="*/ 933450 h 1276349"/>
                            <a:gd name="connsiteX27" fmla="*/ 776287 w 783431"/>
                            <a:gd name="connsiteY27" fmla="*/ 907257 h 1276349"/>
                            <a:gd name="connsiteX28" fmla="*/ 752475 w 783431"/>
                            <a:gd name="connsiteY28" fmla="*/ 888207 h 1276349"/>
                            <a:gd name="connsiteX29" fmla="*/ 752475 w 783431"/>
                            <a:gd name="connsiteY29" fmla="*/ 864394 h 1276349"/>
                            <a:gd name="connsiteX30" fmla="*/ 728662 w 783431"/>
                            <a:gd name="connsiteY30" fmla="*/ 852488 h 1276349"/>
                            <a:gd name="connsiteX31" fmla="*/ 711994 w 783431"/>
                            <a:gd name="connsiteY31" fmla="*/ 802482 h 1276349"/>
                            <a:gd name="connsiteX32" fmla="*/ 688181 w 783431"/>
                            <a:gd name="connsiteY32" fmla="*/ 814388 h 1276349"/>
                            <a:gd name="connsiteX33" fmla="*/ 659606 w 783431"/>
                            <a:gd name="connsiteY33" fmla="*/ 814388 h 1276349"/>
                            <a:gd name="connsiteX34" fmla="*/ 647700 w 783431"/>
                            <a:gd name="connsiteY34" fmla="*/ 847725 h 1276349"/>
                            <a:gd name="connsiteX35" fmla="*/ 623887 w 783431"/>
                            <a:gd name="connsiteY35" fmla="*/ 847725 h 1276349"/>
                            <a:gd name="connsiteX36" fmla="*/ 576262 w 783431"/>
                            <a:gd name="connsiteY36" fmla="*/ 828675 h 1276349"/>
                            <a:gd name="connsiteX37" fmla="*/ 554831 w 783431"/>
                            <a:gd name="connsiteY37" fmla="*/ 816769 h 1276349"/>
                            <a:gd name="connsiteX38" fmla="*/ 547687 w 783431"/>
                            <a:gd name="connsiteY38" fmla="*/ 783432 h 1276349"/>
                            <a:gd name="connsiteX39" fmla="*/ 561975 w 783431"/>
                            <a:gd name="connsiteY39" fmla="*/ 754857 h 1276349"/>
                            <a:gd name="connsiteX40" fmla="*/ 533400 w 783431"/>
                            <a:gd name="connsiteY40" fmla="*/ 733425 h 1276349"/>
                            <a:gd name="connsiteX41" fmla="*/ 509587 w 783431"/>
                            <a:gd name="connsiteY41" fmla="*/ 711994 h 1276349"/>
                            <a:gd name="connsiteX42" fmla="*/ 473869 w 783431"/>
                            <a:gd name="connsiteY42" fmla="*/ 711994 h 1276349"/>
                            <a:gd name="connsiteX43" fmla="*/ 435769 w 783431"/>
                            <a:gd name="connsiteY43" fmla="*/ 711994 h 1276349"/>
                            <a:gd name="connsiteX44" fmla="*/ 438150 w 783431"/>
                            <a:gd name="connsiteY44" fmla="*/ 669132 h 1276349"/>
                            <a:gd name="connsiteX45" fmla="*/ 428625 w 783431"/>
                            <a:gd name="connsiteY45" fmla="*/ 642938 h 1276349"/>
                            <a:gd name="connsiteX46" fmla="*/ 423862 w 783431"/>
                            <a:gd name="connsiteY46" fmla="*/ 607219 h 1276349"/>
                            <a:gd name="connsiteX47" fmla="*/ 426244 w 783431"/>
                            <a:gd name="connsiteY47" fmla="*/ 578644 h 1276349"/>
                            <a:gd name="connsiteX48" fmla="*/ 440531 w 783431"/>
                            <a:gd name="connsiteY48" fmla="*/ 566738 h 1276349"/>
                            <a:gd name="connsiteX49" fmla="*/ 450056 w 783431"/>
                            <a:gd name="connsiteY49" fmla="*/ 535782 h 1276349"/>
                            <a:gd name="connsiteX50" fmla="*/ 457200 w 783431"/>
                            <a:gd name="connsiteY50" fmla="*/ 519113 h 1276349"/>
                            <a:gd name="connsiteX51" fmla="*/ 481012 w 783431"/>
                            <a:gd name="connsiteY51" fmla="*/ 526257 h 1276349"/>
                            <a:gd name="connsiteX52" fmla="*/ 495300 w 783431"/>
                            <a:gd name="connsiteY52" fmla="*/ 576263 h 1276349"/>
                            <a:gd name="connsiteX53" fmla="*/ 507206 w 783431"/>
                            <a:gd name="connsiteY53" fmla="*/ 581025 h 1276349"/>
                            <a:gd name="connsiteX54" fmla="*/ 526256 w 783431"/>
                            <a:gd name="connsiteY54" fmla="*/ 583407 h 1276349"/>
                            <a:gd name="connsiteX55" fmla="*/ 554831 w 783431"/>
                            <a:gd name="connsiteY55" fmla="*/ 583407 h 1276349"/>
                            <a:gd name="connsiteX56" fmla="*/ 557212 w 783431"/>
                            <a:gd name="connsiteY56" fmla="*/ 547688 h 1276349"/>
                            <a:gd name="connsiteX57" fmla="*/ 545306 w 783431"/>
                            <a:gd name="connsiteY57" fmla="*/ 502444 h 1276349"/>
                            <a:gd name="connsiteX58" fmla="*/ 545306 w 783431"/>
                            <a:gd name="connsiteY58" fmla="*/ 476250 h 1276349"/>
                            <a:gd name="connsiteX59" fmla="*/ 581025 w 783431"/>
                            <a:gd name="connsiteY59" fmla="*/ 454819 h 1276349"/>
                            <a:gd name="connsiteX60" fmla="*/ 604837 w 783431"/>
                            <a:gd name="connsiteY60" fmla="*/ 435769 h 1276349"/>
                            <a:gd name="connsiteX61" fmla="*/ 640556 w 783431"/>
                            <a:gd name="connsiteY61" fmla="*/ 414338 h 1276349"/>
                            <a:gd name="connsiteX62" fmla="*/ 645319 w 783431"/>
                            <a:gd name="connsiteY62" fmla="*/ 395288 h 1276349"/>
                            <a:gd name="connsiteX63" fmla="*/ 633412 w 783431"/>
                            <a:gd name="connsiteY63" fmla="*/ 371475 h 1276349"/>
                            <a:gd name="connsiteX64" fmla="*/ 614362 w 783431"/>
                            <a:gd name="connsiteY64" fmla="*/ 369094 h 1276349"/>
                            <a:gd name="connsiteX65" fmla="*/ 609600 w 783431"/>
                            <a:gd name="connsiteY65" fmla="*/ 366713 h 1276349"/>
                            <a:gd name="connsiteX66" fmla="*/ 597694 w 783431"/>
                            <a:gd name="connsiteY66" fmla="*/ 357188 h 1276349"/>
                            <a:gd name="connsiteX67" fmla="*/ 611981 w 783431"/>
                            <a:gd name="connsiteY67" fmla="*/ 345282 h 1276349"/>
                            <a:gd name="connsiteX68" fmla="*/ 652462 w 783431"/>
                            <a:gd name="connsiteY68" fmla="*/ 316707 h 1276349"/>
                            <a:gd name="connsiteX69" fmla="*/ 678656 w 783431"/>
                            <a:gd name="connsiteY69" fmla="*/ 264319 h 1276349"/>
                            <a:gd name="connsiteX70" fmla="*/ 666750 w 783431"/>
                            <a:gd name="connsiteY70" fmla="*/ 242888 h 1276349"/>
                            <a:gd name="connsiteX71" fmla="*/ 638175 w 783431"/>
                            <a:gd name="connsiteY71" fmla="*/ 219075 h 1276349"/>
                            <a:gd name="connsiteX72" fmla="*/ 642937 w 783431"/>
                            <a:gd name="connsiteY72" fmla="*/ 180975 h 1276349"/>
                            <a:gd name="connsiteX73" fmla="*/ 673894 w 783431"/>
                            <a:gd name="connsiteY73" fmla="*/ 171450 h 1276349"/>
                            <a:gd name="connsiteX74" fmla="*/ 700087 w 783431"/>
                            <a:gd name="connsiteY74" fmla="*/ 142875 h 1276349"/>
                            <a:gd name="connsiteX75" fmla="*/ 700087 w 783431"/>
                            <a:gd name="connsiteY75" fmla="*/ 111919 h 1276349"/>
                            <a:gd name="connsiteX76" fmla="*/ 666750 w 783431"/>
                            <a:gd name="connsiteY76" fmla="*/ 107157 h 1276349"/>
                            <a:gd name="connsiteX77" fmla="*/ 645319 w 783431"/>
                            <a:gd name="connsiteY77" fmla="*/ 102394 h 1276349"/>
                            <a:gd name="connsiteX78" fmla="*/ 645319 w 783431"/>
                            <a:gd name="connsiteY78" fmla="*/ 102394 h 1276349"/>
                            <a:gd name="connsiteX79" fmla="*/ 678656 w 783431"/>
                            <a:gd name="connsiteY79" fmla="*/ 69057 h 1276349"/>
                            <a:gd name="connsiteX80" fmla="*/ 685800 w 783431"/>
                            <a:gd name="connsiteY80" fmla="*/ 40482 h 1276349"/>
                            <a:gd name="connsiteX81" fmla="*/ 678656 w 783431"/>
                            <a:gd name="connsiteY81" fmla="*/ 21432 h 1276349"/>
                            <a:gd name="connsiteX82" fmla="*/ 695325 w 783431"/>
                            <a:gd name="connsiteY82" fmla="*/ 2382 h 1276349"/>
                            <a:gd name="connsiteX83" fmla="*/ 628650 w 783431"/>
                            <a:gd name="connsiteY83" fmla="*/ 0 h 1276349"/>
                            <a:gd name="connsiteX84" fmla="*/ 552450 w 783431"/>
                            <a:gd name="connsiteY84" fmla="*/ 52388 h 1276349"/>
                            <a:gd name="connsiteX85" fmla="*/ 538162 w 783431"/>
                            <a:gd name="connsiteY85" fmla="*/ 90488 h 1276349"/>
                            <a:gd name="connsiteX86" fmla="*/ 445294 w 783431"/>
                            <a:gd name="connsiteY86" fmla="*/ 126207 h 1276349"/>
                            <a:gd name="connsiteX87" fmla="*/ 397669 w 783431"/>
                            <a:gd name="connsiteY87" fmla="*/ 159544 h 1276349"/>
                            <a:gd name="connsiteX88" fmla="*/ 376237 w 783431"/>
                            <a:gd name="connsiteY88" fmla="*/ 190500 h 1276349"/>
                            <a:gd name="connsiteX89" fmla="*/ 350044 w 783431"/>
                            <a:gd name="connsiteY89" fmla="*/ 140494 h 1276349"/>
                            <a:gd name="connsiteX90" fmla="*/ 316706 w 783431"/>
                            <a:gd name="connsiteY90" fmla="*/ 140494 h 1276349"/>
                            <a:gd name="connsiteX91" fmla="*/ 304800 w 783431"/>
                            <a:gd name="connsiteY91" fmla="*/ 166688 h 1276349"/>
                            <a:gd name="connsiteX92" fmla="*/ 280987 w 783431"/>
                            <a:gd name="connsiteY92" fmla="*/ 230982 h 1276349"/>
                            <a:gd name="connsiteX93" fmla="*/ 154781 w 783431"/>
                            <a:gd name="connsiteY93" fmla="*/ 223838 h 1276349"/>
                            <a:gd name="connsiteX94" fmla="*/ 140494 w 783431"/>
                            <a:gd name="connsiteY94" fmla="*/ 245269 h 1276349"/>
                            <a:gd name="connsiteX95" fmla="*/ 138112 w 783431"/>
                            <a:gd name="connsiteY95" fmla="*/ 280988 h 1276349"/>
                            <a:gd name="connsiteX96" fmla="*/ 66675 w 783431"/>
                            <a:gd name="connsiteY96" fmla="*/ 309563 h 1276349"/>
                            <a:gd name="connsiteX97" fmla="*/ 54769 w 783431"/>
                            <a:gd name="connsiteY97" fmla="*/ 323850 h 1276349"/>
                            <a:gd name="connsiteX98" fmla="*/ 66675 w 783431"/>
                            <a:gd name="connsiteY98" fmla="*/ 381000 h 1276349"/>
                            <a:gd name="connsiteX99" fmla="*/ 19050 w 783431"/>
                            <a:gd name="connsiteY99" fmla="*/ 423863 h 1276349"/>
                            <a:gd name="connsiteX100" fmla="*/ 26194 w 783431"/>
                            <a:gd name="connsiteY100" fmla="*/ 490538 h 1276349"/>
                            <a:gd name="connsiteX101" fmla="*/ 33337 w 783431"/>
                            <a:gd name="connsiteY101" fmla="*/ 554832 h 1276349"/>
                            <a:gd name="connsiteX102" fmla="*/ 0 w 783431"/>
                            <a:gd name="connsiteY102" fmla="*/ 614363 h 1276349"/>
                            <a:gd name="connsiteX0" fmla="*/ 0 w 783431"/>
                            <a:gd name="connsiteY0" fmla="*/ 614363 h 1276349"/>
                            <a:gd name="connsiteX1" fmla="*/ 21431 w 783431"/>
                            <a:gd name="connsiteY1" fmla="*/ 661988 h 1276349"/>
                            <a:gd name="connsiteX2" fmla="*/ 28575 w 783431"/>
                            <a:gd name="connsiteY2" fmla="*/ 742950 h 1276349"/>
                            <a:gd name="connsiteX3" fmla="*/ 76200 w 783431"/>
                            <a:gd name="connsiteY3" fmla="*/ 814388 h 1276349"/>
                            <a:gd name="connsiteX4" fmla="*/ 102394 w 783431"/>
                            <a:gd name="connsiteY4" fmla="*/ 919163 h 1276349"/>
                            <a:gd name="connsiteX5" fmla="*/ 116681 w 783431"/>
                            <a:gd name="connsiteY5" fmla="*/ 947738 h 1276349"/>
                            <a:gd name="connsiteX6" fmla="*/ 130969 w 783431"/>
                            <a:gd name="connsiteY6" fmla="*/ 995363 h 1276349"/>
                            <a:gd name="connsiteX7" fmla="*/ 150019 w 783431"/>
                            <a:gd name="connsiteY7" fmla="*/ 1023938 h 1276349"/>
                            <a:gd name="connsiteX8" fmla="*/ 159544 w 783431"/>
                            <a:gd name="connsiteY8" fmla="*/ 1042988 h 1276349"/>
                            <a:gd name="connsiteX9" fmla="*/ 197644 w 783431"/>
                            <a:gd name="connsiteY9" fmla="*/ 1069182 h 1276349"/>
                            <a:gd name="connsiteX10" fmla="*/ 245269 w 783431"/>
                            <a:gd name="connsiteY10" fmla="*/ 1090613 h 1276349"/>
                            <a:gd name="connsiteX11" fmla="*/ 264318 w 783431"/>
                            <a:gd name="connsiteY11" fmla="*/ 1131094 h 1276349"/>
                            <a:gd name="connsiteX12" fmla="*/ 295275 w 783431"/>
                            <a:gd name="connsiteY12" fmla="*/ 1164431 h 1276349"/>
                            <a:gd name="connsiteX13" fmla="*/ 385762 w 783431"/>
                            <a:gd name="connsiteY13" fmla="*/ 1200149 h 1276349"/>
                            <a:gd name="connsiteX14" fmla="*/ 404812 w 783431"/>
                            <a:gd name="connsiteY14" fmla="*/ 1276349 h 1276349"/>
                            <a:gd name="connsiteX15" fmla="*/ 423863 w 783431"/>
                            <a:gd name="connsiteY15" fmla="*/ 1221580 h 1276349"/>
                            <a:gd name="connsiteX16" fmla="*/ 469106 w 783431"/>
                            <a:gd name="connsiteY16" fmla="*/ 1181100 h 1276349"/>
                            <a:gd name="connsiteX17" fmla="*/ 554831 w 783431"/>
                            <a:gd name="connsiteY17" fmla="*/ 1202531 h 1276349"/>
                            <a:gd name="connsiteX18" fmla="*/ 592931 w 783431"/>
                            <a:gd name="connsiteY18" fmla="*/ 1126331 h 1276349"/>
                            <a:gd name="connsiteX19" fmla="*/ 604837 w 783431"/>
                            <a:gd name="connsiteY19" fmla="*/ 1085850 h 1276349"/>
                            <a:gd name="connsiteX20" fmla="*/ 585787 w 783431"/>
                            <a:gd name="connsiteY20" fmla="*/ 1035844 h 1276349"/>
                            <a:gd name="connsiteX21" fmla="*/ 607219 w 783431"/>
                            <a:gd name="connsiteY21" fmla="*/ 1021557 h 1276349"/>
                            <a:gd name="connsiteX22" fmla="*/ 645319 w 783431"/>
                            <a:gd name="connsiteY22" fmla="*/ 1016794 h 1276349"/>
                            <a:gd name="connsiteX23" fmla="*/ 685800 w 783431"/>
                            <a:gd name="connsiteY23" fmla="*/ 997744 h 1276349"/>
                            <a:gd name="connsiteX24" fmla="*/ 716756 w 783431"/>
                            <a:gd name="connsiteY24" fmla="*/ 1002507 h 1276349"/>
                            <a:gd name="connsiteX25" fmla="*/ 738187 w 783431"/>
                            <a:gd name="connsiteY25" fmla="*/ 969169 h 1276349"/>
                            <a:gd name="connsiteX26" fmla="*/ 783431 w 783431"/>
                            <a:gd name="connsiteY26" fmla="*/ 933450 h 1276349"/>
                            <a:gd name="connsiteX27" fmla="*/ 776287 w 783431"/>
                            <a:gd name="connsiteY27" fmla="*/ 907257 h 1276349"/>
                            <a:gd name="connsiteX28" fmla="*/ 752475 w 783431"/>
                            <a:gd name="connsiteY28" fmla="*/ 888207 h 1276349"/>
                            <a:gd name="connsiteX29" fmla="*/ 752475 w 783431"/>
                            <a:gd name="connsiteY29" fmla="*/ 864394 h 1276349"/>
                            <a:gd name="connsiteX30" fmla="*/ 728662 w 783431"/>
                            <a:gd name="connsiteY30" fmla="*/ 852488 h 1276349"/>
                            <a:gd name="connsiteX31" fmla="*/ 711994 w 783431"/>
                            <a:gd name="connsiteY31" fmla="*/ 802482 h 1276349"/>
                            <a:gd name="connsiteX32" fmla="*/ 688181 w 783431"/>
                            <a:gd name="connsiteY32" fmla="*/ 814388 h 1276349"/>
                            <a:gd name="connsiteX33" fmla="*/ 659606 w 783431"/>
                            <a:gd name="connsiteY33" fmla="*/ 814388 h 1276349"/>
                            <a:gd name="connsiteX34" fmla="*/ 647700 w 783431"/>
                            <a:gd name="connsiteY34" fmla="*/ 847725 h 1276349"/>
                            <a:gd name="connsiteX35" fmla="*/ 623887 w 783431"/>
                            <a:gd name="connsiteY35" fmla="*/ 847725 h 1276349"/>
                            <a:gd name="connsiteX36" fmla="*/ 576262 w 783431"/>
                            <a:gd name="connsiteY36" fmla="*/ 828675 h 1276349"/>
                            <a:gd name="connsiteX37" fmla="*/ 554831 w 783431"/>
                            <a:gd name="connsiteY37" fmla="*/ 816769 h 1276349"/>
                            <a:gd name="connsiteX38" fmla="*/ 547687 w 783431"/>
                            <a:gd name="connsiteY38" fmla="*/ 783432 h 1276349"/>
                            <a:gd name="connsiteX39" fmla="*/ 561975 w 783431"/>
                            <a:gd name="connsiteY39" fmla="*/ 754857 h 1276349"/>
                            <a:gd name="connsiteX40" fmla="*/ 533400 w 783431"/>
                            <a:gd name="connsiteY40" fmla="*/ 733425 h 1276349"/>
                            <a:gd name="connsiteX41" fmla="*/ 509587 w 783431"/>
                            <a:gd name="connsiteY41" fmla="*/ 711994 h 1276349"/>
                            <a:gd name="connsiteX42" fmla="*/ 473869 w 783431"/>
                            <a:gd name="connsiteY42" fmla="*/ 711994 h 1276349"/>
                            <a:gd name="connsiteX43" fmla="*/ 435769 w 783431"/>
                            <a:gd name="connsiteY43" fmla="*/ 711994 h 1276349"/>
                            <a:gd name="connsiteX44" fmla="*/ 438150 w 783431"/>
                            <a:gd name="connsiteY44" fmla="*/ 669132 h 1276349"/>
                            <a:gd name="connsiteX45" fmla="*/ 428625 w 783431"/>
                            <a:gd name="connsiteY45" fmla="*/ 642938 h 1276349"/>
                            <a:gd name="connsiteX46" fmla="*/ 423862 w 783431"/>
                            <a:gd name="connsiteY46" fmla="*/ 607219 h 1276349"/>
                            <a:gd name="connsiteX47" fmla="*/ 426244 w 783431"/>
                            <a:gd name="connsiteY47" fmla="*/ 578644 h 1276349"/>
                            <a:gd name="connsiteX48" fmla="*/ 440531 w 783431"/>
                            <a:gd name="connsiteY48" fmla="*/ 566738 h 1276349"/>
                            <a:gd name="connsiteX49" fmla="*/ 450056 w 783431"/>
                            <a:gd name="connsiteY49" fmla="*/ 535782 h 1276349"/>
                            <a:gd name="connsiteX50" fmla="*/ 457200 w 783431"/>
                            <a:gd name="connsiteY50" fmla="*/ 519113 h 1276349"/>
                            <a:gd name="connsiteX51" fmla="*/ 481012 w 783431"/>
                            <a:gd name="connsiteY51" fmla="*/ 526257 h 1276349"/>
                            <a:gd name="connsiteX52" fmla="*/ 495300 w 783431"/>
                            <a:gd name="connsiteY52" fmla="*/ 576263 h 1276349"/>
                            <a:gd name="connsiteX53" fmla="*/ 507206 w 783431"/>
                            <a:gd name="connsiteY53" fmla="*/ 581025 h 1276349"/>
                            <a:gd name="connsiteX54" fmla="*/ 526256 w 783431"/>
                            <a:gd name="connsiteY54" fmla="*/ 583407 h 1276349"/>
                            <a:gd name="connsiteX55" fmla="*/ 554831 w 783431"/>
                            <a:gd name="connsiteY55" fmla="*/ 583407 h 1276349"/>
                            <a:gd name="connsiteX56" fmla="*/ 557212 w 783431"/>
                            <a:gd name="connsiteY56" fmla="*/ 547688 h 1276349"/>
                            <a:gd name="connsiteX57" fmla="*/ 545306 w 783431"/>
                            <a:gd name="connsiteY57" fmla="*/ 502444 h 1276349"/>
                            <a:gd name="connsiteX58" fmla="*/ 545306 w 783431"/>
                            <a:gd name="connsiteY58" fmla="*/ 476250 h 1276349"/>
                            <a:gd name="connsiteX59" fmla="*/ 581025 w 783431"/>
                            <a:gd name="connsiteY59" fmla="*/ 454819 h 1276349"/>
                            <a:gd name="connsiteX60" fmla="*/ 604837 w 783431"/>
                            <a:gd name="connsiteY60" fmla="*/ 435769 h 1276349"/>
                            <a:gd name="connsiteX61" fmla="*/ 640556 w 783431"/>
                            <a:gd name="connsiteY61" fmla="*/ 414338 h 1276349"/>
                            <a:gd name="connsiteX62" fmla="*/ 645319 w 783431"/>
                            <a:gd name="connsiteY62" fmla="*/ 395288 h 1276349"/>
                            <a:gd name="connsiteX63" fmla="*/ 633412 w 783431"/>
                            <a:gd name="connsiteY63" fmla="*/ 371475 h 1276349"/>
                            <a:gd name="connsiteX64" fmla="*/ 614362 w 783431"/>
                            <a:gd name="connsiteY64" fmla="*/ 369094 h 1276349"/>
                            <a:gd name="connsiteX65" fmla="*/ 609600 w 783431"/>
                            <a:gd name="connsiteY65" fmla="*/ 366713 h 1276349"/>
                            <a:gd name="connsiteX66" fmla="*/ 597694 w 783431"/>
                            <a:gd name="connsiteY66" fmla="*/ 357188 h 1276349"/>
                            <a:gd name="connsiteX67" fmla="*/ 611981 w 783431"/>
                            <a:gd name="connsiteY67" fmla="*/ 345282 h 1276349"/>
                            <a:gd name="connsiteX68" fmla="*/ 652462 w 783431"/>
                            <a:gd name="connsiteY68" fmla="*/ 316707 h 1276349"/>
                            <a:gd name="connsiteX69" fmla="*/ 678656 w 783431"/>
                            <a:gd name="connsiteY69" fmla="*/ 264319 h 1276349"/>
                            <a:gd name="connsiteX70" fmla="*/ 666750 w 783431"/>
                            <a:gd name="connsiteY70" fmla="*/ 242888 h 1276349"/>
                            <a:gd name="connsiteX71" fmla="*/ 638175 w 783431"/>
                            <a:gd name="connsiteY71" fmla="*/ 219075 h 1276349"/>
                            <a:gd name="connsiteX72" fmla="*/ 642937 w 783431"/>
                            <a:gd name="connsiteY72" fmla="*/ 180975 h 1276349"/>
                            <a:gd name="connsiteX73" fmla="*/ 673894 w 783431"/>
                            <a:gd name="connsiteY73" fmla="*/ 171450 h 1276349"/>
                            <a:gd name="connsiteX74" fmla="*/ 700087 w 783431"/>
                            <a:gd name="connsiteY74" fmla="*/ 142875 h 1276349"/>
                            <a:gd name="connsiteX75" fmla="*/ 700087 w 783431"/>
                            <a:gd name="connsiteY75" fmla="*/ 111919 h 1276349"/>
                            <a:gd name="connsiteX76" fmla="*/ 666750 w 783431"/>
                            <a:gd name="connsiteY76" fmla="*/ 107157 h 1276349"/>
                            <a:gd name="connsiteX77" fmla="*/ 645319 w 783431"/>
                            <a:gd name="connsiteY77" fmla="*/ 102394 h 1276349"/>
                            <a:gd name="connsiteX78" fmla="*/ 645319 w 783431"/>
                            <a:gd name="connsiteY78" fmla="*/ 102394 h 1276349"/>
                            <a:gd name="connsiteX79" fmla="*/ 678656 w 783431"/>
                            <a:gd name="connsiteY79" fmla="*/ 69057 h 1276349"/>
                            <a:gd name="connsiteX80" fmla="*/ 685800 w 783431"/>
                            <a:gd name="connsiteY80" fmla="*/ 40482 h 1276349"/>
                            <a:gd name="connsiteX81" fmla="*/ 678656 w 783431"/>
                            <a:gd name="connsiteY81" fmla="*/ 21432 h 1276349"/>
                            <a:gd name="connsiteX82" fmla="*/ 695325 w 783431"/>
                            <a:gd name="connsiteY82" fmla="*/ 2382 h 1276349"/>
                            <a:gd name="connsiteX83" fmla="*/ 628650 w 783431"/>
                            <a:gd name="connsiteY83" fmla="*/ 0 h 1276349"/>
                            <a:gd name="connsiteX84" fmla="*/ 552450 w 783431"/>
                            <a:gd name="connsiteY84" fmla="*/ 52388 h 1276349"/>
                            <a:gd name="connsiteX85" fmla="*/ 538162 w 783431"/>
                            <a:gd name="connsiteY85" fmla="*/ 90488 h 1276349"/>
                            <a:gd name="connsiteX86" fmla="*/ 445294 w 783431"/>
                            <a:gd name="connsiteY86" fmla="*/ 126207 h 1276349"/>
                            <a:gd name="connsiteX87" fmla="*/ 397669 w 783431"/>
                            <a:gd name="connsiteY87" fmla="*/ 159544 h 1276349"/>
                            <a:gd name="connsiteX88" fmla="*/ 376237 w 783431"/>
                            <a:gd name="connsiteY88" fmla="*/ 190500 h 1276349"/>
                            <a:gd name="connsiteX89" fmla="*/ 350044 w 783431"/>
                            <a:gd name="connsiteY89" fmla="*/ 140494 h 1276349"/>
                            <a:gd name="connsiteX90" fmla="*/ 316706 w 783431"/>
                            <a:gd name="connsiteY90" fmla="*/ 140494 h 1276349"/>
                            <a:gd name="connsiteX91" fmla="*/ 304800 w 783431"/>
                            <a:gd name="connsiteY91" fmla="*/ 166688 h 1276349"/>
                            <a:gd name="connsiteX92" fmla="*/ 280987 w 783431"/>
                            <a:gd name="connsiteY92" fmla="*/ 230982 h 1276349"/>
                            <a:gd name="connsiteX93" fmla="*/ 154781 w 783431"/>
                            <a:gd name="connsiteY93" fmla="*/ 223838 h 1276349"/>
                            <a:gd name="connsiteX94" fmla="*/ 140494 w 783431"/>
                            <a:gd name="connsiteY94" fmla="*/ 245269 h 1276349"/>
                            <a:gd name="connsiteX95" fmla="*/ 138112 w 783431"/>
                            <a:gd name="connsiteY95" fmla="*/ 280988 h 1276349"/>
                            <a:gd name="connsiteX96" fmla="*/ 66675 w 783431"/>
                            <a:gd name="connsiteY96" fmla="*/ 309563 h 1276349"/>
                            <a:gd name="connsiteX97" fmla="*/ 54769 w 783431"/>
                            <a:gd name="connsiteY97" fmla="*/ 323850 h 1276349"/>
                            <a:gd name="connsiteX98" fmla="*/ 66675 w 783431"/>
                            <a:gd name="connsiteY98" fmla="*/ 381000 h 1276349"/>
                            <a:gd name="connsiteX99" fmla="*/ 19050 w 783431"/>
                            <a:gd name="connsiteY99" fmla="*/ 423863 h 1276349"/>
                            <a:gd name="connsiteX100" fmla="*/ 26194 w 783431"/>
                            <a:gd name="connsiteY100" fmla="*/ 490538 h 1276349"/>
                            <a:gd name="connsiteX101" fmla="*/ 33337 w 783431"/>
                            <a:gd name="connsiteY101" fmla="*/ 554832 h 1276349"/>
                            <a:gd name="connsiteX102" fmla="*/ 0 w 783431"/>
                            <a:gd name="connsiteY102" fmla="*/ 614363 h 1276349"/>
                            <a:gd name="connsiteX0" fmla="*/ 0 w 783431"/>
                            <a:gd name="connsiteY0" fmla="*/ 614363 h 1276349"/>
                            <a:gd name="connsiteX1" fmla="*/ 21431 w 783431"/>
                            <a:gd name="connsiteY1" fmla="*/ 661988 h 1276349"/>
                            <a:gd name="connsiteX2" fmla="*/ 28575 w 783431"/>
                            <a:gd name="connsiteY2" fmla="*/ 742950 h 1276349"/>
                            <a:gd name="connsiteX3" fmla="*/ 76200 w 783431"/>
                            <a:gd name="connsiteY3" fmla="*/ 814388 h 1276349"/>
                            <a:gd name="connsiteX4" fmla="*/ 102394 w 783431"/>
                            <a:gd name="connsiteY4" fmla="*/ 919163 h 1276349"/>
                            <a:gd name="connsiteX5" fmla="*/ 116681 w 783431"/>
                            <a:gd name="connsiteY5" fmla="*/ 947738 h 1276349"/>
                            <a:gd name="connsiteX6" fmla="*/ 130969 w 783431"/>
                            <a:gd name="connsiteY6" fmla="*/ 995363 h 1276349"/>
                            <a:gd name="connsiteX7" fmla="*/ 150019 w 783431"/>
                            <a:gd name="connsiteY7" fmla="*/ 1023938 h 1276349"/>
                            <a:gd name="connsiteX8" fmla="*/ 159544 w 783431"/>
                            <a:gd name="connsiteY8" fmla="*/ 1042988 h 1276349"/>
                            <a:gd name="connsiteX9" fmla="*/ 197644 w 783431"/>
                            <a:gd name="connsiteY9" fmla="*/ 1069182 h 1276349"/>
                            <a:gd name="connsiteX10" fmla="*/ 245269 w 783431"/>
                            <a:gd name="connsiteY10" fmla="*/ 1090613 h 1276349"/>
                            <a:gd name="connsiteX11" fmla="*/ 264318 w 783431"/>
                            <a:gd name="connsiteY11" fmla="*/ 1131094 h 1276349"/>
                            <a:gd name="connsiteX12" fmla="*/ 295275 w 783431"/>
                            <a:gd name="connsiteY12" fmla="*/ 1164431 h 1276349"/>
                            <a:gd name="connsiteX13" fmla="*/ 385762 w 783431"/>
                            <a:gd name="connsiteY13" fmla="*/ 1200149 h 1276349"/>
                            <a:gd name="connsiteX14" fmla="*/ 404812 w 783431"/>
                            <a:gd name="connsiteY14" fmla="*/ 1276349 h 1276349"/>
                            <a:gd name="connsiteX15" fmla="*/ 416720 w 783431"/>
                            <a:gd name="connsiteY15" fmla="*/ 1212055 h 1276349"/>
                            <a:gd name="connsiteX16" fmla="*/ 469106 w 783431"/>
                            <a:gd name="connsiteY16" fmla="*/ 1181100 h 1276349"/>
                            <a:gd name="connsiteX17" fmla="*/ 554831 w 783431"/>
                            <a:gd name="connsiteY17" fmla="*/ 1202531 h 1276349"/>
                            <a:gd name="connsiteX18" fmla="*/ 592931 w 783431"/>
                            <a:gd name="connsiteY18" fmla="*/ 1126331 h 1276349"/>
                            <a:gd name="connsiteX19" fmla="*/ 604837 w 783431"/>
                            <a:gd name="connsiteY19" fmla="*/ 1085850 h 1276349"/>
                            <a:gd name="connsiteX20" fmla="*/ 585787 w 783431"/>
                            <a:gd name="connsiteY20" fmla="*/ 1035844 h 1276349"/>
                            <a:gd name="connsiteX21" fmla="*/ 607219 w 783431"/>
                            <a:gd name="connsiteY21" fmla="*/ 1021557 h 1276349"/>
                            <a:gd name="connsiteX22" fmla="*/ 645319 w 783431"/>
                            <a:gd name="connsiteY22" fmla="*/ 1016794 h 1276349"/>
                            <a:gd name="connsiteX23" fmla="*/ 685800 w 783431"/>
                            <a:gd name="connsiteY23" fmla="*/ 997744 h 1276349"/>
                            <a:gd name="connsiteX24" fmla="*/ 716756 w 783431"/>
                            <a:gd name="connsiteY24" fmla="*/ 1002507 h 1276349"/>
                            <a:gd name="connsiteX25" fmla="*/ 738187 w 783431"/>
                            <a:gd name="connsiteY25" fmla="*/ 969169 h 1276349"/>
                            <a:gd name="connsiteX26" fmla="*/ 783431 w 783431"/>
                            <a:gd name="connsiteY26" fmla="*/ 933450 h 1276349"/>
                            <a:gd name="connsiteX27" fmla="*/ 776287 w 783431"/>
                            <a:gd name="connsiteY27" fmla="*/ 907257 h 1276349"/>
                            <a:gd name="connsiteX28" fmla="*/ 752475 w 783431"/>
                            <a:gd name="connsiteY28" fmla="*/ 888207 h 1276349"/>
                            <a:gd name="connsiteX29" fmla="*/ 752475 w 783431"/>
                            <a:gd name="connsiteY29" fmla="*/ 864394 h 1276349"/>
                            <a:gd name="connsiteX30" fmla="*/ 728662 w 783431"/>
                            <a:gd name="connsiteY30" fmla="*/ 852488 h 1276349"/>
                            <a:gd name="connsiteX31" fmla="*/ 711994 w 783431"/>
                            <a:gd name="connsiteY31" fmla="*/ 802482 h 1276349"/>
                            <a:gd name="connsiteX32" fmla="*/ 688181 w 783431"/>
                            <a:gd name="connsiteY32" fmla="*/ 814388 h 1276349"/>
                            <a:gd name="connsiteX33" fmla="*/ 659606 w 783431"/>
                            <a:gd name="connsiteY33" fmla="*/ 814388 h 1276349"/>
                            <a:gd name="connsiteX34" fmla="*/ 647700 w 783431"/>
                            <a:gd name="connsiteY34" fmla="*/ 847725 h 1276349"/>
                            <a:gd name="connsiteX35" fmla="*/ 623887 w 783431"/>
                            <a:gd name="connsiteY35" fmla="*/ 847725 h 1276349"/>
                            <a:gd name="connsiteX36" fmla="*/ 576262 w 783431"/>
                            <a:gd name="connsiteY36" fmla="*/ 828675 h 1276349"/>
                            <a:gd name="connsiteX37" fmla="*/ 554831 w 783431"/>
                            <a:gd name="connsiteY37" fmla="*/ 816769 h 1276349"/>
                            <a:gd name="connsiteX38" fmla="*/ 547687 w 783431"/>
                            <a:gd name="connsiteY38" fmla="*/ 783432 h 1276349"/>
                            <a:gd name="connsiteX39" fmla="*/ 561975 w 783431"/>
                            <a:gd name="connsiteY39" fmla="*/ 754857 h 1276349"/>
                            <a:gd name="connsiteX40" fmla="*/ 533400 w 783431"/>
                            <a:gd name="connsiteY40" fmla="*/ 733425 h 1276349"/>
                            <a:gd name="connsiteX41" fmla="*/ 509587 w 783431"/>
                            <a:gd name="connsiteY41" fmla="*/ 711994 h 1276349"/>
                            <a:gd name="connsiteX42" fmla="*/ 473869 w 783431"/>
                            <a:gd name="connsiteY42" fmla="*/ 711994 h 1276349"/>
                            <a:gd name="connsiteX43" fmla="*/ 435769 w 783431"/>
                            <a:gd name="connsiteY43" fmla="*/ 711994 h 1276349"/>
                            <a:gd name="connsiteX44" fmla="*/ 438150 w 783431"/>
                            <a:gd name="connsiteY44" fmla="*/ 669132 h 1276349"/>
                            <a:gd name="connsiteX45" fmla="*/ 428625 w 783431"/>
                            <a:gd name="connsiteY45" fmla="*/ 642938 h 1276349"/>
                            <a:gd name="connsiteX46" fmla="*/ 423862 w 783431"/>
                            <a:gd name="connsiteY46" fmla="*/ 607219 h 1276349"/>
                            <a:gd name="connsiteX47" fmla="*/ 426244 w 783431"/>
                            <a:gd name="connsiteY47" fmla="*/ 578644 h 1276349"/>
                            <a:gd name="connsiteX48" fmla="*/ 440531 w 783431"/>
                            <a:gd name="connsiteY48" fmla="*/ 566738 h 1276349"/>
                            <a:gd name="connsiteX49" fmla="*/ 450056 w 783431"/>
                            <a:gd name="connsiteY49" fmla="*/ 535782 h 1276349"/>
                            <a:gd name="connsiteX50" fmla="*/ 457200 w 783431"/>
                            <a:gd name="connsiteY50" fmla="*/ 519113 h 1276349"/>
                            <a:gd name="connsiteX51" fmla="*/ 481012 w 783431"/>
                            <a:gd name="connsiteY51" fmla="*/ 526257 h 1276349"/>
                            <a:gd name="connsiteX52" fmla="*/ 495300 w 783431"/>
                            <a:gd name="connsiteY52" fmla="*/ 576263 h 1276349"/>
                            <a:gd name="connsiteX53" fmla="*/ 507206 w 783431"/>
                            <a:gd name="connsiteY53" fmla="*/ 581025 h 1276349"/>
                            <a:gd name="connsiteX54" fmla="*/ 526256 w 783431"/>
                            <a:gd name="connsiteY54" fmla="*/ 583407 h 1276349"/>
                            <a:gd name="connsiteX55" fmla="*/ 554831 w 783431"/>
                            <a:gd name="connsiteY55" fmla="*/ 583407 h 1276349"/>
                            <a:gd name="connsiteX56" fmla="*/ 557212 w 783431"/>
                            <a:gd name="connsiteY56" fmla="*/ 547688 h 1276349"/>
                            <a:gd name="connsiteX57" fmla="*/ 545306 w 783431"/>
                            <a:gd name="connsiteY57" fmla="*/ 502444 h 1276349"/>
                            <a:gd name="connsiteX58" fmla="*/ 545306 w 783431"/>
                            <a:gd name="connsiteY58" fmla="*/ 476250 h 1276349"/>
                            <a:gd name="connsiteX59" fmla="*/ 581025 w 783431"/>
                            <a:gd name="connsiteY59" fmla="*/ 454819 h 1276349"/>
                            <a:gd name="connsiteX60" fmla="*/ 604837 w 783431"/>
                            <a:gd name="connsiteY60" fmla="*/ 435769 h 1276349"/>
                            <a:gd name="connsiteX61" fmla="*/ 640556 w 783431"/>
                            <a:gd name="connsiteY61" fmla="*/ 414338 h 1276349"/>
                            <a:gd name="connsiteX62" fmla="*/ 645319 w 783431"/>
                            <a:gd name="connsiteY62" fmla="*/ 395288 h 1276349"/>
                            <a:gd name="connsiteX63" fmla="*/ 633412 w 783431"/>
                            <a:gd name="connsiteY63" fmla="*/ 371475 h 1276349"/>
                            <a:gd name="connsiteX64" fmla="*/ 614362 w 783431"/>
                            <a:gd name="connsiteY64" fmla="*/ 369094 h 1276349"/>
                            <a:gd name="connsiteX65" fmla="*/ 609600 w 783431"/>
                            <a:gd name="connsiteY65" fmla="*/ 366713 h 1276349"/>
                            <a:gd name="connsiteX66" fmla="*/ 597694 w 783431"/>
                            <a:gd name="connsiteY66" fmla="*/ 357188 h 1276349"/>
                            <a:gd name="connsiteX67" fmla="*/ 611981 w 783431"/>
                            <a:gd name="connsiteY67" fmla="*/ 345282 h 1276349"/>
                            <a:gd name="connsiteX68" fmla="*/ 652462 w 783431"/>
                            <a:gd name="connsiteY68" fmla="*/ 316707 h 1276349"/>
                            <a:gd name="connsiteX69" fmla="*/ 678656 w 783431"/>
                            <a:gd name="connsiteY69" fmla="*/ 264319 h 1276349"/>
                            <a:gd name="connsiteX70" fmla="*/ 666750 w 783431"/>
                            <a:gd name="connsiteY70" fmla="*/ 242888 h 1276349"/>
                            <a:gd name="connsiteX71" fmla="*/ 638175 w 783431"/>
                            <a:gd name="connsiteY71" fmla="*/ 219075 h 1276349"/>
                            <a:gd name="connsiteX72" fmla="*/ 642937 w 783431"/>
                            <a:gd name="connsiteY72" fmla="*/ 180975 h 1276349"/>
                            <a:gd name="connsiteX73" fmla="*/ 673894 w 783431"/>
                            <a:gd name="connsiteY73" fmla="*/ 171450 h 1276349"/>
                            <a:gd name="connsiteX74" fmla="*/ 700087 w 783431"/>
                            <a:gd name="connsiteY74" fmla="*/ 142875 h 1276349"/>
                            <a:gd name="connsiteX75" fmla="*/ 700087 w 783431"/>
                            <a:gd name="connsiteY75" fmla="*/ 111919 h 1276349"/>
                            <a:gd name="connsiteX76" fmla="*/ 666750 w 783431"/>
                            <a:gd name="connsiteY76" fmla="*/ 107157 h 1276349"/>
                            <a:gd name="connsiteX77" fmla="*/ 645319 w 783431"/>
                            <a:gd name="connsiteY77" fmla="*/ 102394 h 1276349"/>
                            <a:gd name="connsiteX78" fmla="*/ 645319 w 783431"/>
                            <a:gd name="connsiteY78" fmla="*/ 102394 h 1276349"/>
                            <a:gd name="connsiteX79" fmla="*/ 678656 w 783431"/>
                            <a:gd name="connsiteY79" fmla="*/ 69057 h 1276349"/>
                            <a:gd name="connsiteX80" fmla="*/ 685800 w 783431"/>
                            <a:gd name="connsiteY80" fmla="*/ 40482 h 1276349"/>
                            <a:gd name="connsiteX81" fmla="*/ 678656 w 783431"/>
                            <a:gd name="connsiteY81" fmla="*/ 21432 h 1276349"/>
                            <a:gd name="connsiteX82" fmla="*/ 695325 w 783431"/>
                            <a:gd name="connsiteY82" fmla="*/ 2382 h 1276349"/>
                            <a:gd name="connsiteX83" fmla="*/ 628650 w 783431"/>
                            <a:gd name="connsiteY83" fmla="*/ 0 h 1276349"/>
                            <a:gd name="connsiteX84" fmla="*/ 552450 w 783431"/>
                            <a:gd name="connsiteY84" fmla="*/ 52388 h 1276349"/>
                            <a:gd name="connsiteX85" fmla="*/ 538162 w 783431"/>
                            <a:gd name="connsiteY85" fmla="*/ 90488 h 1276349"/>
                            <a:gd name="connsiteX86" fmla="*/ 445294 w 783431"/>
                            <a:gd name="connsiteY86" fmla="*/ 126207 h 1276349"/>
                            <a:gd name="connsiteX87" fmla="*/ 397669 w 783431"/>
                            <a:gd name="connsiteY87" fmla="*/ 159544 h 1276349"/>
                            <a:gd name="connsiteX88" fmla="*/ 376237 w 783431"/>
                            <a:gd name="connsiteY88" fmla="*/ 190500 h 1276349"/>
                            <a:gd name="connsiteX89" fmla="*/ 350044 w 783431"/>
                            <a:gd name="connsiteY89" fmla="*/ 140494 h 1276349"/>
                            <a:gd name="connsiteX90" fmla="*/ 316706 w 783431"/>
                            <a:gd name="connsiteY90" fmla="*/ 140494 h 1276349"/>
                            <a:gd name="connsiteX91" fmla="*/ 304800 w 783431"/>
                            <a:gd name="connsiteY91" fmla="*/ 166688 h 1276349"/>
                            <a:gd name="connsiteX92" fmla="*/ 280987 w 783431"/>
                            <a:gd name="connsiteY92" fmla="*/ 230982 h 1276349"/>
                            <a:gd name="connsiteX93" fmla="*/ 154781 w 783431"/>
                            <a:gd name="connsiteY93" fmla="*/ 223838 h 1276349"/>
                            <a:gd name="connsiteX94" fmla="*/ 140494 w 783431"/>
                            <a:gd name="connsiteY94" fmla="*/ 245269 h 1276349"/>
                            <a:gd name="connsiteX95" fmla="*/ 138112 w 783431"/>
                            <a:gd name="connsiteY95" fmla="*/ 280988 h 1276349"/>
                            <a:gd name="connsiteX96" fmla="*/ 66675 w 783431"/>
                            <a:gd name="connsiteY96" fmla="*/ 309563 h 1276349"/>
                            <a:gd name="connsiteX97" fmla="*/ 54769 w 783431"/>
                            <a:gd name="connsiteY97" fmla="*/ 323850 h 1276349"/>
                            <a:gd name="connsiteX98" fmla="*/ 66675 w 783431"/>
                            <a:gd name="connsiteY98" fmla="*/ 381000 h 1276349"/>
                            <a:gd name="connsiteX99" fmla="*/ 19050 w 783431"/>
                            <a:gd name="connsiteY99" fmla="*/ 423863 h 1276349"/>
                            <a:gd name="connsiteX100" fmla="*/ 26194 w 783431"/>
                            <a:gd name="connsiteY100" fmla="*/ 490538 h 1276349"/>
                            <a:gd name="connsiteX101" fmla="*/ 33337 w 783431"/>
                            <a:gd name="connsiteY101" fmla="*/ 554832 h 1276349"/>
                            <a:gd name="connsiteX102" fmla="*/ 0 w 783431"/>
                            <a:gd name="connsiteY102" fmla="*/ 614363 h 1276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783431" h="1276349">
                              <a:moveTo>
                                <a:pt x="0" y="614363"/>
                              </a:moveTo>
                              <a:lnTo>
                                <a:pt x="21431" y="661988"/>
                              </a:lnTo>
                              <a:lnTo>
                                <a:pt x="28575" y="742950"/>
                              </a:lnTo>
                              <a:lnTo>
                                <a:pt x="76200" y="814388"/>
                              </a:lnTo>
                              <a:lnTo>
                                <a:pt x="102394" y="919163"/>
                              </a:lnTo>
                              <a:lnTo>
                                <a:pt x="116681" y="947738"/>
                              </a:lnTo>
                              <a:lnTo>
                                <a:pt x="130969" y="995363"/>
                              </a:lnTo>
                              <a:lnTo>
                                <a:pt x="150019" y="1023938"/>
                              </a:lnTo>
                              <a:lnTo>
                                <a:pt x="159544" y="1042988"/>
                              </a:lnTo>
                              <a:lnTo>
                                <a:pt x="197644" y="1069182"/>
                              </a:lnTo>
                              <a:lnTo>
                                <a:pt x="245269" y="1090613"/>
                              </a:lnTo>
                              <a:lnTo>
                                <a:pt x="264318" y="1131094"/>
                              </a:lnTo>
                              <a:lnTo>
                                <a:pt x="295275" y="1164431"/>
                              </a:lnTo>
                              <a:lnTo>
                                <a:pt x="385762" y="1200149"/>
                              </a:lnTo>
                              <a:lnTo>
                                <a:pt x="404812" y="1276349"/>
                              </a:lnTo>
                              <a:lnTo>
                                <a:pt x="416720" y="1212055"/>
                              </a:lnTo>
                              <a:lnTo>
                                <a:pt x="469106" y="1181100"/>
                              </a:lnTo>
                              <a:lnTo>
                                <a:pt x="554831" y="1202531"/>
                              </a:lnTo>
                              <a:lnTo>
                                <a:pt x="592931" y="1126331"/>
                              </a:lnTo>
                              <a:lnTo>
                                <a:pt x="604837" y="1085850"/>
                              </a:lnTo>
                              <a:lnTo>
                                <a:pt x="585787" y="1035844"/>
                              </a:lnTo>
                              <a:lnTo>
                                <a:pt x="607219" y="1021557"/>
                              </a:lnTo>
                              <a:lnTo>
                                <a:pt x="645319" y="1016794"/>
                              </a:lnTo>
                              <a:lnTo>
                                <a:pt x="685800" y="997744"/>
                              </a:lnTo>
                              <a:lnTo>
                                <a:pt x="716756" y="1002507"/>
                              </a:lnTo>
                              <a:lnTo>
                                <a:pt x="738187" y="969169"/>
                              </a:lnTo>
                              <a:lnTo>
                                <a:pt x="783431" y="933450"/>
                              </a:lnTo>
                              <a:lnTo>
                                <a:pt x="776287" y="907257"/>
                              </a:lnTo>
                              <a:lnTo>
                                <a:pt x="752475" y="888207"/>
                              </a:lnTo>
                              <a:lnTo>
                                <a:pt x="752475" y="864394"/>
                              </a:lnTo>
                              <a:lnTo>
                                <a:pt x="728662" y="852488"/>
                              </a:lnTo>
                              <a:lnTo>
                                <a:pt x="711994" y="802482"/>
                              </a:lnTo>
                              <a:lnTo>
                                <a:pt x="688181" y="814388"/>
                              </a:lnTo>
                              <a:lnTo>
                                <a:pt x="659606" y="814388"/>
                              </a:lnTo>
                              <a:lnTo>
                                <a:pt x="647700" y="847725"/>
                              </a:lnTo>
                              <a:lnTo>
                                <a:pt x="623887" y="847725"/>
                              </a:lnTo>
                              <a:lnTo>
                                <a:pt x="576262" y="828675"/>
                              </a:lnTo>
                              <a:lnTo>
                                <a:pt x="554831" y="816769"/>
                              </a:lnTo>
                              <a:lnTo>
                                <a:pt x="547687" y="783432"/>
                              </a:lnTo>
                              <a:lnTo>
                                <a:pt x="561975" y="754857"/>
                              </a:lnTo>
                              <a:lnTo>
                                <a:pt x="533400" y="733425"/>
                              </a:lnTo>
                              <a:lnTo>
                                <a:pt x="509587" y="711994"/>
                              </a:lnTo>
                              <a:lnTo>
                                <a:pt x="473869" y="711994"/>
                              </a:lnTo>
                              <a:lnTo>
                                <a:pt x="435769" y="711994"/>
                              </a:lnTo>
                              <a:lnTo>
                                <a:pt x="438150" y="669132"/>
                              </a:lnTo>
                              <a:lnTo>
                                <a:pt x="428625" y="642938"/>
                              </a:lnTo>
                              <a:lnTo>
                                <a:pt x="423862" y="607219"/>
                              </a:lnTo>
                              <a:lnTo>
                                <a:pt x="426244" y="578644"/>
                              </a:lnTo>
                              <a:lnTo>
                                <a:pt x="440531" y="566738"/>
                              </a:lnTo>
                              <a:lnTo>
                                <a:pt x="450056" y="535782"/>
                              </a:lnTo>
                              <a:lnTo>
                                <a:pt x="457200" y="519113"/>
                              </a:lnTo>
                              <a:lnTo>
                                <a:pt x="481012" y="526257"/>
                              </a:lnTo>
                              <a:lnTo>
                                <a:pt x="495300" y="576263"/>
                              </a:lnTo>
                              <a:lnTo>
                                <a:pt x="507206" y="581025"/>
                              </a:lnTo>
                              <a:lnTo>
                                <a:pt x="526256" y="583407"/>
                              </a:lnTo>
                              <a:lnTo>
                                <a:pt x="554831" y="583407"/>
                              </a:lnTo>
                              <a:lnTo>
                                <a:pt x="557212" y="547688"/>
                              </a:lnTo>
                              <a:lnTo>
                                <a:pt x="545306" y="502444"/>
                              </a:lnTo>
                              <a:lnTo>
                                <a:pt x="545306" y="476250"/>
                              </a:lnTo>
                              <a:lnTo>
                                <a:pt x="581025" y="454819"/>
                              </a:lnTo>
                              <a:lnTo>
                                <a:pt x="604837" y="435769"/>
                              </a:lnTo>
                              <a:lnTo>
                                <a:pt x="640556" y="414338"/>
                              </a:lnTo>
                              <a:lnTo>
                                <a:pt x="645319" y="395288"/>
                              </a:lnTo>
                              <a:lnTo>
                                <a:pt x="633412" y="371475"/>
                              </a:lnTo>
                              <a:lnTo>
                                <a:pt x="614362" y="369094"/>
                              </a:lnTo>
                              <a:lnTo>
                                <a:pt x="609600" y="366713"/>
                              </a:lnTo>
                              <a:lnTo>
                                <a:pt x="597694" y="357188"/>
                              </a:lnTo>
                              <a:lnTo>
                                <a:pt x="611981" y="345282"/>
                              </a:lnTo>
                              <a:lnTo>
                                <a:pt x="652462" y="316707"/>
                              </a:lnTo>
                              <a:lnTo>
                                <a:pt x="678656" y="264319"/>
                              </a:lnTo>
                              <a:lnTo>
                                <a:pt x="666750" y="242888"/>
                              </a:lnTo>
                              <a:lnTo>
                                <a:pt x="638175" y="219075"/>
                              </a:lnTo>
                              <a:lnTo>
                                <a:pt x="642937" y="180975"/>
                              </a:lnTo>
                              <a:lnTo>
                                <a:pt x="673894" y="171450"/>
                              </a:lnTo>
                              <a:lnTo>
                                <a:pt x="700087" y="142875"/>
                              </a:lnTo>
                              <a:lnTo>
                                <a:pt x="700087" y="111919"/>
                              </a:lnTo>
                              <a:lnTo>
                                <a:pt x="666750" y="107157"/>
                              </a:lnTo>
                              <a:lnTo>
                                <a:pt x="645319" y="102394"/>
                              </a:lnTo>
                              <a:lnTo>
                                <a:pt x="645319" y="102394"/>
                              </a:lnTo>
                              <a:lnTo>
                                <a:pt x="678656" y="69057"/>
                              </a:lnTo>
                              <a:lnTo>
                                <a:pt x="685800" y="40482"/>
                              </a:lnTo>
                              <a:lnTo>
                                <a:pt x="678656" y="21432"/>
                              </a:lnTo>
                              <a:lnTo>
                                <a:pt x="695325" y="2382"/>
                              </a:lnTo>
                              <a:lnTo>
                                <a:pt x="628650" y="0"/>
                              </a:lnTo>
                              <a:lnTo>
                                <a:pt x="552450" y="52388"/>
                              </a:lnTo>
                              <a:lnTo>
                                <a:pt x="538162" y="90488"/>
                              </a:lnTo>
                              <a:lnTo>
                                <a:pt x="445294" y="126207"/>
                              </a:lnTo>
                              <a:lnTo>
                                <a:pt x="397669" y="159544"/>
                              </a:lnTo>
                              <a:lnTo>
                                <a:pt x="376237" y="190500"/>
                              </a:lnTo>
                              <a:lnTo>
                                <a:pt x="350044" y="140494"/>
                              </a:lnTo>
                              <a:lnTo>
                                <a:pt x="316706" y="140494"/>
                              </a:lnTo>
                              <a:lnTo>
                                <a:pt x="304800" y="166688"/>
                              </a:lnTo>
                              <a:lnTo>
                                <a:pt x="280987" y="230982"/>
                              </a:lnTo>
                              <a:lnTo>
                                <a:pt x="154781" y="223838"/>
                              </a:lnTo>
                              <a:lnTo>
                                <a:pt x="140494" y="245269"/>
                              </a:lnTo>
                              <a:lnTo>
                                <a:pt x="138112" y="280988"/>
                              </a:lnTo>
                              <a:lnTo>
                                <a:pt x="66675" y="309563"/>
                              </a:lnTo>
                              <a:lnTo>
                                <a:pt x="54769" y="323850"/>
                              </a:lnTo>
                              <a:lnTo>
                                <a:pt x="66675" y="381000"/>
                              </a:lnTo>
                              <a:lnTo>
                                <a:pt x="19050" y="423863"/>
                              </a:lnTo>
                              <a:lnTo>
                                <a:pt x="26194" y="490538"/>
                              </a:lnTo>
                              <a:lnTo>
                                <a:pt x="33337" y="554832"/>
                              </a:lnTo>
                              <a:lnTo>
                                <a:pt x="0" y="614363"/>
                              </a:lnTo>
                              <a:close/>
                            </a:path>
                          </a:pathLst>
                        </a:custGeom>
                        <a:solidFill>
                          <a:schemeClr val="accent2">
                            <a:lumMod val="60000"/>
                            <a:lumOff val="40000"/>
                          </a:schemeClr>
                        </a:solidFill>
                        <a:ln w="12700">
                          <a:solidFill>
                            <a:schemeClr val="accent4">
                              <a:lumMod val="50000"/>
                            </a:schemeClr>
                          </a:solidFill>
                        </a:ln>
                      </p:spPr>
                      <p:style>
                        <a:lnRef idx="2">
                          <a:schemeClr val="accent1"/>
                        </a:lnRef>
                        <a:fillRef idx="1">
                          <a:schemeClr val="lt1"/>
                        </a:fillRef>
                        <a:effectRef idx="0">
                          <a:schemeClr val="accent1"/>
                        </a:effectRef>
                        <a:fontRef idx="minor">
                          <a:schemeClr val="dk1"/>
                        </a:fontRef>
                      </p:style>
                      <p:txBody>
                        <a:bodyPr/>
                        <a:lstStyle/>
                        <a:p>
                          <a:pPr eaLnBrk="0" fontAlgn="auto" hangingPunct="0">
                            <a:spcBef>
                              <a:spcPts val="0"/>
                            </a:spcBef>
                            <a:spcAft>
                              <a:spcPts val="0"/>
                            </a:spcAft>
                            <a:defRPr/>
                          </a:pPr>
                          <a:endParaRPr lang="en-GB">
                            <a:solidFill>
                              <a:prstClr val="black"/>
                            </a:solidFill>
                          </a:endParaRPr>
                        </a:p>
                      </p:txBody>
                    </p:sp>
                    <p:sp>
                      <p:nvSpPr>
                        <p:cNvPr id="120" name="Freeform 119"/>
                        <p:cNvSpPr/>
                        <p:nvPr/>
                      </p:nvSpPr>
                      <p:spPr>
                        <a:xfrm>
                          <a:off x="5529819" y="4482614"/>
                          <a:ext cx="365937" cy="832712"/>
                        </a:xfrm>
                        <a:custGeom>
                          <a:avLst/>
                          <a:gdLst>
                            <a:gd name="connsiteX0" fmla="*/ 0 w 395287"/>
                            <a:gd name="connsiteY0" fmla="*/ 0 h 900113"/>
                            <a:gd name="connsiteX1" fmla="*/ 0 w 395287"/>
                            <a:gd name="connsiteY1" fmla="*/ 107157 h 900113"/>
                            <a:gd name="connsiteX2" fmla="*/ 9525 w 395287"/>
                            <a:gd name="connsiteY2" fmla="*/ 135732 h 900113"/>
                            <a:gd name="connsiteX3" fmla="*/ 9525 w 395287"/>
                            <a:gd name="connsiteY3" fmla="*/ 171450 h 900113"/>
                            <a:gd name="connsiteX4" fmla="*/ 54768 w 395287"/>
                            <a:gd name="connsiteY4" fmla="*/ 226219 h 900113"/>
                            <a:gd name="connsiteX5" fmla="*/ 73818 w 395287"/>
                            <a:gd name="connsiteY5" fmla="*/ 247650 h 900113"/>
                            <a:gd name="connsiteX6" fmla="*/ 100012 w 395287"/>
                            <a:gd name="connsiteY6" fmla="*/ 302419 h 900113"/>
                            <a:gd name="connsiteX7" fmla="*/ 97631 w 395287"/>
                            <a:gd name="connsiteY7" fmla="*/ 357188 h 900113"/>
                            <a:gd name="connsiteX8" fmla="*/ 152400 w 395287"/>
                            <a:gd name="connsiteY8" fmla="*/ 423863 h 900113"/>
                            <a:gd name="connsiteX9" fmla="*/ 176212 w 395287"/>
                            <a:gd name="connsiteY9" fmla="*/ 600075 h 900113"/>
                            <a:gd name="connsiteX10" fmla="*/ 185737 w 395287"/>
                            <a:gd name="connsiteY10" fmla="*/ 633413 h 900113"/>
                            <a:gd name="connsiteX11" fmla="*/ 200025 w 395287"/>
                            <a:gd name="connsiteY11" fmla="*/ 726282 h 900113"/>
                            <a:gd name="connsiteX12" fmla="*/ 350043 w 395287"/>
                            <a:gd name="connsiteY12" fmla="*/ 895350 h 900113"/>
                            <a:gd name="connsiteX13" fmla="*/ 361950 w 395287"/>
                            <a:gd name="connsiteY13" fmla="*/ 900113 h 900113"/>
                            <a:gd name="connsiteX14" fmla="*/ 381000 w 395287"/>
                            <a:gd name="connsiteY14" fmla="*/ 838200 h 900113"/>
                            <a:gd name="connsiteX15" fmla="*/ 373856 w 395287"/>
                            <a:gd name="connsiteY15" fmla="*/ 823913 h 900113"/>
                            <a:gd name="connsiteX16" fmla="*/ 369093 w 395287"/>
                            <a:gd name="connsiteY16" fmla="*/ 754857 h 900113"/>
                            <a:gd name="connsiteX17" fmla="*/ 390525 w 395287"/>
                            <a:gd name="connsiteY17" fmla="*/ 731044 h 900113"/>
                            <a:gd name="connsiteX18" fmla="*/ 395287 w 395287"/>
                            <a:gd name="connsiteY18" fmla="*/ 688182 h 900113"/>
                            <a:gd name="connsiteX19" fmla="*/ 366712 w 395287"/>
                            <a:gd name="connsiteY19" fmla="*/ 647700 h 900113"/>
                            <a:gd name="connsiteX20" fmla="*/ 364331 w 395287"/>
                            <a:gd name="connsiteY20" fmla="*/ 604838 h 900113"/>
                            <a:gd name="connsiteX21" fmla="*/ 395287 w 395287"/>
                            <a:gd name="connsiteY21" fmla="*/ 550069 h 900113"/>
                            <a:gd name="connsiteX22" fmla="*/ 395287 w 395287"/>
                            <a:gd name="connsiteY22" fmla="*/ 511969 h 900113"/>
                            <a:gd name="connsiteX23" fmla="*/ 381000 w 395287"/>
                            <a:gd name="connsiteY23" fmla="*/ 476250 h 900113"/>
                            <a:gd name="connsiteX24" fmla="*/ 319087 w 395287"/>
                            <a:gd name="connsiteY24" fmla="*/ 464344 h 900113"/>
                            <a:gd name="connsiteX25" fmla="*/ 292893 w 395287"/>
                            <a:gd name="connsiteY25" fmla="*/ 440532 h 900113"/>
                            <a:gd name="connsiteX26" fmla="*/ 285750 w 395287"/>
                            <a:gd name="connsiteY26" fmla="*/ 414338 h 900113"/>
                            <a:gd name="connsiteX27" fmla="*/ 300037 w 395287"/>
                            <a:gd name="connsiteY27" fmla="*/ 376238 h 900113"/>
                            <a:gd name="connsiteX28" fmla="*/ 295275 w 395287"/>
                            <a:gd name="connsiteY28" fmla="*/ 321469 h 900113"/>
                            <a:gd name="connsiteX29" fmla="*/ 288131 w 395287"/>
                            <a:gd name="connsiteY29" fmla="*/ 288132 h 900113"/>
                            <a:gd name="connsiteX30" fmla="*/ 257175 w 395287"/>
                            <a:gd name="connsiteY30" fmla="*/ 211932 h 900113"/>
                            <a:gd name="connsiteX31" fmla="*/ 180975 w 395287"/>
                            <a:gd name="connsiteY31" fmla="*/ 183357 h 900113"/>
                            <a:gd name="connsiteX32" fmla="*/ 147637 w 395287"/>
                            <a:gd name="connsiteY32" fmla="*/ 142875 h 900113"/>
                            <a:gd name="connsiteX33" fmla="*/ 121443 w 395287"/>
                            <a:gd name="connsiteY33" fmla="*/ 104775 h 900113"/>
                            <a:gd name="connsiteX34" fmla="*/ 45243 w 395287"/>
                            <a:gd name="connsiteY34" fmla="*/ 66675 h 900113"/>
                            <a:gd name="connsiteX35" fmla="*/ 0 w 395287"/>
                            <a:gd name="connsiteY35" fmla="*/ 0 h 90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95287" h="900113">
                              <a:moveTo>
                                <a:pt x="0" y="0"/>
                              </a:moveTo>
                              <a:lnTo>
                                <a:pt x="0" y="107157"/>
                              </a:lnTo>
                              <a:lnTo>
                                <a:pt x="9525" y="135732"/>
                              </a:lnTo>
                              <a:lnTo>
                                <a:pt x="9525" y="171450"/>
                              </a:lnTo>
                              <a:lnTo>
                                <a:pt x="54768" y="226219"/>
                              </a:lnTo>
                              <a:lnTo>
                                <a:pt x="73818" y="247650"/>
                              </a:lnTo>
                              <a:lnTo>
                                <a:pt x="100012" y="302419"/>
                              </a:lnTo>
                              <a:cubicBezTo>
                                <a:pt x="99218" y="320675"/>
                                <a:pt x="98425" y="338932"/>
                                <a:pt x="97631" y="357188"/>
                              </a:cubicBezTo>
                              <a:lnTo>
                                <a:pt x="152400" y="423863"/>
                              </a:lnTo>
                              <a:lnTo>
                                <a:pt x="176212" y="600075"/>
                              </a:lnTo>
                              <a:lnTo>
                                <a:pt x="185737" y="633413"/>
                              </a:lnTo>
                              <a:lnTo>
                                <a:pt x="200025" y="726282"/>
                              </a:lnTo>
                              <a:lnTo>
                                <a:pt x="350043" y="895350"/>
                              </a:lnTo>
                              <a:lnTo>
                                <a:pt x="361950" y="900113"/>
                              </a:lnTo>
                              <a:lnTo>
                                <a:pt x="381000" y="838200"/>
                              </a:lnTo>
                              <a:lnTo>
                                <a:pt x="373856" y="823913"/>
                              </a:lnTo>
                              <a:lnTo>
                                <a:pt x="369093" y="754857"/>
                              </a:lnTo>
                              <a:lnTo>
                                <a:pt x="390525" y="731044"/>
                              </a:lnTo>
                              <a:lnTo>
                                <a:pt x="395287" y="688182"/>
                              </a:lnTo>
                              <a:lnTo>
                                <a:pt x="366712" y="647700"/>
                              </a:lnTo>
                              <a:lnTo>
                                <a:pt x="364331" y="604838"/>
                              </a:lnTo>
                              <a:lnTo>
                                <a:pt x="395287" y="550069"/>
                              </a:lnTo>
                              <a:lnTo>
                                <a:pt x="395287" y="511969"/>
                              </a:lnTo>
                              <a:lnTo>
                                <a:pt x="381000" y="476250"/>
                              </a:lnTo>
                              <a:lnTo>
                                <a:pt x="319087" y="464344"/>
                              </a:lnTo>
                              <a:lnTo>
                                <a:pt x="292893" y="440532"/>
                              </a:lnTo>
                              <a:lnTo>
                                <a:pt x="285750" y="414338"/>
                              </a:lnTo>
                              <a:lnTo>
                                <a:pt x="300037" y="376238"/>
                              </a:lnTo>
                              <a:lnTo>
                                <a:pt x="295275" y="321469"/>
                              </a:lnTo>
                              <a:lnTo>
                                <a:pt x="288131" y="288132"/>
                              </a:lnTo>
                              <a:lnTo>
                                <a:pt x="257175" y="211932"/>
                              </a:lnTo>
                              <a:lnTo>
                                <a:pt x="180975" y="183357"/>
                              </a:lnTo>
                              <a:lnTo>
                                <a:pt x="147637" y="142875"/>
                              </a:lnTo>
                              <a:lnTo>
                                <a:pt x="121443" y="104775"/>
                              </a:lnTo>
                              <a:lnTo>
                                <a:pt x="45243" y="66675"/>
                              </a:lnTo>
                              <a:lnTo>
                                <a:pt x="0" y="0"/>
                              </a:lnTo>
                              <a:close/>
                            </a:path>
                          </a:pathLst>
                        </a:custGeom>
                        <a:solidFill>
                          <a:schemeClr val="accent2">
                            <a:lumMod val="20000"/>
                            <a:lumOff val="80000"/>
                          </a:schemeClr>
                        </a:solidFill>
                        <a:ln w="12700">
                          <a:solidFill>
                            <a:schemeClr val="accent4">
                              <a:lumMod val="50000"/>
                            </a:schemeClr>
                          </a:solidFill>
                        </a:ln>
                      </p:spPr>
                      <p:style>
                        <a:lnRef idx="2">
                          <a:schemeClr val="accent1"/>
                        </a:lnRef>
                        <a:fillRef idx="1">
                          <a:schemeClr val="lt1"/>
                        </a:fillRef>
                        <a:effectRef idx="0">
                          <a:schemeClr val="accent1"/>
                        </a:effectRef>
                        <a:fontRef idx="minor">
                          <a:schemeClr val="dk1"/>
                        </a:fontRef>
                      </p:style>
                      <p:txBody>
                        <a:bodyPr/>
                        <a:lstStyle/>
                        <a:p>
                          <a:pPr eaLnBrk="0" fontAlgn="auto" hangingPunct="0">
                            <a:spcBef>
                              <a:spcPts val="0"/>
                            </a:spcBef>
                            <a:spcAft>
                              <a:spcPts val="0"/>
                            </a:spcAft>
                            <a:defRPr/>
                          </a:pPr>
                          <a:endParaRPr lang="en-GB">
                            <a:solidFill>
                              <a:prstClr val="black"/>
                            </a:solidFill>
                          </a:endParaRPr>
                        </a:p>
                      </p:txBody>
                    </p:sp>
                    <p:sp>
                      <p:nvSpPr>
                        <p:cNvPr id="121" name="Freeform 120"/>
                        <p:cNvSpPr/>
                        <p:nvPr/>
                      </p:nvSpPr>
                      <p:spPr>
                        <a:xfrm>
                          <a:off x="5793803" y="4363224"/>
                          <a:ext cx="657232" cy="976283"/>
                        </a:xfrm>
                        <a:custGeom>
                          <a:avLst/>
                          <a:gdLst>
                            <a:gd name="connsiteX0" fmla="*/ 85725 w 707231"/>
                            <a:gd name="connsiteY0" fmla="*/ 1033462 h 1033462"/>
                            <a:gd name="connsiteX1" fmla="*/ 154781 w 707231"/>
                            <a:gd name="connsiteY1" fmla="*/ 1026319 h 1033462"/>
                            <a:gd name="connsiteX2" fmla="*/ 200025 w 707231"/>
                            <a:gd name="connsiteY2" fmla="*/ 1012031 h 1033462"/>
                            <a:gd name="connsiteX3" fmla="*/ 247650 w 707231"/>
                            <a:gd name="connsiteY3" fmla="*/ 969169 h 1033462"/>
                            <a:gd name="connsiteX4" fmla="*/ 276225 w 707231"/>
                            <a:gd name="connsiteY4" fmla="*/ 912019 h 1033462"/>
                            <a:gd name="connsiteX5" fmla="*/ 350043 w 707231"/>
                            <a:gd name="connsiteY5" fmla="*/ 871537 h 1033462"/>
                            <a:gd name="connsiteX6" fmla="*/ 411956 w 707231"/>
                            <a:gd name="connsiteY6" fmla="*/ 823912 h 1033462"/>
                            <a:gd name="connsiteX7" fmla="*/ 411956 w 707231"/>
                            <a:gd name="connsiteY7" fmla="*/ 781050 h 1033462"/>
                            <a:gd name="connsiteX8" fmla="*/ 471487 w 707231"/>
                            <a:gd name="connsiteY8" fmla="*/ 671512 h 1033462"/>
                            <a:gd name="connsiteX9" fmla="*/ 547687 w 707231"/>
                            <a:gd name="connsiteY9" fmla="*/ 642937 h 1033462"/>
                            <a:gd name="connsiteX10" fmla="*/ 595312 w 707231"/>
                            <a:gd name="connsiteY10" fmla="*/ 592931 h 1033462"/>
                            <a:gd name="connsiteX11" fmla="*/ 597693 w 707231"/>
                            <a:gd name="connsiteY11" fmla="*/ 438150 h 1033462"/>
                            <a:gd name="connsiteX12" fmla="*/ 604837 w 707231"/>
                            <a:gd name="connsiteY12" fmla="*/ 350044 h 1033462"/>
                            <a:gd name="connsiteX13" fmla="*/ 614362 w 707231"/>
                            <a:gd name="connsiteY13" fmla="*/ 295275 h 1033462"/>
                            <a:gd name="connsiteX14" fmla="*/ 671512 w 707231"/>
                            <a:gd name="connsiteY14" fmla="*/ 219075 h 1033462"/>
                            <a:gd name="connsiteX15" fmla="*/ 707231 w 707231"/>
                            <a:gd name="connsiteY15" fmla="*/ 147637 h 1033462"/>
                            <a:gd name="connsiteX16" fmla="*/ 697706 w 707231"/>
                            <a:gd name="connsiteY16" fmla="*/ 97631 h 1033462"/>
                            <a:gd name="connsiteX17" fmla="*/ 702468 w 707231"/>
                            <a:gd name="connsiteY17" fmla="*/ 35719 h 1033462"/>
                            <a:gd name="connsiteX18" fmla="*/ 628650 w 707231"/>
                            <a:gd name="connsiteY18" fmla="*/ 0 h 1033462"/>
                            <a:gd name="connsiteX19" fmla="*/ 600075 w 707231"/>
                            <a:gd name="connsiteY19" fmla="*/ 28575 h 1033462"/>
                            <a:gd name="connsiteX20" fmla="*/ 597693 w 707231"/>
                            <a:gd name="connsiteY20" fmla="*/ 69056 h 1033462"/>
                            <a:gd name="connsiteX21" fmla="*/ 583406 w 707231"/>
                            <a:gd name="connsiteY21" fmla="*/ 88106 h 1033462"/>
                            <a:gd name="connsiteX22" fmla="*/ 523875 w 707231"/>
                            <a:gd name="connsiteY22" fmla="*/ 95250 h 1033462"/>
                            <a:gd name="connsiteX23" fmla="*/ 509587 w 707231"/>
                            <a:gd name="connsiteY23" fmla="*/ 135731 h 1033462"/>
                            <a:gd name="connsiteX24" fmla="*/ 478631 w 707231"/>
                            <a:gd name="connsiteY24" fmla="*/ 128587 h 1033462"/>
                            <a:gd name="connsiteX25" fmla="*/ 466725 w 707231"/>
                            <a:gd name="connsiteY25" fmla="*/ 154781 h 1033462"/>
                            <a:gd name="connsiteX26" fmla="*/ 431006 w 707231"/>
                            <a:gd name="connsiteY26" fmla="*/ 147637 h 1033462"/>
                            <a:gd name="connsiteX27" fmla="*/ 376237 w 707231"/>
                            <a:gd name="connsiteY27" fmla="*/ 169069 h 1033462"/>
                            <a:gd name="connsiteX28" fmla="*/ 319087 w 707231"/>
                            <a:gd name="connsiteY28" fmla="*/ 166687 h 1033462"/>
                            <a:gd name="connsiteX29" fmla="*/ 307181 w 707231"/>
                            <a:gd name="connsiteY29" fmla="*/ 135731 h 1033462"/>
                            <a:gd name="connsiteX30" fmla="*/ 273843 w 707231"/>
                            <a:gd name="connsiteY30" fmla="*/ 147637 h 1033462"/>
                            <a:gd name="connsiteX31" fmla="*/ 178593 w 707231"/>
                            <a:gd name="connsiteY31" fmla="*/ 173831 h 1033462"/>
                            <a:gd name="connsiteX32" fmla="*/ 188118 w 707231"/>
                            <a:gd name="connsiteY32" fmla="*/ 202406 h 1033462"/>
                            <a:gd name="connsiteX33" fmla="*/ 195262 w 707231"/>
                            <a:gd name="connsiteY33" fmla="*/ 233362 h 1033462"/>
                            <a:gd name="connsiteX34" fmla="*/ 142875 w 707231"/>
                            <a:gd name="connsiteY34" fmla="*/ 338137 h 1033462"/>
                            <a:gd name="connsiteX35" fmla="*/ 57150 w 707231"/>
                            <a:gd name="connsiteY35" fmla="*/ 323850 h 1033462"/>
                            <a:gd name="connsiteX36" fmla="*/ 11906 w 707231"/>
                            <a:gd name="connsiteY36" fmla="*/ 347662 h 1033462"/>
                            <a:gd name="connsiteX37" fmla="*/ 0 w 707231"/>
                            <a:gd name="connsiteY37" fmla="*/ 400050 h 1033462"/>
                            <a:gd name="connsiteX38" fmla="*/ 14287 w 707231"/>
                            <a:gd name="connsiteY38" fmla="*/ 476250 h 1033462"/>
                            <a:gd name="connsiteX39" fmla="*/ 11906 w 707231"/>
                            <a:gd name="connsiteY39" fmla="*/ 519112 h 1033462"/>
                            <a:gd name="connsiteX40" fmla="*/ 0 w 707231"/>
                            <a:gd name="connsiteY40" fmla="*/ 550069 h 1033462"/>
                            <a:gd name="connsiteX41" fmla="*/ 11906 w 707231"/>
                            <a:gd name="connsiteY41" fmla="*/ 561975 h 1033462"/>
                            <a:gd name="connsiteX42" fmla="*/ 30956 w 707231"/>
                            <a:gd name="connsiteY42" fmla="*/ 592931 h 1033462"/>
                            <a:gd name="connsiteX43" fmla="*/ 97631 w 707231"/>
                            <a:gd name="connsiteY43" fmla="*/ 609600 h 1033462"/>
                            <a:gd name="connsiteX44" fmla="*/ 104775 w 707231"/>
                            <a:gd name="connsiteY44" fmla="*/ 676275 h 1033462"/>
                            <a:gd name="connsiteX45" fmla="*/ 90487 w 707231"/>
                            <a:gd name="connsiteY45" fmla="*/ 728662 h 1033462"/>
                            <a:gd name="connsiteX46" fmla="*/ 80962 w 707231"/>
                            <a:gd name="connsiteY46" fmla="*/ 747712 h 1033462"/>
                            <a:gd name="connsiteX47" fmla="*/ 80962 w 707231"/>
                            <a:gd name="connsiteY47" fmla="*/ 781050 h 1033462"/>
                            <a:gd name="connsiteX48" fmla="*/ 109537 w 707231"/>
                            <a:gd name="connsiteY48" fmla="*/ 819150 h 1033462"/>
                            <a:gd name="connsiteX49" fmla="*/ 102393 w 707231"/>
                            <a:gd name="connsiteY49" fmla="*/ 869156 h 1033462"/>
                            <a:gd name="connsiteX50" fmla="*/ 83343 w 707231"/>
                            <a:gd name="connsiteY50" fmla="*/ 890587 h 1033462"/>
                            <a:gd name="connsiteX51" fmla="*/ 85725 w 707231"/>
                            <a:gd name="connsiteY51" fmla="*/ 954881 h 1033462"/>
                            <a:gd name="connsiteX52" fmla="*/ 92868 w 707231"/>
                            <a:gd name="connsiteY52" fmla="*/ 966787 h 1033462"/>
                            <a:gd name="connsiteX53" fmla="*/ 85725 w 707231"/>
                            <a:gd name="connsiteY53" fmla="*/ 1033462 h 1033462"/>
                            <a:gd name="connsiteX0" fmla="*/ 71437 w 707231"/>
                            <a:gd name="connsiteY0" fmla="*/ 1031081 h 1031081"/>
                            <a:gd name="connsiteX1" fmla="*/ 154781 w 707231"/>
                            <a:gd name="connsiteY1" fmla="*/ 1026319 h 1031081"/>
                            <a:gd name="connsiteX2" fmla="*/ 200025 w 707231"/>
                            <a:gd name="connsiteY2" fmla="*/ 1012031 h 1031081"/>
                            <a:gd name="connsiteX3" fmla="*/ 247650 w 707231"/>
                            <a:gd name="connsiteY3" fmla="*/ 969169 h 1031081"/>
                            <a:gd name="connsiteX4" fmla="*/ 276225 w 707231"/>
                            <a:gd name="connsiteY4" fmla="*/ 912019 h 1031081"/>
                            <a:gd name="connsiteX5" fmla="*/ 350043 w 707231"/>
                            <a:gd name="connsiteY5" fmla="*/ 871537 h 1031081"/>
                            <a:gd name="connsiteX6" fmla="*/ 411956 w 707231"/>
                            <a:gd name="connsiteY6" fmla="*/ 823912 h 1031081"/>
                            <a:gd name="connsiteX7" fmla="*/ 411956 w 707231"/>
                            <a:gd name="connsiteY7" fmla="*/ 781050 h 1031081"/>
                            <a:gd name="connsiteX8" fmla="*/ 471487 w 707231"/>
                            <a:gd name="connsiteY8" fmla="*/ 671512 h 1031081"/>
                            <a:gd name="connsiteX9" fmla="*/ 547687 w 707231"/>
                            <a:gd name="connsiteY9" fmla="*/ 642937 h 1031081"/>
                            <a:gd name="connsiteX10" fmla="*/ 595312 w 707231"/>
                            <a:gd name="connsiteY10" fmla="*/ 592931 h 1031081"/>
                            <a:gd name="connsiteX11" fmla="*/ 597693 w 707231"/>
                            <a:gd name="connsiteY11" fmla="*/ 438150 h 1031081"/>
                            <a:gd name="connsiteX12" fmla="*/ 604837 w 707231"/>
                            <a:gd name="connsiteY12" fmla="*/ 350044 h 1031081"/>
                            <a:gd name="connsiteX13" fmla="*/ 614362 w 707231"/>
                            <a:gd name="connsiteY13" fmla="*/ 295275 h 1031081"/>
                            <a:gd name="connsiteX14" fmla="*/ 671512 w 707231"/>
                            <a:gd name="connsiteY14" fmla="*/ 219075 h 1031081"/>
                            <a:gd name="connsiteX15" fmla="*/ 707231 w 707231"/>
                            <a:gd name="connsiteY15" fmla="*/ 147637 h 1031081"/>
                            <a:gd name="connsiteX16" fmla="*/ 697706 w 707231"/>
                            <a:gd name="connsiteY16" fmla="*/ 97631 h 1031081"/>
                            <a:gd name="connsiteX17" fmla="*/ 702468 w 707231"/>
                            <a:gd name="connsiteY17" fmla="*/ 35719 h 1031081"/>
                            <a:gd name="connsiteX18" fmla="*/ 628650 w 707231"/>
                            <a:gd name="connsiteY18" fmla="*/ 0 h 1031081"/>
                            <a:gd name="connsiteX19" fmla="*/ 600075 w 707231"/>
                            <a:gd name="connsiteY19" fmla="*/ 28575 h 1031081"/>
                            <a:gd name="connsiteX20" fmla="*/ 597693 w 707231"/>
                            <a:gd name="connsiteY20" fmla="*/ 69056 h 1031081"/>
                            <a:gd name="connsiteX21" fmla="*/ 583406 w 707231"/>
                            <a:gd name="connsiteY21" fmla="*/ 88106 h 1031081"/>
                            <a:gd name="connsiteX22" fmla="*/ 523875 w 707231"/>
                            <a:gd name="connsiteY22" fmla="*/ 95250 h 1031081"/>
                            <a:gd name="connsiteX23" fmla="*/ 509587 w 707231"/>
                            <a:gd name="connsiteY23" fmla="*/ 135731 h 1031081"/>
                            <a:gd name="connsiteX24" fmla="*/ 478631 w 707231"/>
                            <a:gd name="connsiteY24" fmla="*/ 128587 h 1031081"/>
                            <a:gd name="connsiteX25" fmla="*/ 466725 w 707231"/>
                            <a:gd name="connsiteY25" fmla="*/ 154781 h 1031081"/>
                            <a:gd name="connsiteX26" fmla="*/ 431006 w 707231"/>
                            <a:gd name="connsiteY26" fmla="*/ 147637 h 1031081"/>
                            <a:gd name="connsiteX27" fmla="*/ 376237 w 707231"/>
                            <a:gd name="connsiteY27" fmla="*/ 169069 h 1031081"/>
                            <a:gd name="connsiteX28" fmla="*/ 319087 w 707231"/>
                            <a:gd name="connsiteY28" fmla="*/ 166687 h 1031081"/>
                            <a:gd name="connsiteX29" fmla="*/ 307181 w 707231"/>
                            <a:gd name="connsiteY29" fmla="*/ 135731 h 1031081"/>
                            <a:gd name="connsiteX30" fmla="*/ 273843 w 707231"/>
                            <a:gd name="connsiteY30" fmla="*/ 147637 h 1031081"/>
                            <a:gd name="connsiteX31" fmla="*/ 178593 w 707231"/>
                            <a:gd name="connsiteY31" fmla="*/ 173831 h 1031081"/>
                            <a:gd name="connsiteX32" fmla="*/ 188118 w 707231"/>
                            <a:gd name="connsiteY32" fmla="*/ 202406 h 1031081"/>
                            <a:gd name="connsiteX33" fmla="*/ 195262 w 707231"/>
                            <a:gd name="connsiteY33" fmla="*/ 233362 h 1031081"/>
                            <a:gd name="connsiteX34" fmla="*/ 142875 w 707231"/>
                            <a:gd name="connsiteY34" fmla="*/ 338137 h 1031081"/>
                            <a:gd name="connsiteX35" fmla="*/ 57150 w 707231"/>
                            <a:gd name="connsiteY35" fmla="*/ 323850 h 1031081"/>
                            <a:gd name="connsiteX36" fmla="*/ 11906 w 707231"/>
                            <a:gd name="connsiteY36" fmla="*/ 347662 h 1031081"/>
                            <a:gd name="connsiteX37" fmla="*/ 0 w 707231"/>
                            <a:gd name="connsiteY37" fmla="*/ 400050 h 1031081"/>
                            <a:gd name="connsiteX38" fmla="*/ 14287 w 707231"/>
                            <a:gd name="connsiteY38" fmla="*/ 476250 h 1031081"/>
                            <a:gd name="connsiteX39" fmla="*/ 11906 w 707231"/>
                            <a:gd name="connsiteY39" fmla="*/ 519112 h 1031081"/>
                            <a:gd name="connsiteX40" fmla="*/ 0 w 707231"/>
                            <a:gd name="connsiteY40" fmla="*/ 550069 h 1031081"/>
                            <a:gd name="connsiteX41" fmla="*/ 11906 w 707231"/>
                            <a:gd name="connsiteY41" fmla="*/ 561975 h 1031081"/>
                            <a:gd name="connsiteX42" fmla="*/ 30956 w 707231"/>
                            <a:gd name="connsiteY42" fmla="*/ 592931 h 1031081"/>
                            <a:gd name="connsiteX43" fmla="*/ 97631 w 707231"/>
                            <a:gd name="connsiteY43" fmla="*/ 609600 h 1031081"/>
                            <a:gd name="connsiteX44" fmla="*/ 104775 w 707231"/>
                            <a:gd name="connsiteY44" fmla="*/ 676275 h 1031081"/>
                            <a:gd name="connsiteX45" fmla="*/ 90487 w 707231"/>
                            <a:gd name="connsiteY45" fmla="*/ 728662 h 1031081"/>
                            <a:gd name="connsiteX46" fmla="*/ 80962 w 707231"/>
                            <a:gd name="connsiteY46" fmla="*/ 747712 h 1031081"/>
                            <a:gd name="connsiteX47" fmla="*/ 80962 w 707231"/>
                            <a:gd name="connsiteY47" fmla="*/ 781050 h 1031081"/>
                            <a:gd name="connsiteX48" fmla="*/ 109537 w 707231"/>
                            <a:gd name="connsiteY48" fmla="*/ 819150 h 1031081"/>
                            <a:gd name="connsiteX49" fmla="*/ 102393 w 707231"/>
                            <a:gd name="connsiteY49" fmla="*/ 869156 h 1031081"/>
                            <a:gd name="connsiteX50" fmla="*/ 83343 w 707231"/>
                            <a:gd name="connsiteY50" fmla="*/ 890587 h 1031081"/>
                            <a:gd name="connsiteX51" fmla="*/ 85725 w 707231"/>
                            <a:gd name="connsiteY51" fmla="*/ 954881 h 1031081"/>
                            <a:gd name="connsiteX52" fmla="*/ 92868 w 707231"/>
                            <a:gd name="connsiteY52" fmla="*/ 966787 h 1031081"/>
                            <a:gd name="connsiteX53" fmla="*/ 71437 w 707231"/>
                            <a:gd name="connsiteY53" fmla="*/ 1031081 h 1031081"/>
                            <a:gd name="connsiteX0" fmla="*/ 71437 w 707231"/>
                            <a:gd name="connsiteY0" fmla="*/ 1031081 h 1031082"/>
                            <a:gd name="connsiteX1" fmla="*/ 119062 w 707231"/>
                            <a:gd name="connsiteY1" fmla="*/ 1031082 h 1031082"/>
                            <a:gd name="connsiteX2" fmla="*/ 154781 w 707231"/>
                            <a:gd name="connsiteY2" fmla="*/ 1026319 h 1031082"/>
                            <a:gd name="connsiteX3" fmla="*/ 200025 w 707231"/>
                            <a:gd name="connsiteY3" fmla="*/ 1012031 h 1031082"/>
                            <a:gd name="connsiteX4" fmla="*/ 247650 w 707231"/>
                            <a:gd name="connsiteY4" fmla="*/ 969169 h 1031082"/>
                            <a:gd name="connsiteX5" fmla="*/ 276225 w 707231"/>
                            <a:gd name="connsiteY5" fmla="*/ 912019 h 1031082"/>
                            <a:gd name="connsiteX6" fmla="*/ 350043 w 707231"/>
                            <a:gd name="connsiteY6" fmla="*/ 871537 h 1031082"/>
                            <a:gd name="connsiteX7" fmla="*/ 411956 w 707231"/>
                            <a:gd name="connsiteY7" fmla="*/ 823912 h 1031082"/>
                            <a:gd name="connsiteX8" fmla="*/ 411956 w 707231"/>
                            <a:gd name="connsiteY8" fmla="*/ 781050 h 1031082"/>
                            <a:gd name="connsiteX9" fmla="*/ 471487 w 707231"/>
                            <a:gd name="connsiteY9" fmla="*/ 671512 h 1031082"/>
                            <a:gd name="connsiteX10" fmla="*/ 547687 w 707231"/>
                            <a:gd name="connsiteY10" fmla="*/ 642937 h 1031082"/>
                            <a:gd name="connsiteX11" fmla="*/ 595312 w 707231"/>
                            <a:gd name="connsiteY11" fmla="*/ 592931 h 1031082"/>
                            <a:gd name="connsiteX12" fmla="*/ 597693 w 707231"/>
                            <a:gd name="connsiteY12" fmla="*/ 438150 h 1031082"/>
                            <a:gd name="connsiteX13" fmla="*/ 604837 w 707231"/>
                            <a:gd name="connsiteY13" fmla="*/ 350044 h 1031082"/>
                            <a:gd name="connsiteX14" fmla="*/ 614362 w 707231"/>
                            <a:gd name="connsiteY14" fmla="*/ 295275 h 1031082"/>
                            <a:gd name="connsiteX15" fmla="*/ 671512 w 707231"/>
                            <a:gd name="connsiteY15" fmla="*/ 219075 h 1031082"/>
                            <a:gd name="connsiteX16" fmla="*/ 707231 w 707231"/>
                            <a:gd name="connsiteY16" fmla="*/ 147637 h 1031082"/>
                            <a:gd name="connsiteX17" fmla="*/ 697706 w 707231"/>
                            <a:gd name="connsiteY17" fmla="*/ 97631 h 1031082"/>
                            <a:gd name="connsiteX18" fmla="*/ 702468 w 707231"/>
                            <a:gd name="connsiteY18" fmla="*/ 35719 h 1031082"/>
                            <a:gd name="connsiteX19" fmla="*/ 628650 w 707231"/>
                            <a:gd name="connsiteY19" fmla="*/ 0 h 1031082"/>
                            <a:gd name="connsiteX20" fmla="*/ 600075 w 707231"/>
                            <a:gd name="connsiteY20" fmla="*/ 28575 h 1031082"/>
                            <a:gd name="connsiteX21" fmla="*/ 597693 w 707231"/>
                            <a:gd name="connsiteY21" fmla="*/ 69056 h 1031082"/>
                            <a:gd name="connsiteX22" fmla="*/ 583406 w 707231"/>
                            <a:gd name="connsiteY22" fmla="*/ 88106 h 1031082"/>
                            <a:gd name="connsiteX23" fmla="*/ 523875 w 707231"/>
                            <a:gd name="connsiteY23" fmla="*/ 95250 h 1031082"/>
                            <a:gd name="connsiteX24" fmla="*/ 509587 w 707231"/>
                            <a:gd name="connsiteY24" fmla="*/ 135731 h 1031082"/>
                            <a:gd name="connsiteX25" fmla="*/ 478631 w 707231"/>
                            <a:gd name="connsiteY25" fmla="*/ 128587 h 1031082"/>
                            <a:gd name="connsiteX26" fmla="*/ 466725 w 707231"/>
                            <a:gd name="connsiteY26" fmla="*/ 154781 h 1031082"/>
                            <a:gd name="connsiteX27" fmla="*/ 431006 w 707231"/>
                            <a:gd name="connsiteY27" fmla="*/ 147637 h 1031082"/>
                            <a:gd name="connsiteX28" fmla="*/ 376237 w 707231"/>
                            <a:gd name="connsiteY28" fmla="*/ 169069 h 1031082"/>
                            <a:gd name="connsiteX29" fmla="*/ 319087 w 707231"/>
                            <a:gd name="connsiteY29" fmla="*/ 166687 h 1031082"/>
                            <a:gd name="connsiteX30" fmla="*/ 307181 w 707231"/>
                            <a:gd name="connsiteY30" fmla="*/ 135731 h 1031082"/>
                            <a:gd name="connsiteX31" fmla="*/ 273843 w 707231"/>
                            <a:gd name="connsiteY31" fmla="*/ 147637 h 1031082"/>
                            <a:gd name="connsiteX32" fmla="*/ 178593 w 707231"/>
                            <a:gd name="connsiteY32" fmla="*/ 173831 h 1031082"/>
                            <a:gd name="connsiteX33" fmla="*/ 188118 w 707231"/>
                            <a:gd name="connsiteY33" fmla="*/ 202406 h 1031082"/>
                            <a:gd name="connsiteX34" fmla="*/ 195262 w 707231"/>
                            <a:gd name="connsiteY34" fmla="*/ 233362 h 1031082"/>
                            <a:gd name="connsiteX35" fmla="*/ 142875 w 707231"/>
                            <a:gd name="connsiteY35" fmla="*/ 338137 h 1031082"/>
                            <a:gd name="connsiteX36" fmla="*/ 57150 w 707231"/>
                            <a:gd name="connsiteY36" fmla="*/ 323850 h 1031082"/>
                            <a:gd name="connsiteX37" fmla="*/ 11906 w 707231"/>
                            <a:gd name="connsiteY37" fmla="*/ 347662 h 1031082"/>
                            <a:gd name="connsiteX38" fmla="*/ 0 w 707231"/>
                            <a:gd name="connsiteY38" fmla="*/ 400050 h 1031082"/>
                            <a:gd name="connsiteX39" fmla="*/ 14287 w 707231"/>
                            <a:gd name="connsiteY39" fmla="*/ 476250 h 1031082"/>
                            <a:gd name="connsiteX40" fmla="*/ 11906 w 707231"/>
                            <a:gd name="connsiteY40" fmla="*/ 519112 h 1031082"/>
                            <a:gd name="connsiteX41" fmla="*/ 0 w 707231"/>
                            <a:gd name="connsiteY41" fmla="*/ 550069 h 1031082"/>
                            <a:gd name="connsiteX42" fmla="*/ 11906 w 707231"/>
                            <a:gd name="connsiteY42" fmla="*/ 561975 h 1031082"/>
                            <a:gd name="connsiteX43" fmla="*/ 30956 w 707231"/>
                            <a:gd name="connsiteY43" fmla="*/ 592931 h 1031082"/>
                            <a:gd name="connsiteX44" fmla="*/ 97631 w 707231"/>
                            <a:gd name="connsiteY44" fmla="*/ 609600 h 1031082"/>
                            <a:gd name="connsiteX45" fmla="*/ 104775 w 707231"/>
                            <a:gd name="connsiteY45" fmla="*/ 676275 h 1031082"/>
                            <a:gd name="connsiteX46" fmla="*/ 90487 w 707231"/>
                            <a:gd name="connsiteY46" fmla="*/ 728662 h 1031082"/>
                            <a:gd name="connsiteX47" fmla="*/ 80962 w 707231"/>
                            <a:gd name="connsiteY47" fmla="*/ 747712 h 1031082"/>
                            <a:gd name="connsiteX48" fmla="*/ 80962 w 707231"/>
                            <a:gd name="connsiteY48" fmla="*/ 781050 h 1031082"/>
                            <a:gd name="connsiteX49" fmla="*/ 109537 w 707231"/>
                            <a:gd name="connsiteY49" fmla="*/ 819150 h 1031082"/>
                            <a:gd name="connsiteX50" fmla="*/ 102393 w 707231"/>
                            <a:gd name="connsiteY50" fmla="*/ 869156 h 1031082"/>
                            <a:gd name="connsiteX51" fmla="*/ 83343 w 707231"/>
                            <a:gd name="connsiteY51" fmla="*/ 890587 h 1031082"/>
                            <a:gd name="connsiteX52" fmla="*/ 85725 w 707231"/>
                            <a:gd name="connsiteY52" fmla="*/ 954881 h 1031082"/>
                            <a:gd name="connsiteX53" fmla="*/ 92868 w 707231"/>
                            <a:gd name="connsiteY53" fmla="*/ 966787 h 1031082"/>
                            <a:gd name="connsiteX54" fmla="*/ 71437 w 707231"/>
                            <a:gd name="connsiteY54" fmla="*/ 1031081 h 1031082"/>
                            <a:gd name="connsiteX0" fmla="*/ 71437 w 707231"/>
                            <a:gd name="connsiteY0" fmla="*/ 1031081 h 1059657"/>
                            <a:gd name="connsiteX1" fmla="*/ 114299 w 707231"/>
                            <a:gd name="connsiteY1" fmla="*/ 1059657 h 1059657"/>
                            <a:gd name="connsiteX2" fmla="*/ 154781 w 707231"/>
                            <a:gd name="connsiteY2" fmla="*/ 1026319 h 1059657"/>
                            <a:gd name="connsiteX3" fmla="*/ 200025 w 707231"/>
                            <a:gd name="connsiteY3" fmla="*/ 1012031 h 1059657"/>
                            <a:gd name="connsiteX4" fmla="*/ 247650 w 707231"/>
                            <a:gd name="connsiteY4" fmla="*/ 969169 h 1059657"/>
                            <a:gd name="connsiteX5" fmla="*/ 276225 w 707231"/>
                            <a:gd name="connsiteY5" fmla="*/ 912019 h 1059657"/>
                            <a:gd name="connsiteX6" fmla="*/ 350043 w 707231"/>
                            <a:gd name="connsiteY6" fmla="*/ 871537 h 1059657"/>
                            <a:gd name="connsiteX7" fmla="*/ 411956 w 707231"/>
                            <a:gd name="connsiteY7" fmla="*/ 823912 h 1059657"/>
                            <a:gd name="connsiteX8" fmla="*/ 411956 w 707231"/>
                            <a:gd name="connsiteY8" fmla="*/ 781050 h 1059657"/>
                            <a:gd name="connsiteX9" fmla="*/ 471487 w 707231"/>
                            <a:gd name="connsiteY9" fmla="*/ 671512 h 1059657"/>
                            <a:gd name="connsiteX10" fmla="*/ 547687 w 707231"/>
                            <a:gd name="connsiteY10" fmla="*/ 642937 h 1059657"/>
                            <a:gd name="connsiteX11" fmla="*/ 595312 w 707231"/>
                            <a:gd name="connsiteY11" fmla="*/ 592931 h 1059657"/>
                            <a:gd name="connsiteX12" fmla="*/ 597693 w 707231"/>
                            <a:gd name="connsiteY12" fmla="*/ 438150 h 1059657"/>
                            <a:gd name="connsiteX13" fmla="*/ 604837 w 707231"/>
                            <a:gd name="connsiteY13" fmla="*/ 350044 h 1059657"/>
                            <a:gd name="connsiteX14" fmla="*/ 614362 w 707231"/>
                            <a:gd name="connsiteY14" fmla="*/ 295275 h 1059657"/>
                            <a:gd name="connsiteX15" fmla="*/ 671512 w 707231"/>
                            <a:gd name="connsiteY15" fmla="*/ 219075 h 1059657"/>
                            <a:gd name="connsiteX16" fmla="*/ 707231 w 707231"/>
                            <a:gd name="connsiteY16" fmla="*/ 147637 h 1059657"/>
                            <a:gd name="connsiteX17" fmla="*/ 697706 w 707231"/>
                            <a:gd name="connsiteY17" fmla="*/ 97631 h 1059657"/>
                            <a:gd name="connsiteX18" fmla="*/ 702468 w 707231"/>
                            <a:gd name="connsiteY18" fmla="*/ 35719 h 1059657"/>
                            <a:gd name="connsiteX19" fmla="*/ 628650 w 707231"/>
                            <a:gd name="connsiteY19" fmla="*/ 0 h 1059657"/>
                            <a:gd name="connsiteX20" fmla="*/ 600075 w 707231"/>
                            <a:gd name="connsiteY20" fmla="*/ 28575 h 1059657"/>
                            <a:gd name="connsiteX21" fmla="*/ 597693 w 707231"/>
                            <a:gd name="connsiteY21" fmla="*/ 69056 h 1059657"/>
                            <a:gd name="connsiteX22" fmla="*/ 583406 w 707231"/>
                            <a:gd name="connsiteY22" fmla="*/ 88106 h 1059657"/>
                            <a:gd name="connsiteX23" fmla="*/ 523875 w 707231"/>
                            <a:gd name="connsiteY23" fmla="*/ 95250 h 1059657"/>
                            <a:gd name="connsiteX24" fmla="*/ 509587 w 707231"/>
                            <a:gd name="connsiteY24" fmla="*/ 135731 h 1059657"/>
                            <a:gd name="connsiteX25" fmla="*/ 478631 w 707231"/>
                            <a:gd name="connsiteY25" fmla="*/ 128587 h 1059657"/>
                            <a:gd name="connsiteX26" fmla="*/ 466725 w 707231"/>
                            <a:gd name="connsiteY26" fmla="*/ 154781 h 1059657"/>
                            <a:gd name="connsiteX27" fmla="*/ 431006 w 707231"/>
                            <a:gd name="connsiteY27" fmla="*/ 147637 h 1059657"/>
                            <a:gd name="connsiteX28" fmla="*/ 376237 w 707231"/>
                            <a:gd name="connsiteY28" fmla="*/ 169069 h 1059657"/>
                            <a:gd name="connsiteX29" fmla="*/ 319087 w 707231"/>
                            <a:gd name="connsiteY29" fmla="*/ 166687 h 1059657"/>
                            <a:gd name="connsiteX30" fmla="*/ 307181 w 707231"/>
                            <a:gd name="connsiteY30" fmla="*/ 135731 h 1059657"/>
                            <a:gd name="connsiteX31" fmla="*/ 273843 w 707231"/>
                            <a:gd name="connsiteY31" fmla="*/ 147637 h 1059657"/>
                            <a:gd name="connsiteX32" fmla="*/ 178593 w 707231"/>
                            <a:gd name="connsiteY32" fmla="*/ 173831 h 1059657"/>
                            <a:gd name="connsiteX33" fmla="*/ 188118 w 707231"/>
                            <a:gd name="connsiteY33" fmla="*/ 202406 h 1059657"/>
                            <a:gd name="connsiteX34" fmla="*/ 195262 w 707231"/>
                            <a:gd name="connsiteY34" fmla="*/ 233362 h 1059657"/>
                            <a:gd name="connsiteX35" fmla="*/ 142875 w 707231"/>
                            <a:gd name="connsiteY35" fmla="*/ 338137 h 1059657"/>
                            <a:gd name="connsiteX36" fmla="*/ 57150 w 707231"/>
                            <a:gd name="connsiteY36" fmla="*/ 323850 h 1059657"/>
                            <a:gd name="connsiteX37" fmla="*/ 11906 w 707231"/>
                            <a:gd name="connsiteY37" fmla="*/ 347662 h 1059657"/>
                            <a:gd name="connsiteX38" fmla="*/ 0 w 707231"/>
                            <a:gd name="connsiteY38" fmla="*/ 400050 h 1059657"/>
                            <a:gd name="connsiteX39" fmla="*/ 14287 w 707231"/>
                            <a:gd name="connsiteY39" fmla="*/ 476250 h 1059657"/>
                            <a:gd name="connsiteX40" fmla="*/ 11906 w 707231"/>
                            <a:gd name="connsiteY40" fmla="*/ 519112 h 1059657"/>
                            <a:gd name="connsiteX41" fmla="*/ 0 w 707231"/>
                            <a:gd name="connsiteY41" fmla="*/ 550069 h 1059657"/>
                            <a:gd name="connsiteX42" fmla="*/ 11906 w 707231"/>
                            <a:gd name="connsiteY42" fmla="*/ 561975 h 1059657"/>
                            <a:gd name="connsiteX43" fmla="*/ 30956 w 707231"/>
                            <a:gd name="connsiteY43" fmla="*/ 592931 h 1059657"/>
                            <a:gd name="connsiteX44" fmla="*/ 97631 w 707231"/>
                            <a:gd name="connsiteY44" fmla="*/ 609600 h 1059657"/>
                            <a:gd name="connsiteX45" fmla="*/ 104775 w 707231"/>
                            <a:gd name="connsiteY45" fmla="*/ 676275 h 1059657"/>
                            <a:gd name="connsiteX46" fmla="*/ 90487 w 707231"/>
                            <a:gd name="connsiteY46" fmla="*/ 728662 h 1059657"/>
                            <a:gd name="connsiteX47" fmla="*/ 80962 w 707231"/>
                            <a:gd name="connsiteY47" fmla="*/ 747712 h 1059657"/>
                            <a:gd name="connsiteX48" fmla="*/ 80962 w 707231"/>
                            <a:gd name="connsiteY48" fmla="*/ 781050 h 1059657"/>
                            <a:gd name="connsiteX49" fmla="*/ 109537 w 707231"/>
                            <a:gd name="connsiteY49" fmla="*/ 819150 h 1059657"/>
                            <a:gd name="connsiteX50" fmla="*/ 102393 w 707231"/>
                            <a:gd name="connsiteY50" fmla="*/ 869156 h 1059657"/>
                            <a:gd name="connsiteX51" fmla="*/ 83343 w 707231"/>
                            <a:gd name="connsiteY51" fmla="*/ 890587 h 1059657"/>
                            <a:gd name="connsiteX52" fmla="*/ 85725 w 707231"/>
                            <a:gd name="connsiteY52" fmla="*/ 954881 h 1059657"/>
                            <a:gd name="connsiteX53" fmla="*/ 92868 w 707231"/>
                            <a:gd name="connsiteY53" fmla="*/ 966787 h 1059657"/>
                            <a:gd name="connsiteX54" fmla="*/ 71437 w 707231"/>
                            <a:gd name="connsiteY54" fmla="*/ 1031081 h 1059657"/>
                            <a:gd name="connsiteX0" fmla="*/ 71437 w 707231"/>
                            <a:gd name="connsiteY0" fmla="*/ 1031081 h 1059657"/>
                            <a:gd name="connsiteX1" fmla="*/ 114299 w 707231"/>
                            <a:gd name="connsiteY1" fmla="*/ 1059657 h 1059657"/>
                            <a:gd name="connsiteX2" fmla="*/ 164306 w 707231"/>
                            <a:gd name="connsiteY2" fmla="*/ 1033462 h 1059657"/>
                            <a:gd name="connsiteX3" fmla="*/ 200025 w 707231"/>
                            <a:gd name="connsiteY3" fmla="*/ 1012031 h 1059657"/>
                            <a:gd name="connsiteX4" fmla="*/ 247650 w 707231"/>
                            <a:gd name="connsiteY4" fmla="*/ 969169 h 1059657"/>
                            <a:gd name="connsiteX5" fmla="*/ 276225 w 707231"/>
                            <a:gd name="connsiteY5" fmla="*/ 912019 h 1059657"/>
                            <a:gd name="connsiteX6" fmla="*/ 350043 w 707231"/>
                            <a:gd name="connsiteY6" fmla="*/ 871537 h 1059657"/>
                            <a:gd name="connsiteX7" fmla="*/ 411956 w 707231"/>
                            <a:gd name="connsiteY7" fmla="*/ 823912 h 1059657"/>
                            <a:gd name="connsiteX8" fmla="*/ 411956 w 707231"/>
                            <a:gd name="connsiteY8" fmla="*/ 781050 h 1059657"/>
                            <a:gd name="connsiteX9" fmla="*/ 471487 w 707231"/>
                            <a:gd name="connsiteY9" fmla="*/ 671512 h 1059657"/>
                            <a:gd name="connsiteX10" fmla="*/ 547687 w 707231"/>
                            <a:gd name="connsiteY10" fmla="*/ 642937 h 1059657"/>
                            <a:gd name="connsiteX11" fmla="*/ 595312 w 707231"/>
                            <a:gd name="connsiteY11" fmla="*/ 592931 h 1059657"/>
                            <a:gd name="connsiteX12" fmla="*/ 597693 w 707231"/>
                            <a:gd name="connsiteY12" fmla="*/ 438150 h 1059657"/>
                            <a:gd name="connsiteX13" fmla="*/ 604837 w 707231"/>
                            <a:gd name="connsiteY13" fmla="*/ 350044 h 1059657"/>
                            <a:gd name="connsiteX14" fmla="*/ 614362 w 707231"/>
                            <a:gd name="connsiteY14" fmla="*/ 295275 h 1059657"/>
                            <a:gd name="connsiteX15" fmla="*/ 671512 w 707231"/>
                            <a:gd name="connsiteY15" fmla="*/ 219075 h 1059657"/>
                            <a:gd name="connsiteX16" fmla="*/ 707231 w 707231"/>
                            <a:gd name="connsiteY16" fmla="*/ 147637 h 1059657"/>
                            <a:gd name="connsiteX17" fmla="*/ 697706 w 707231"/>
                            <a:gd name="connsiteY17" fmla="*/ 97631 h 1059657"/>
                            <a:gd name="connsiteX18" fmla="*/ 702468 w 707231"/>
                            <a:gd name="connsiteY18" fmla="*/ 35719 h 1059657"/>
                            <a:gd name="connsiteX19" fmla="*/ 628650 w 707231"/>
                            <a:gd name="connsiteY19" fmla="*/ 0 h 1059657"/>
                            <a:gd name="connsiteX20" fmla="*/ 600075 w 707231"/>
                            <a:gd name="connsiteY20" fmla="*/ 28575 h 1059657"/>
                            <a:gd name="connsiteX21" fmla="*/ 597693 w 707231"/>
                            <a:gd name="connsiteY21" fmla="*/ 69056 h 1059657"/>
                            <a:gd name="connsiteX22" fmla="*/ 583406 w 707231"/>
                            <a:gd name="connsiteY22" fmla="*/ 88106 h 1059657"/>
                            <a:gd name="connsiteX23" fmla="*/ 523875 w 707231"/>
                            <a:gd name="connsiteY23" fmla="*/ 95250 h 1059657"/>
                            <a:gd name="connsiteX24" fmla="*/ 509587 w 707231"/>
                            <a:gd name="connsiteY24" fmla="*/ 135731 h 1059657"/>
                            <a:gd name="connsiteX25" fmla="*/ 478631 w 707231"/>
                            <a:gd name="connsiteY25" fmla="*/ 128587 h 1059657"/>
                            <a:gd name="connsiteX26" fmla="*/ 466725 w 707231"/>
                            <a:gd name="connsiteY26" fmla="*/ 154781 h 1059657"/>
                            <a:gd name="connsiteX27" fmla="*/ 431006 w 707231"/>
                            <a:gd name="connsiteY27" fmla="*/ 147637 h 1059657"/>
                            <a:gd name="connsiteX28" fmla="*/ 376237 w 707231"/>
                            <a:gd name="connsiteY28" fmla="*/ 169069 h 1059657"/>
                            <a:gd name="connsiteX29" fmla="*/ 319087 w 707231"/>
                            <a:gd name="connsiteY29" fmla="*/ 166687 h 1059657"/>
                            <a:gd name="connsiteX30" fmla="*/ 307181 w 707231"/>
                            <a:gd name="connsiteY30" fmla="*/ 135731 h 1059657"/>
                            <a:gd name="connsiteX31" fmla="*/ 273843 w 707231"/>
                            <a:gd name="connsiteY31" fmla="*/ 147637 h 1059657"/>
                            <a:gd name="connsiteX32" fmla="*/ 178593 w 707231"/>
                            <a:gd name="connsiteY32" fmla="*/ 173831 h 1059657"/>
                            <a:gd name="connsiteX33" fmla="*/ 188118 w 707231"/>
                            <a:gd name="connsiteY33" fmla="*/ 202406 h 1059657"/>
                            <a:gd name="connsiteX34" fmla="*/ 195262 w 707231"/>
                            <a:gd name="connsiteY34" fmla="*/ 233362 h 1059657"/>
                            <a:gd name="connsiteX35" fmla="*/ 142875 w 707231"/>
                            <a:gd name="connsiteY35" fmla="*/ 338137 h 1059657"/>
                            <a:gd name="connsiteX36" fmla="*/ 57150 w 707231"/>
                            <a:gd name="connsiteY36" fmla="*/ 323850 h 1059657"/>
                            <a:gd name="connsiteX37" fmla="*/ 11906 w 707231"/>
                            <a:gd name="connsiteY37" fmla="*/ 347662 h 1059657"/>
                            <a:gd name="connsiteX38" fmla="*/ 0 w 707231"/>
                            <a:gd name="connsiteY38" fmla="*/ 400050 h 1059657"/>
                            <a:gd name="connsiteX39" fmla="*/ 14287 w 707231"/>
                            <a:gd name="connsiteY39" fmla="*/ 476250 h 1059657"/>
                            <a:gd name="connsiteX40" fmla="*/ 11906 w 707231"/>
                            <a:gd name="connsiteY40" fmla="*/ 519112 h 1059657"/>
                            <a:gd name="connsiteX41" fmla="*/ 0 w 707231"/>
                            <a:gd name="connsiteY41" fmla="*/ 550069 h 1059657"/>
                            <a:gd name="connsiteX42" fmla="*/ 11906 w 707231"/>
                            <a:gd name="connsiteY42" fmla="*/ 561975 h 1059657"/>
                            <a:gd name="connsiteX43" fmla="*/ 30956 w 707231"/>
                            <a:gd name="connsiteY43" fmla="*/ 592931 h 1059657"/>
                            <a:gd name="connsiteX44" fmla="*/ 97631 w 707231"/>
                            <a:gd name="connsiteY44" fmla="*/ 609600 h 1059657"/>
                            <a:gd name="connsiteX45" fmla="*/ 104775 w 707231"/>
                            <a:gd name="connsiteY45" fmla="*/ 676275 h 1059657"/>
                            <a:gd name="connsiteX46" fmla="*/ 90487 w 707231"/>
                            <a:gd name="connsiteY46" fmla="*/ 728662 h 1059657"/>
                            <a:gd name="connsiteX47" fmla="*/ 80962 w 707231"/>
                            <a:gd name="connsiteY47" fmla="*/ 747712 h 1059657"/>
                            <a:gd name="connsiteX48" fmla="*/ 80962 w 707231"/>
                            <a:gd name="connsiteY48" fmla="*/ 781050 h 1059657"/>
                            <a:gd name="connsiteX49" fmla="*/ 109537 w 707231"/>
                            <a:gd name="connsiteY49" fmla="*/ 819150 h 1059657"/>
                            <a:gd name="connsiteX50" fmla="*/ 102393 w 707231"/>
                            <a:gd name="connsiteY50" fmla="*/ 869156 h 1059657"/>
                            <a:gd name="connsiteX51" fmla="*/ 83343 w 707231"/>
                            <a:gd name="connsiteY51" fmla="*/ 890587 h 1059657"/>
                            <a:gd name="connsiteX52" fmla="*/ 85725 w 707231"/>
                            <a:gd name="connsiteY52" fmla="*/ 954881 h 1059657"/>
                            <a:gd name="connsiteX53" fmla="*/ 92868 w 707231"/>
                            <a:gd name="connsiteY53" fmla="*/ 966787 h 1059657"/>
                            <a:gd name="connsiteX54" fmla="*/ 71437 w 707231"/>
                            <a:gd name="connsiteY54" fmla="*/ 1031081 h 1059657"/>
                            <a:gd name="connsiteX0" fmla="*/ 71437 w 707231"/>
                            <a:gd name="connsiteY0" fmla="*/ 1031081 h 1054894"/>
                            <a:gd name="connsiteX1" fmla="*/ 102393 w 707231"/>
                            <a:gd name="connsiteY1" fmla="*/ 1054894 h 1054894"/>
                            <a:gd name="connsiteX2" fmla="*/ 164306 w 707231"/>
                            <a:gd name="connsiteY2" fmla="*/ 1033462 h 1054894"/>
                            <a:gd name="connsiteX3" fmla="*/ 200025 w 707231"/>
                            <a:gd name="connsiteY3" fmla="*/ 1012031 h 1054894"/>
                            <a:gd name="connsiteX4" fmla="*/ 247650 w 707231"/>
                            <a:gd name="connsiteY4" fmla="*/ 969169 h 1054894"/>
                            <a:gd name="connsiteX5" fmla="*/ 276225 w 707231"/>
                            <a:gd name="connsiteY5" fmla="*/ 912019 h 1054894"/>
                            <a:gd name="connsiteX6" fmla="*/ 350043 w 707231"/>
                            <a:gd name="connsiteY6" fmla="*/ 871537 h 1054894"/>
                            <a:gd name="connsiteX7" fmla="*/ 411956 w 707231"/>
                            <a:gd name="connsiteY7" fmla="*/ 823912 h 1054894"/>
                            <a:gd name="connsiteX8" fmla="*/ 411956 w 707231"/>
                            <a:gd name="connsiteY8" fmla="*/ 781050 h 1054894"/>
                            <a:gd name="connsiteX9" fmla="*/ 471487 w 707231"/>
                            <a:gd name="connsiteY9" fmla="*/ 671512 h 1054894"/>
                            <a:gd name="connsiteX10" fmla="*/ 547687 w 707231"/>
                            <a:gd name="connsiteY10" fmla="*/ 642937 h 1054894"/>
                            <a:gd name="connsiteX11" fmla="*/ 595312 w 707231"/>
                            <a:gd name="connsiteY11" fmla="*/ 592931 h 1054894"/>
                            <a:gd name="connsiteX12" fmla="*/ 597693 w 707231"/>
                            <a:gd name="connsiteY12" fmla="*/ 438150 h 1054894"/>
                            <a:gd name="connsiteX13" fmla="*/ 604837 w 707231"/>
                            <a:gd name="connsiteY13" fmla="*/ 350044 h 1054894"/>
                            <a:gd name="connsiteX14" fmla="*/ 614362 w 707231"/>
                            <a:gd name="connsiteY14" fmla="*/ 295275 h 1054894"/>
                            <a:gd name="connsiteX15" fmla="*/ 671512 w 707231"/>
                            <a:gd name="connsiteY15" fmla="*/ 219075 h 1054894"/>
                            <a:gd name="connsiteX16" fmla="*/ 707231 w 707231"/>
                            <a:gd name="connsiteY16" fmla="*/ 147637 h 1054894"/>
                            <a:gd name="connsiteX17" fmla="*/ 697706 w 707231"/>
                            <a:gd name="connsiteY17" fmla="*/ 97631 h 1054894"/>
                            <a:gd name="connsiteX18" fmla="*/ 702468 w 707231"/>
                            <a:gd name="connsiteY18" fmla="*/ 35719 h 1054894"/>
                            <a:gd name="connsiteX19" fmla="*/ 628650 w 707231"/>
                            <a:gd name="connsiteY19" fmla="*/ 0 h 1054894"/>
                            <a:gd name="connsiteX20" fmla="*/ 600075 w 707231"/>
                            <a:gd name="connsiteY20" fmla="*/ 28575 h 1054894"/>
                            <a:gd name="connsiteX21" fmla="*/ 597693 w 707231"/>
                            <a:gd name="connsiteY21" fmla="*/ 69056 h 1054894"/>
                            <a:gd name="connsiteX22" fmla="*/ 583406 w 707231"/>
                            <a:gd name="connsiteY22" fmla="*/ 88106 h 1054894"/>
                            <a:gd name="connsiteX23" fmla="*/ 523875 w 707231"/>
                            <a:gd name="connsiteY23" fmla="*/ 95250 h 1054894"/>
                            <a:gd name="connsiteX24" fmla="*/ 509587 w 707231"/>
                            <a:gd name="connsiteY24" fmla="*/ 135731 h 1054894"/>
                            <a:gd name="connsiteX25" fmla="*/ 478631 w 707231"/>
                            <a:gd name="connsiteY25" fmla="*/ 128587 h 1054894"/>
                            <a:gd name="connsiteX26" fmla="*/ 466725 w 707231"/>
                            <a:gd name="connsiteY26" fmla="*/ 154781 h 1054894"/>
                            <a:gd name="connsiteX27" fmla="*/ 431006 w 707231"/>
                            <a:gd name="connsiteY27" fmla="*/ 147637 h 1054894"/>
                            <a:gd name="connsiteX28" fmla="*/ 376237 w 707231"/>
                            <a:gd name="connsiteY28" fmla="*/ 169069 h 1054894"/>
                            <a:gd name="connsiteX29" fmla="*/ 319087 w 707231"/>
                            <a:gd name="connsiteY29" fmla="*/ 166687 h 1054894"/>
                            <a:gd name="connsiteX30" fmla="*/ 307181 w 707231"/>
                            <a:gd name="connsiteY30" fmla="*/ 135731 h 1054894"/>
                            <a:gd name="connsiteX31" fmla="*/ 273843 w 707231"/>
                            <a:gd name="connsiteY31" fmla="*/ 147637 h 1054894"/>
                            <a:gd name="connsiteX32" fmla="*/ 178593 w 707231"/>
                            <a:gd name="connsiteY32" fmla="*/ 173831 h 1054894"/>
                            <a:gd name="connsiteX33" fmla="*/ 188118 w 707231"/>
                            <a:gd name="connsiteY33" fmla="*/ 202406 h 1054894"/>
                            <a:gd name="connsiteX34" fmla="*/ 195262 w 707231"/>
                            <a:gd name="connsiteY34" fmla="*/ 233362 h 1054894"/>
                            <a:gd name="connsiteX35" fmla="*/ 142875 w 707231"/>
                            <a:gd name="connsiteY35" fmla="*/ 338137 h 1054894"/>
                            <a:gd name="connsiteX36" fmla="*/ 57150 w 707231"/>
                            <a:gd name="connsiteY36" fmla="*/ 323850 h 1054894"/>
                            <a:gd name="connsiteX37" fmla="*/ 11906 w 707231"/>
                            <a:gd name="connsiteY37" fmla="*/ 347662 h 1054894"/>
                            <a:gd name="connsiteX38" fmla="*/ 0 w 707231"/>
                            <a:gd name="connsiteY38" fmla="*/ 400050 h 1054894"/>
                            <a:gd name="connsiteX39" fmla="*/ 14287 w 707231"/>
                            <a:gd name="connsiteY39" fmla="*/ 476250 h 1054894"/>
                            <a:gd name="connsiteX40" fmla="*/ 11906 w 707231"/>
                            <a:gd name="connsiteY40" fmla="*/ 519112 h 1054894"/>
                            <a:gd name="connsiteX41" fmla="*/ 0 w 707231"/>
                            <a:gd name="connsiteY41" fmla="*/ 550069 h 1054894"/>
                            <a:gd name="connsiteX42" fmla="*/ 11906 w 707231"/>
                            <a:gd name="connsiteY42" fmla="*/ 561975 h 1054894"/>
                            <a:gd name="connsiteX43" fmla="*/ 30956 w 707231"/>
                            <a:gd name="connsiteY43" fmla="*/ 592931 h 1054894"/>
                            <a:gd name="connsiteX44" fmla="*/ 97631 w 707231"/>
                            <a:gd name="connsiteY44" fmla="*/ 609600 h 1054894"/>
                            <a:gd name="connsiteX45" fmla="*/ 104775 w 707231"/>
                            <a:gd name="connsiteY45" fmla="*/ 676275 h 1054894"/>
                            <a:gd name="connsiteX46" fmla="*/ 90487 w 707231"/>
                            <a:gd name="connsiteY46" fmla="*/ 728662 h 1054894"/>
                            <a:gd name="connsiteX47" fmla="*/ 80962 w 707231"/>
                            <a:gd name="connsiteY47" fmla="*/ 747712 h 1054894"/>
                            <a:gd name="connsiteX48" fmla="*/ 80962 w 707231"/>
                            <a:gd name="connsiteY48" fmla="*/ 781050 h 1054894"/>
                            <a:gd name="connsiteX49" fmla="*/ 109537 w 707231"/>
                            <a:gd name="connsiteY49" fmla="*/ 819150 h 1054894"/>
                            <a:gd name="connsiteX50" fmla="*/ 102393 w 707231"/>
                            <a:gd name="connsiteY50" fmla="*/ 869156 h 1054894"/>
                            <a:gd name="connsiteX51" fmla="*/ 83343 w 707231"/>
                            <a:gd name="connsiteY51" fmla="*/ 890587 h 1054894"/>
                            <a:gd name="connsiteX52" fmla="*/ 85725 w 707231"/>
                            <a:gd name="connsiteY52" fmla="*/ 954881 h 1054894"/>
                            <a:gd name="connsiteX53" fmla="*/ 92868 w 707231"/>
                            <a:gd name="connsiteY53" fmla="*/ 966787 h 1054894"/>
                            <a:gd name="connsiteX54" fmla="*/ 71437 w 707231"/>
                            <a:gd name="connsiteY54" fmla="*/ 1031081 h 1054894"/>
                            <a:gd name="connsiteX0" fmla="*/ 71437 w 707231"/>
                            <a:gd name="connsiteY0" fmla="*/ 1031081 h 1055124"/>
                            <a:gd name="connsiteX1" fmla="*/ 102393 w 707231"/>
                            <a:gd name="connsiteY1" fmla="*/ 1054894 h 1055124"/>
                            <a:gd name="connsiteX2" fmla="*/ 164306 w 707231"/>
                            <a:gd name="connsiteY2" fmla="*/ 1033462 h 1055124"/>
                            <a:gd name="connsiteX3" fmla="*/ 200025 w 707231"/>
                            <a:gd name="connsiteY3" fmla="*/ 1012031 h 1055124"/>
                            <a:gd name="connsiteX4" fmla="*/ 247650 w 707231"/>
                            <a:gd name="connsiteY4" fmla="*/ 969169 h 1055124"/>
                            <a:gd name="connsiteX5" fmla="*/ 276225 w 707231"/>
                            <a:gd name="connsiteY5" fmla="*/ 912019 h 1055124"/>
                            <a:gd name="connsiteX6" fmla="*/ 350043 w 707231"/>
                            <a:gd name="connsiteY6" fmla="*/ 871537 h 1055124"/>
                            <a:gd name="connsiteX7" fmla="*/ 411956 w 707231"/>
                            <a:gd name="connsiteY7" fmla="*/ 823912 h 1055124"/>
                            <a:gd name="connsiteX8" fmla="*/ 411956 w 707231"/>
                            <a:gd name="connsiteY8" fmla="*/ 781050 h 1055124"/>
                            <a:gd name="connsiteX9" fmla="*/ 471487 w 707231"/>
                            <a:gd name="connsiteY9" fmla="*/ 671512 h 1055124"/>
                            <a:gd name="connsiteX10" fmla="*/ 547687 w 707231"/>
                            <a:gd name="connsiteY10" fmla="*/ 642937 h 1055124"/>
                            <a:gd name="connsiteX11" fmla="*/ 595312 w 707231"/>
                            <a:gd name="connsiteY11" fmla="*/ 592931 h 1055124"/>
                            <a:gd name="connsiteX12" fmla="*/ 597693 w 707231"/>
                            <a:gd name="connsiteY12" fmla="*/ 438150 h 1055124"/>
                            <a:gd name="connsiteX13" fmla="*/ 604837 w 707231"/>
                            <a:gd name="connsiteY13" fmla="*/ 350044 h 1055124"/>
                            <a:gd name="connsiteX14" fmla="*/ 614362 w 707231"/>
                            <a:gd name="connsiteY14" fmla="*/ 295275 h 1055124"/>
                            <a:gd name="connsiteX15" fmla="*/ 671512 w 707231"/>
                            <a:gd name="connsiteY15" fmla="*/ 219075 h 1055124"/>
                            <a:gd name="connsiteX16" fmla="*/ 707231 w 707231"/>
                            <a:gd name="connsiteY16" fmla="*/ 147637 h 1055124"/>
                            <a:gd name="connsiteX17" fmla="*/ 697706 w 707231"/>
                            <a:gd name="connsiteY17" fmla="*/ 97631 h 1055124"/>
                            <a:gd name="connsiteX18" fmla="*/ 702468 w 707231"/>
                            <a:gd name="connsiteY18" fmla="*/ 35719 h 1055124"/>
                            <a:gd name="connsiteX19" fmla="*/ 628650 w 707231"/>
                            <a:gd name="connsiteY19" fmla="*/ 0 h 1055124"/>
                            <a:gd name="connsiteX20" fmla="*/ 600075 w 707231"/>
                            <a:gd name="connsiteY20" fmla="*/ 28575 h 1055124"/>
                            <a:gd name="connsiteX21" fmla="*/ 597693 w 707231"/>
                            <a:gd name="connsiteY21" fmla="*/ 69056 h 1055124"/>
                            <a:gd name="connsiteX22" fmla="*/ 583406 w 707231"/>
                            <a:gd name="connsiteY22" fmla="*/ 88106 h 1055124"/>
                            <a:gd name="connsiteX23" fmla="*/ 523875 w 707231"/>
                            <a:gd name="connsiteY23" fmla="*/ 95250 h 1055124"/>
                            <a:gd name="connsiteX24" fmla="*/ 509587 w 707231"/>
                            <a:gd name="connsiteY24" fmla="*/ 135731 h 1055124"/>
                            <a:gd name="connsiteX25" fmla="*/ 478631 w 707231"/>
                            <a:gd name="connsiteY25" fmla="*/ 128587 h 1055124"/>
                            <a:gd name="connsiteX26" fmla="*/ 466725 w 707231"/>
                            <a:gd name="connsiteY26" fmla="*/ 154781 h 1055124"/>
                            <a:gd name="connsiteX27" fmla="*/ 431006 w 707231"/>
                            <a:gd name="connsiteY27" fmla="*/ 147637 h 1055124"/>
                            <a:gd name="connsiteX28" fmla="*/ 376237 w 707231"/>
                            <a:gd name="connsiteY28" fmla="*/ 169069 h 1055124"/>
                            <a:gd name="connsiteX29" fmla="*/ 319087 w 707231"/>
                            <a:gd name="connsiteY29" fmla="*/ 166687 h 1055124"/>
                            <a:gd name="connsiteX30" fmla="*/ 307181 w 707231"/>
                            <a:gd name="connsiteY30" fmla="*/ 135731 h 1055124"/>
                            <a:gd name="connsiteX31" fmla="*/ 273843 w 707231"/>
                            <a:gd name="connsiteY31" fmla="*/ 147637 h 1055124"/>
                            <a:gd name="connsiteX32" fmla="*/ 178593 w 707231"/>
                            <a:gd name="connsiteY32" fmla="*/ 173831 h 1055124"/>
                            <a:gd name="connsiteX33" fmla="*/ 188118 w 707231"/>
                            <a:gd name="connsiteY33" fmla="*/ 202406 h 1055124"/>
                            <a:gd name="connsiteX34" fmla="*/ 195262 w 707231"/>
                            <a:gd name="connsiteY34" fmla="*/ 233362 h 1055124"/>
                            <a:gd name="connsiteX35" fmla="*/ 142875 w 707231"/>
                            <a:gd name="connsiteY35" fmla="*/ 338137 h 1055124"/>
                            <a:gd name="connsiteX36" fmla="*/ 57150 w 707231"/>
                            <a:gd name="connsiteY36" fmla="*/ 323850 h 1055124"/>
                            <a:gd name="connsiteX37" fmla="*/ 11906 w 707231"/>
                            <a:gd name="connsiteY37" fmla="*/ 347662 h 1055124"/>
                            <a:gd name="connsiteX38" fmla="*/ 0 w 707231"/>
                            <a:gd name="connsiteY38" fmla="*/ 400050 h 1055124"/>
                            <a:gd name="connsiteX39" fmla="*/ 14287 w 707231"/>
                            <a:gd name="connsiteY39" fmla="*/ 476250 h 1055124"/>
                            <a:gd name="connsiteX40" fmla="*/ 11906 w 707231"/>
                            <a:gd name="connsiteY40" fmla="*/ 519112 h 1055124"/>
                            <a:gd name="connsiteX41" fmla="*/ 0 w 707231"/>
                            <a:gd name="connsiteY41" fmla="*/ 550069 h 1055124"/>
                            <a:gd name="connsiteX42" fmla="*/ 11906 w 707231"/>
                            <a:gd name="connsiteY42" fmla="*/ 561975 h 1055124"/>
                            <a:gd name="connsiteX43" fmla="*/ 30956 w 707231"/>
                            <a:gd name="connsiteY43" fmla="*/ 592931 h 1055124"/>
                            <a:gd name="connsiteX44" fmla="*/ 97631 w 707231"/>
                            <a:gd name="connsiteY44" fmla="*/ 609600 h 1055124"/>
                            <a:gd name="connsiteX45" fmla="*/ 104775 w 707231"/>
                            <a:gd name="connsiteY45" fmla="*/ 676275 h 1055124"/>
                            <a:gd name="connsiteX46" fmla="*/ 90487 w 707231"/>
                            <a:gd name="connsiteY46" fmla="*/ 728662 h 1055124"/>
                            <a:gd name="connsiteX47" fmla="*/ 80962 w 707231"/>
                            <a:gd name="connsiteY47" fmla="*/ 747712 h 1055124"/>
                            <a:gd name="connsiteX48" fmla="*/ 80962 w 707231"/>
                            <a:gd name="connsiteY48" fmla="*/ 781050 h 1055124"/>
                            <a:gd name="connsiteX49" fmla="*/ 109537 w 707231"/>
                            <a:gd name="connsiteY49" fmla="*/ 819150 h 1055124"/>
                            <a:gd name="connsiteX50" fmla="*/ 102393 w 707231"/>
                            <a:gd name="connsiteY50" fmla="*/ 869156 h 1055124"/>
                            <a:gd name="connsiteX51" fmla="*/ 83343 w 707231"/>
                            <a:gd name="connsiteY51" fmla="*/ 890587 h 1055124"/>
                            <a:gd name="connsiteX52" fmla="*/ 85725 w 707231"/>
                            <a:gd name="connsiteY52" fmla="*/ 954881 h 1055124"/>
                            <a:gd name="connsiteX53" fmla="*/ 92868 w 707231"/>
                            <a:gd name="connsiteY53" fmla="*/ 966787 h 1055124"/>
                            <a:gd name="connsiteX54" fmla="*/ 71437 w 707231"/>
                            <a:gd name="connsiteY54" fmla="*/ 1031081 h 1055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07231" h="1055124">
                              <a:moveTo>
                                <a:pt x="71437" y="1031081"/>
                              </a:moveTo>
                              <a:lnTo>
                                <a:pt x="102393" y="1054894"/>
                              </a:lnTo>
                              <a:cubicBezTo>
                                <a:pt x="127794" y="1057275"/>
                                <a:pt x="143668" y="1040606"/>
                                <a:pt x="164306" y="1033462"/>
                              </a:cubicBezTo>
                              <a:lnTo>
                                <a:pt x="200025" y="1012031"/>
                              </a:lnTo>
                              <a:lnTo>
                                <a:pt x="247650" y="969169"/>
                              </a:lnTo>
                              <a:lnTo>
                                <a:pt x="276225" y="912019"/>
                              </a:lnTo>
                              <a:lnTo>
                                <a:pt x="350043" y="871537"/>
                              </a:lnTo>
                              <a:lnTo>
                                <a:pt x="411956" y="823912"/>
                              </a:lnTo>
                              <a:lnTo>
                                <a:pt x="411956" y="781050"/>
                              </a:lnTo>
                              <a:lnTo>
                                <a:pt x="471487" y="671512"/>
                              </a:lnTo>
                              <a:lnTo>
                                <a:pt x="547687" y="642937"/>
                              </a:lnTo>
                              <a:lnTo>
                                <a:pt x="595312" y="592931"/>
                              </a:lnTo>
                              <a:cubicBezTo>
                                <a:pt x="596106" y="541337"/>
                                <a:pt x="596899" y="489744"/>
                                <a:pt x="597693" y="438150"/>
                              </a:cubicBezTo>
                              <a:lnTo>
                                <a:pt x="604837" y="350044"/>
                              </a:lnTo>
                              <a:lnTo>
                                <a:pt x="614362" y="295275"/>
                              </a:lnTo>
                              <a:lnTo>
                                <a:pt x="671512" y="219075"/>
                              </a:lnTo>
                              <a:lnTo>
                                <a:pt x="707231" y="147637"/>
                              </a:lnTo>
                              <a:lnTo>
                                <a:pt x="697706" y="97631"/>
                              </a:lnTo>
                              <a:lnTo>
                                <a:pt x="702468" y="35719"/>
                              </a:lnTo>
                              <a:lnTo>
                                <a:pt x="628650" y="0"/>
                              </a:lnTo>
                              <a:lnTo>
                                <a:pt x="600075" y="28575"/>
                              </a:lnTo>
                              <a:lnTo>
                                <a:pt x="597693" y="69056"/>
                              </a:lnTo>
                              <a:lnTo>
                                <a:pt x="583406" y="88106"/>
                              </a:lnTo>
                              <a:lnTo>
                                <a:pt x="523875" y="95250"/>
                              </a:lnTo>
                              <a:lnTo>
                                <a:pt x="509587" y="135731"/>
                              </a:lnTo>
                              <a:lnTo>
                                <a:pt x="478631" y="128587"/>
                              </a:lnTo>
                              <a:lnTo>
                                <a:pt x="466725" y="154781"/>
                              </a:lnTo>
                              <a:lnTo>
                                <a:pt x="431006" y="147637"/>
                              </a:lnTo>
                              <a:lnTo>
                                <a:pt x="376237" y="169069"/>
                              </a:lnTo>
                              <a:lnTo>
                                <a:pt x="319087" y="166687"/>
                              </a:lnTo>
                              <a:lnTo>
                                <a:pt x="307181" y="135731"/>
                              </a:lnTo>
                              <a:lnTo>
                                <a:pt x="273843" y="147637"/>
                              </a:lnTo>
                              <a:lnTo>
                                <a:pt x="178593" y="173831"/>
                              </a:lnTo>
                              <a:lnTo>
                                <a:pt x="188118" y="202406"/>
                              </a:lnTo>
                              <a:lnTo>
                                <a:pt x="195262" y="233362"/>
                              </a:lnTo>
                              <a:lnTo>
                                <a:pt x="142875" y="338137"/>
                              </a:lnTo>
                              <a:lnTo>
                                <a:pt x="57150" y="323850"/>
                              </a:lnTo>
                              <a:lnTo>
                                <a:pt x="11906" y="347662"/>
                              </a:lnTo>
                              <a:lnTo>
                                <a:pt x="0" y="400050"/>
                              </a:lnTo>
                              <a:lnTo>
                                <a:pt x="14287" y="476250"/>
                              </a:lnTo>
                              <a:lnTo>
                                <a:pt x="11906" y="519112"/>
                              </a:lnTo>
                              <a:lnTo>
                                <a:pt x="0" y="550069"/>
                              </a:lnTo>
                              <a:lnTo>
                                <a:pt x="11906" y="561975"/>
                              </a:lnTo>
                              <a:lnTo>
                                <a:pt x="30956" y="592931"/>
                              </a:lnTo>
                              <a:lnTo>
                                <a:pt x="97631" y="609600"/>
                              </a:lnTo>
                              <a:lnTo>
                                <a:pt x="104775" y="676275"/>
                              </a:lnTo>
                              <a:lnTo>
                                <a:pt x="90487" y="728662"/>
                              </a:lnTo>
                              <a:lnTo>
                                <a:pt x="80962" y="747712"/>
                              </a:lnTo>
                              <a:lnTo>
                                <a:pt x="80962" y="781050"/>
                              </a:lnTo>
                              <a:lnTo>
                                <a:pt x="109537" y="819150"/>
                              </a:lnTo>
                              <a:lnTo>
                                <a:pt x="102393" y="869156"/>
                              </a:lnTo>
                              <a:lnTo>
                                <a:pt x="83343" y="890587"/>
                              </a:lnTo>
                              <a:lnTo>
                                <a:pt x="85725" y="954881"/>
                              </a:lnTo>
                              <a:lnTo>
                                <a:pt x="92868" y="966787"/>
                              </a:lnTo>
                              <a:lnTo>
                                <a:pt x="71437" y="1031081"/>
                              </a:lnTo>
                              <a:close/>
                            </a:path>
                          </a:pathLst>
                        </a:custGeom>
                        <a:solidFill>
                          <a:schemeClr val="accent2">
                            <a:lumMod val="60000"/>
                            <a:lumOff val="40000"/>
                          </a:schemeClr>
                        </a:solidFill>
                        <a:ln w="12700">
                          <a:solidFill>
                            <a:schemeClr val="accent4">
                              <a:lumMod val="50000"/>
                            </a:schemeClr>
                          </a:solidFill>
                        </a:ln>
                      </p:spPr>
                      <p:style>
                        <a:lnRef idx="2">
                          <a:schemeClr val="accent1"/>
                        </a:lnRef>
                        <a:fillRef idx="1">
                          <a:schemeClr val="lt1"/>
                        </a:fillRef>
                        <a:effectRef idx="0">
                          <a:schemeClr val="accent1"/>
                        </a:effectRef>
                        <a:fontRef idx="minor">
                          <a:schemeClr val="dk1"/>
                        </a:fontRef>
                      </p:style>
                      <p:txBody>
                        <a:bodyPr/>
                        <a:lstStyle/>
                        <a:p>
                          <a:pPr eaLnBrk="0" fontAlgn="auto" hangingPunct="0">
                            <a:spcBef>
                              <a:spcPts val="0"/>
                            </a:spcBef>
                            <a:spcAft>
                              <a:spcPts val="0"/>
                            </a:spcAft>
                            <a:defRPr/>
                          </a:pPr>
                          <a:endParaRPr lang="en-GB">
                            <a:solidFill>
                              <a:prstClr val="black"/>
                            </a:solidFill>
                          </a:endParaRPr>
                        </a:p>
                      </p:txBody>
                    </p:sp>
                    <p:sp>
                      <p:nvSpPr>
                        <p:cNvPr id="122" name="Freeform 121"/>
                        <p:cNvSpPr/>
                        <p:nvPr/>
                      </p:nvSpPr>
                      <p:spPr>
                        <a:xfrm>
                          <a:off x="5258551" y="2897288"/>
                          <a:ext cx="1359978" cy="1121365"/>
                        </a:xfrm>
                        <a:custGeom>
                          <a:avLst/>
                          <a:gdLst>
                            <a:gd name="connsiteX0" fmla="*/ 30956 w 1466850"/>
                            <a:gd name="connsiteY0" fmla="*/ 302419 h 1095375"/>
                            <a:gd name="connsiteX1" fmla="*/ 19050 w 1466850"/>
                            <a:gd name="connsiteY1" fmla="*/ 381000 h 1095375"/>
                            <a:gd name="connsiteX2" fmla="*/ 19050 w 1466850"/>
                            <a:gd name="connsiteY2" fmla="*/ 397669 h 1095375"/>
                            <a:gd name="connsiteX3" fmla="*/ 0 w 1466850"/>
                            <a:gd name="connsiteY3" fmla="*/ 459581 h 1095375"/>
                            <a:gd name="connsiteX4" fmla="*/ 7144 w 1466850"/>
                            <a:gd name="connsiteY4" fmla="*/ 497681 h 1095375"/>
                            <a:gd name="connsiteX5" fmla="*/ 9525 w 1466850"/>
                            <a:gd name="connsiteY5" fmla="*/ 535781 h 1095375"/>
                            <a:gd name="connsiteX6" fmla="*/ 19050 w 1466850"/>
                            <a:gd name="connsiteY6" fmla="*/ 583406 h 1095375"/>
                            <a:gd name="connsiteX7" fmla="*/ 23812 w 1466850"/>
                            <a:gd name="connsiteY7" fmla="*/ 688181 h 1095375"/>
                            <a:gd name="connsiteX8" fmla="*/ 35719 w 1466850"/>
                            <a:gd name="connsiteY8" fmla="*/ 747712 h 1095375"/>
                            <a:gd name="connsiteX9" fmla="*/ 40481 w 1466850"/>
                            <a:gd name="connsiteY9" fmla="*/ 778669 h 1095375"/>
                            <a:gd name="connsiteX10" fmla="*/ 47625 w 1466850"/>
                            <a:gd name="connsiteY10" fmla="*/ 831056 h 1095375"/>
                            <a:gd name="connsiteX11" fmla="*/ 38100 w 1466850"/>
                            <a:gd name="connsiteY11" fmla="*/ 919162 h 1095375"/>
                            <a:gd name="connsiteX12" fmla="*/ 78581 w 1466850"/>
                            <a:gd name="connsiteY12" fmla="*/ 1028700 h 1095375"/>
                            <a:gd name="connsiteX13" fmla="*/ 71437 w 1466850"/>
                            <a:gd name="connsiteY13" fmla="*/ 1095375 h 1095375"/>
                            <a:gd name="connsiteX14" fmla="*/ 242887 w 1466850"/>
                            <a:gd name="connsiteY14" fmla="*/ 1092994 h 1095375"/>
                            <a:gd name="connsiteX15" fmla="*/ 238125 w 1466850"/>
                            <a:gd name="connsiteY15" fmla="*/ 1045369 h 1095375"/>
                            <a:gd name="connsiteX16" fmla="*/ 230981 w 1466850"/>
                            <a:gd name="connsiteY16" fmla="*/ 1035844 h 1095375"/>
                            <a:gd name="connsiteX17" fmla="*/ 252412 w 1466850"/>
                            <a:gd name="connsiteY17" fmla="*/ 1019175 h 1095375"/>
                            <a:gd name="connsiteX18" fmla="*/ 314325 w 1466850"/>
                            <a:gd name="connsiteY18" fmla="*/ 995362 h 1095375"/>
                            <a:gd name="connsiteX19" fmla="*/ 311944 w 1466850"/>
                            <a:gd name="connsiteY19" fmla="*/ 959644 h 1095375"/>
                            <a:gd name="connsiteX20" fmla="*/ 326231 w 1466850"/>
                            <a:gd name="connsiteY20" fmla="*/ 942975 h 1095375"/>
                            <a:gd name="connsiteX21" fmla="*/ 452437 w 1466850"/>
                            <a:gd name="connsiteY21" fmla="*/ 950119 h 1095375"/>
                            <a:gd name="connsiteX22" fmla="*/ 464344 w 1466850"/>
                            <a:gd name="connsiteY22" fmla="*/ 933450 h 1095375"/>
                            <a:gd name="connsiteX23" fmla="*/ 476250 w 1466850"/>
                            <a:gd name="connsiteY23" fmla="*/ 883444 h 1095375"/>
                            <a:gd name="connsiteX24" fmla="*/ 488156 w 1466850"/>
                            <a:gd name="connsiteY24" fmla="*/ 857250 h 1095375"/>
                            <a:gd name="connsiteX25" fmla="*/ 526256 w 1466850"/>
                            <a:gd name="connsiteY25" fmla="*/ 862012 h 1095375"/>
                            <a:gd name="connsiteX26" fmla="*/ 545306 w 1466850"/>
                            <a:gd name="connsiteY26" fmla="*/ 909637 h 1095375"/>
                            <a:gd name="connsiteX27" fmla="*/ 566737 w 1466850"/>
                            <a:gd name="connsiteY27" fmla="*/ 881062 h 1095375"/>
                            <a:gd name="connsiteX28" fmla="*/ 621506 w 1466850"/>
                            <a:gd name="connsiteY28" fmla="*/ 845344 h 1095375"/>
                            <a:gd name="connsiteX29" fmla="*/ 709612 w 1466850"/>
                            <a:gd name="connsiteY29" fmla="*/ 814387 h 1095375"/>
                            <a:gd name="connsiteX30" fmla="*/ 716756 w 1466850"/>
                            <a:gd name="connsiteY30" fmla="*/ 769144 h 1095375"/>
                            <a:gd name="connsiteX31" fmla="*/ 742950 w 1466850"/>
                            <a:gd name="connsiteY31" fmla="*/ 750094 h 1095375"/>
                            <a:gd name="connsiteX32" fmla="*/ 785812 w 1466850"/>
                            <a:gd name="connsiteY32" fmla="*/ 726281 h 1095375"/>
                            <a:gd name="connsiteX33" fmla="*/ 800100 w 1466850"/>
                            <a:gd name="connsiteY33" fmla="*/ 716756 h 1095375"/>
                            <a:gd name="connsiteX34" fmla="*/ 862012 w 1466850"/>
                            <a:gd name="connsiteY34" fmla="*/ 721519 h 1095375"/>
                            <a:gd name="connsiteX35" fmla="*/ 883444 w 1466850"/>
                            <a:gd name="connsiteY35" fmla="*/ 721519 h 1095375"/>
                            <a:gd name="connsiteX36" fmla="*/ 892969 w 1466850"/>
                            <a:gd name="connsiteY36" fmla="*/ 697706 h 1095375"/>
                            <a:gd name="connsiteX37" fmla="*/ 892969 w 1466850"/>
                            <a:gd name="connsiteY37" fmla="*/ 697706 h 1095375"/>
                            <a:gd name="connsiteX38" fmla="*/ 921544 w 1466850"/>
                            <a:gd name="connsiteY38" fmla="*/ 609600 h 1095375"/>
                            <a:gd name="connsiteX39" fmla="*/ 909637 w 1466850"/>
                            <a:gd name="connsiteY39" fmla="*/ 552450 h 1095375"/>
                            <a:gd name="connsiteX40" fmla="*/ 928687 w 1466850"/>
                            <a:gd name="connsiteY40" fmla="*/ 540544 h 1095375"/>
                            <a:gd name="connsiteX41" fmla="*/ 973931 w 1466850"/>
                            <a:gd name="connsiteY41" fmla="*/ 535781 h 1095375"/>
                            <a:gd name="connsiteX42" fmla="*/ 1014412 w 1466850"/>
                            <a:gd name="connsiteY42" fmla="*/ 447675 h 1095375"/>
                            <a:gd name="connsiteX43" fmla="*/ 1038225 w 1466850"/>
                            <a:gd name="connsiteY43" fmla="*/ 445294 h 1095375"/>
                            <a:gd name="connsiteX44" fmla="*/ 1073944 w 1466850"/>
                            <a:gd name="connsiteY44" fmla="*/ 476250 h 1095375"/>
                            <a:gd name="connsiteX45" fmla="*/ 1112044 w 1466850"/>
                            <a:gd name="connsiteY45" fmla="*/ 514350 h 1095375"/>
                            <a:gd name="connsiteX46" fmla="*/ 1171575 w 1466850"/>
                            <a:gd name="connsiteY46" fmla="*/ 540544 h 1095375"/>
                            <a:gd name="connsiteX47" fmla="*/ 1219200 w 1466850"/>
                            <a:gd name="connsiteY47" fmla="*/ 521494 h 1095375"/>
                            <a:gd name="connsiteX48" fmla="*/ 1245394 w 1466850"/>
                            <a:gd name="connsiteY48" fmla="*/ 502444 h 1095375"/>
                            <a:gd name="connsiteX49" fmla="*/ 1278731 w 1466850"/>
                            <a:gd name="connsiteY49" fmla="*/ 511969 h 1095375"/>
                            <a:gd name="connsiteX50" fmla="*/ 1295400 w 1466850"/>
                            <a:gd name="connsiteY50" fmla="*/ 531019 h 1095375"/>
                            <a:gd name="connsiteX51" fmla="*/ 1273969 w 1466850"/>
                            <a:gd name="connsiteY51" fmla="*/ 573881 h 1095375"/>
                            <a:gd name="connsiteX52" fmla="*/ 1271587 w 1466850"/>
                            <a:gd name="connsiteY52" fmla="*/ 602456 h 1095375"/>
                            <a:gd name="connsiteX53" fmla="*/ 1285875 w 1466850"/>
                            <a:gd name="connsiteY53" fmla="*/ 611981 h 1095375"/>
                            <a:gd name="connsiteX54" fmla="*/ 1300162 w 1466850"/>
                            <a:gd name="connsiteY54" fmla="*/ 628650 h 1095375"/>
                            <a:gd name="connsiteX55" fmla="*/ 1321594 w 1466850"/>
                            <a:gd name="connsiteY55" fmla="*/ 666750 h 1095375"/>
                            <a:gd name="connsiteX56" fmla="*/ 1347787 w 1466850"/>
                            <a:gd name="connsiteY56" fmla="*/ 681037 h 1095375"/>
                            <a:gd name="connsiteX57" fmla="*/ 1371600 w 1466850"/>
                            <a:gd name="connsiteY57" fmla="*/ 681037 h 1095375"/>
                            <a:gd name="connsiteX58" fmla="*/ 1376362 w 1466850"/>
                            <a:gd name="connsiteY58" fmla="*/ 628650 h 1095375"/>
                            <a:gd name="connsiteX59" fmla="*/ 1395412 w 1466850"/>
                            <a:gd name="connsiteY59" fmla="*/ 578644 h 1095375"/>
                            <a:gd name="connsiteX60" fmla="*/ 1426369 w 1466850"/>
                            <a:gd name="connsiteY60" fmla="*/ 571500 h 1095375"/>
                            <a:gd name="connsiteX61" fmla="*/ 1466850 w 1466850"/>
                            <a:gd name="connsiteY61" fmla="*/ 552450 h 1095375"/>
                            <a:gd name="connsiteX62" fmla="*/ 1443037 w 1466850"/>
                            <a:gd name="connsiteY62" fmla="*/ 509587 h 1095375"/>
                            <a:gd name="connsiteX63" fmla="*/ 1414462 w 1466850"/>
                            <a:gd name="connsiteY63" fmla="*/ 464344 h 1095375"/>
                            <a:gd name="connsiteX64" fmla="*/ 1388269 w 1466850"/>
                            <a:gd name="connsiteY64" fmla="*/ 438150 h 1095375"/>
                            <a:gd name="connsiteX65" fmla="*/ 1404937 w 1466850"/>
                            <a:gd name="connsiteY65" fmla="*/ 400050 h 1095375"/>
                            <a:gd name="connsiteX66" fmla="*/ 1404937 w 1466850"/>
                            <a:gd name="connsiteY66" fmla="*/ 383381 h 1095375"/>
                            <a:gd name="connsiteX67" fmla="*/ 1431131 w 1466850"/>
                            <a:gd name="connsiteY67" fmla="*/ 338137 h 1095375"/>
                            <a:gd name="connsiteX68" fmla="*/ 1419225 w 1466850"/>
                            <a:gd name="connsiteY68" fmla="*/ 264319 h 1095375"/>
                            <a:gd name="connsiteX69" fmla="*/ 1438275 w 1466850"/>
                            <a:gd name="connsiteY69" fmla="*/ 202406 h 1095375"/>
                            <a:gd name="connsiteX70" fmla="*/ 1435894 w 1466850"/>
                            <a:gd name="connsiteY70" fmla="*/ 173831 h 1095375"/>
                            <a:gd name="connsiteX71" fmla="*/ 1404937 w 1466850"/>
                            <a:gd name="connsiteY71" fmla="*/ 164306 h 1095375"/>
                            <a:gd name="connsiteX72" fmla="*/ 1364456 w 1466850"/>
                            <a:gd name="connsiteY72" fmla="*/ 154781 h 1095375"/>
                            <a:gd name="connsiteX73" fmla="*/ 1293019 w 1466850"/>
                            <a:gd name="connsiteY73" fmla="*/ 154781 h 1095375"/>
                            <a:gd name="connsiteX74" fmla="*/ 1233487 w 1466850"/>
                            <a:gd name="connsiteY74" fmla="*/ 121444 h 1095375"/>
                            <a:gd name="connsiteX75" fmla="*/ 1207294 w 1466850"/>
                            <a:gd name="connsiteY75" fmla="*/ 114300 h 1095375"/>
                            <a:gd name="connsiteX76" fmla="*/ 1188244 w 1466850"/>
                            <a:gd name="connsiteY76" fmla="*/ 126206 h 1095375"/>
                            <a:gd name="connsiteX77" fmla="*/ 1133475 w 1466850"/>
                            <a:gd name="connsiteY77" fmla="*/ 188119 h 1095375"/>
                            <a:gd name="connsiteX78" fmla="*/ 1116806 w 1466850"/>
                            <a:gd name="connsiteY78" fmla="*/ 188119 h 1095375"/>
                            <a:gd name="connsiteX79" fmla="*/ 1078706 w 1466850"/>
                            <a:gd name="connsiteY79" fmla="*/ 142875 h 1095375"/>
                            <a:gd name="connsiteX80" fmla="*/ 1054894 w 1466850"/>
                            <a:gd name="connsiteY80" fmla="*/ 138112 h 1095375"/>
                            <a:gd name="connsiteX81" fmla="*/ 997744 w 1466850"/>
                            <a:gd name="connsiteY81" fmla="*/ 157162 h 1095375"/>
                            <a:gd name="connsiteX82" fmla="*/ 973931 w 1466850"/>
                            <a:gd name="connsiteY82" fmla="*/ 178594 h 1095375"/>
                            <a:gd name="connsiteX83" fmla="*/ 928687 w 1466850"/>
                            <a:gd name="connsiteY83" fmla="*/ 173831 h 1095375"/>
                            <a:gd name="connsiteX84" fmla="*/ 878681 w 1466850"/>
                            <a:gd name="connsiteY84" fmla="*/ 164306 h 1095375"/>
                            <a:gd name="connsiteX85" fmla="*/ 864394 w 1466850"/>
                            <a:gd name="connsiteY85" fmla="*/ 83344 h 1095375"/>
                            <a:gd name="connsiteX86" fmla="*/ 845344 w 1466850"/>
                            <a:gd name="connsiteY86" fmla="*/ 69056 h 1095375"/>
                            <a:gd name="connsiteX87" fmla="*/ 747712 w 1466850"/>
                            <a:gd name="connsiteY87" fmla="*/ 119062 h 1095375"/>
                            <a:gd name="connsiteX88" fmla="*/ 721519 w 1466850"/>
                            <a:gd name="connsiteY88" fmla="*/ 140494 h 1095375"/>
                            <a:gd name="connsiteX89" fmla="*/ 709612 w 1466850"/>
                            <a:gd name="connsiteY89" fmla="*/ 190500 h 1095375"/>
                            <a:gd name="connsiteX90" fmla="*/ 707231 w 1466850"/>
                            <a:gd name="connsiteY90" fmla="*/ 195262 h 1095375"/>
                            <a:gd name="connsiteX91" fmla="*/ 654844 w 1466850"/>
                            <a:gd name="connsiteY91" fmla="*/ 190500 h 1095375"/>
                            <a:gd name="connsiteX92" fmla="*/ 633412 w 1466850"/>
                            <a:gd name="connsiteY92" fmla="*/ 180975 h 1095375"/>
                            <a:gd name="connsiteX93" fmla="*/ 614362 w 1466850"/>
                            <a:gd name="connsiteY93" fmla="*/ 142875 h 1095375"/>
                            <a:gd name="connsiteX94" fmla="*/ 590550 w 1466850"/>
                            <a:gd name="connsiteY94" fmla="*/ 130969 h 1095375"/>
                            <a:gd name="connsiteX95" fmla="*/ 540544 w 1466850"/>
                            <a:gd name="connsiteY95" fmla="*/ 161925 h 1095375"/>
                            <a:gd name="connsiteX96" fmla="*/ 507206 w 1466850"/>
                            <a:gd name="connsiteY96" fmla="*/ 154781 h 1095375"/>
                            <a:gd name="connsiteX97" fmla="*/ 495300 w 1466850"/>
                            <a:gd name="connsiteY97" fmla="*/ 123825 h 1095375"/>
                            <a:gd name="connsiteX98" fmla="*/ 490537 w 1466850"/>
                            <a:gd name="connsiteY98" fmla="*/ 114300 h 1095375"/>
                            <a:gd name="connsiteX99" fmla="*/ 431006 w 1466850"/>
                            <a:gd name="connsiteY99" fmla="*/ 97631 h 1095375"/>
                            <a:gd name="connsiteX100" fmla="*/ 442912 w 1466850"/>
                            <a:gd name="connsiteY100" fmla="*/ 33337 h 1095375"/>
                            <a:gd name="connsiteX101" fmla="*/ 423862 w 1466850"/>
                            <a:gd name="connsiteY101" fmla="*/ 19050 h 1095375"/>
                            <a:gd name="connsiteX102" fmla="*/ 335756 w 1466850"/>
                            <a:gd name="connsiteY102" fmla="*/ 0 h 1095375"/>
                            <a:gd name="connsiteX103" fmla="*/ 302419 w 1466850"/>
                            <a:gd name="connsiteY103" fmla="*/ 35719 h 1095375"/>
                            <a:gd name="connsiteX104" fmla="*/ 266700 w 1466850"/>
                            <a:gd name="connsiteY104" fmla="*/ 50006 h 1095375"/>
                            <a:gd name="connsiteX105" fmla="*/ 271462 w 1466850"/>
                            <a:gd name="connsiteY105" fmla="*/ 95250 h 1095375"/>
                            <a:gd name="connsiteX106" fmla="*/ 316706 w 1466850"/>
                            <a:gd name="connsiteY106" fmla="*/ 121444 h 1095375"/>
                            <a:gd name="connsiteX107" fmla="*/ 302419 w 1466850"/>
                            <a:gd name="connsiteY107" fmla="*/ 145256 h 1095375"/>
                            <a:gd name="connsiteX108" fmla="*/ 247650 w 1466850"/>
                            <a:gd name="connsiteY108" fmla="*/ 159544 h 1095375"/>
                            <a:gd name="connsiteX109" fmla="*/ 214312 w 1466850"/>
                            <a:gd name="connsiteY109" fmla="*/ 216694 h 1095375"/>
                            <a:gd name="connsiteX110" fmla="*/ 183356 w 1466850"/>
                            <a:gd name="connsiteY110" fmla="*/ 221456 h 1095375"/>
                            <a:gd name="connsiteX111" fmla="*/ 183356 w 1466850"/>
                            <a:gd name="connsiteY111" fmla="*/ 254794 h 1095375"/>
                            <a:gd name="connsiteX112" fmla="*/ 161925 w 1466850"/>
                            <a:gd name="connsiteY112" fmla="*/ 304800 h 1095375"/>
                            <a:gd name="connsiteX113" fmla="*/ 140494 w 1466850"/>
                            <a:gd name="connsiteY113" fmla="*/ 323850 h 1095375"/>
                            <a:gd name="connsiteX114" fmla="*/ 30956 w 1466850"/>
                            <a:gd name="connsiteY114" fmla="*/ 302419 h 1095375"/>
                            <a:gd name="connsiteX0" fmla="*/ 30956 w 1466850"/>
                            <a:gd name="connsiteY0" fmla="*/ 302419 h 1095375"/>
                            <a:gd name="connsiteX1" fmla="*/ 19050 w 1466850"/>
                            <a:gd name="connsiteY1" fmla="*/ 381000 h 1095375"/>
                            <a:gd name="connsiteX2" fmla="*/ 19050 w 1466850"/>
                            <a:gd name="connsiteY2" fmla="*/ 397669 h 1095375"/>
                            <a:gd name="connsiteX3" fmla="*/ 0 w 1466850"/>
                            <a:gd name="connsiteY3" fmla="*/ 459581 h 1095375"/>
                            <a:gd name="connsiteX4" fmla="*/ 7144 w 1466850"/>
                            <a:gd name="connsiteY4" fmla="*/ 497681 h 1095375"/>
                            <a:gd name="connsiteX5" fmla="*/ 9525 w 1466850"/>
                            <a:gd name="connsiteY5" fmla="*/ 535781 h 1095375"/>
                            <a:gd name="connsiteX6" fmla="*/ 19050 w 1466850"/>
                            <a:gd name="connsiteY6" fmla="*/ 583406 h 1095375"/>
                            <a:gd name="connsiteX7" fmla="*/ 23812 w 1466850"/>
                            <a:gd name="connsiteY7" fmla="*/ 688181 h 1095375"/>
                            <a:gd name="connsiteX8" fmla="*/ 35719 w 1466850"/>
                            <a:gd name="connsiteY8" fmla="*/ 747712 h 1095375"/>
                            <a:gd name="connsiteX9" fmla="*/ 40481 w 1466850"/>
                            <a:gd name="connsiteY9" fmla="*/ 778669 h 1095375"/>
                            <a:gd name="connsiteX10" fmla="*/ 47625 w 1466850"/>
                            <a:gd name="connsiteY10" fmla="*/ 831056 h 1095375"/>
                            <a:gd name="connsiteX11" fmla="*/ 38100 w 1466850"/>
                            <a:gd name="connsiteY11" fmla="*/ 919162 h 1095375"/>
                            <a:gd name="connsiteX12" fmla="*/ 78581 w 1466850"/>
                            <a:gd name="connsiteY12" fmla="*/ 1028700 h 1095375"/>
                            <a:gd name="connsiteX13" fmla="*/ 71437 w 1466850"/>
                            <a:gd name="connsiteY13" fmla="*/ 1095375 h 1095375"/>
                            <a:gd name="connsiteX14" fmla="*/ 242887 w 1466850"/>
                            <a:gd name="connsiteY14" fmla="*/ 1092994 h 1095375"/>
                            <a:gd name="connsiteX15" fmla="*/ 238125 w 1466850"/>
                            <a:gd name="connsiteY15" fmla="*/ 1045369 h 1095375"/>
                            <a:gd name="connsiteX16" fmla="*/ 230981 w 1466850"/>
                            <a:gd name="connsiteY16" fmla="*/ 1035844 h 1095375"/>
                            <a:gd name="connsiteX17" fmla="*/ 252412 w 1466850"/>
                            <a:gd name="connsiteY17" fmla="*/ 1019175 h 1095375"/>
                            <a:gd name="connsiteX18" fmla="*/ 314325 w 1466850"/>
                            <a:gd name="connsiteY18" fmla="*/ 995362 h 1095375"/>
                            <a:gd name="connsiteX19" fmla="*/ 311944 w 1466850"/>
                            <a:gd name="connsiteY19" fmla="*/ 959644 h 1095375"/>
                            <a:gd name="connsiteX20" fmla="*/ 326231 w 1466850"/>
                            <a:gd name="connsiteY20" fmla="*/ 942975 h 1095375"/>
                            <a:gd name="connsiteX21" fmla="*/ 452437 w 1466850"/>
                            <a:gd name="connsiteY21" fmla="*/ 950119 h 1095375"/>
                            <a:gd name="connsiteX22" fmla="*/ 464344 w 1466850"/>
                            <a:gd name="connsiteY22" fmla="*/ 933450 h 1095375"/>
                            <a:gd name="connsiteX23" fmla="*/ 476250 w 1466850"/>
                            <a:gd name="connsiteY23" fmla="*/ 883444 h 1095375"/>
                            <a:gd name="connsiteX24" fmla="*/ 488156 w 1466850"/>
                            <a:gd name="connsiteY24" fmla="*/ 857250 h 1095375"/>
                            <a:gd name="connsiteX25" fmla="*/ 526256 w 1466850"/>
                            <a:gd name="connsiteY25" fmla="*/ 862012 h 1095375"/>
                            <a:gd name="connsiteX26" fmla="*/ 545306 w 1466850"/>
                            <a:gd name="connsiteY26" fmla="*/ 909637 h 1095375"/>
                            <a:gd name="connsiteX27" fmla="*/ 566737 w 1466850"/>
                            <a:gd name="connsiteY27" fmla="*/ 881062 h 1095375"/>
                            <a:gd name="connsiteX28" fmla="*/ 621506 w 1466850"/>
                            <a:gd name="connsiteY28" fmla="*/ 845344 h 1095375"/>
                            <a:gd name="connsiteX29" fmla="*/ 709612 w 1466850"/>
                            <a:gd name="connsiteY29" fmla="*/ 814387 h 1095375"/>
                            <a:gd name="connsiteX30" fmla="*/ 716756 w 1466850"/>
                            <a:gd name="connsiteY30" fmla="*/ 769144 h 1095375"/>
                            <a:gd name="connsiteX31" fmla="*/ 742950 w 1466850"/>
                            <a:gd name="connsiteY31" fmla="*/ 750094 h 1095375"/>
                            <a:gd name="connsiteX32" fmla="*/ 785812 w 1466850"/>
                            <a:gd name="connsiteY32" fmla="*/ 726281 h 1095375"/>
                            <a:gd name="connsiteX33" fmla="*/ 800100 w 1466850"/>
                            <a:gd name="connsiteY33" fmla="*/ 716756 h 1095375"/>
                            <a:gd name="connsiteX34" fmla="*/ 862012 w 1466850"/>
                            <a:gd name="connsiteY34" fmla="*/ 721519 h 1095375"/>
                            <a:gd name="connsiteX35" fmla="*/ 883444 w 1466850"/>
                            <a:gd name="connsiteY35" fmla="*/ 721519 h 1095375"/>
                            <a:gd name="connsiteX36" fmla="*/ 892969 w 1466850"/>
                            <a:gd name="connsiteY36" fmla="*/ 697706 h 1095375"/>
                            <a:gd name="connsiteX37" fmla="*/ 892969 w 1466850"/>
                            <a:gd name="connsiteY37" fmla="*/ 697706 h 1095375"/>
                            <a:gd name="connsiteX38" fmla="*/ 921544 w 1466850"/>
                            <a:gd name="connsiteY38" fmla="*/ 609600 h 1095375"/>
                            <a:gd name="connsiteX39" fmla="*/ 909637 w 1466850"/>
                            <a:gd name="connsiteY39" fmla="*/ 552450 h 1095375"/>
                            <a:gd name="connsiteX40" fmla="*/ 928687 w 1466850"/>
                            <a:gd name="connsiteY40" fmla="*/ 540544 h 1095375"/>
                            <a:gd name="connsiteX41" fmla="*/ 973931 w 1466850"/>
                            <a:gd name="connsiteY41" fmla="*/ 535781 h 1095375"/>
                            <a:gd name="connsiteX42" fmla="*/ 1014412 w 1466850"/>
                            <a:gd name="connsiteY42" fmla="*/ 447675 h 1095375"/>
                            <a:gd name="connsiteX43" fmla="*/ 1038225 w 1466850"/>
                            <a:gd name="connsiteY43" fmla="*/ 445294 h 1095375"/>
                            <a:gd name="connsiteX44" fmla="*/ 1073944 w 1466850"/>
                            <a:gd name="connsiteY44" fmla="*/ 476250 h 1095375"/>
                            <a:gd name="connsiteX45" fmla="*/ 1112044 w 1466850"/>
                            <a:gd name="connsiteY45" fmla="*/ 514350 h 1095375"/>
                            <a:gd name="connsiteX46" fmla="*/ 1171575 w 1466850"/>
                            <a:gd name="connsiteY46" fmla="*/ 540544 h 1095375"/>
                            <a:gd name="connsiteX47" fmla="*/ 1219200 w 1466850"/>
                            <a:gd name="connsiteY47" fmla="*/ 521494 h 1095375"/>
                            <a:gd name="connsiteX48" fmla="*/ 1245394 w 1466850"/>
                            <a:gd name="connsiteY48" fmla="*/ 502444 h 1095375"/>
                            <a:gd name="connsiteX49" fmla="*/ 1278731 w 1466850"/>
                            <a:gd name="connsiteY49" fmla="*/ 511969 h 1095375"/>
                            <a:gd name="connsiteX50" fmla="*/ 1295400 w 1466850"/>
                            <a:gd name="connsiteY50" fmla="*/ 531019 h 1095375"/>
                            <a:gd name="connsiteX51" fmla="*/ 1273969 w 1466850"/>
                            <a:gd name="connsiteY51" fmla="*/ 573881 h 1095375"/>
                            <a:gd name="connsiteX52" fmla="*/ 1271587 w 1466850"/>
                            <a:gd name="connsiteY52" fmla="*/ 602456 h 1095375"/>
                            <a:gd name="connsiteX53" fmla="*/ 1285875 w 1466850"/>
                            <a:gd name="connsiteY53" fmla="*/ 611981 h 1095375"/>
                            <a:gd name="connsiteX54" fmla="*/ 1300162 w 1466850"/>
                            <a:gd name="connsiteY54" fmla="*/ 628650 h 1095375"/>
                            <a:gd name="connsiteX55" fmla="*/ 1321594 w 1466850"/>
                            <a:gd name="connsiteY55" fmla="*/ 666750 h 1095375"/>
                            <a:gd name="connsiteX56" fmla="*/ 1347787 w 1466850"/>
                            <a:gd name="connsiteY56" fmla="*/ 681037 h 1095375"/>
                            <a:gd name="connsiteX57" fmla="*/ 1371600 w 1466850"/>
                            <a:gd name="connsiteY57" fmla="*/ 681037 h 1095375"/>
                            <a:gd name="connsiteX58" fmla="*/ 1376362 w 1466850"/>
                            <a:gd name="connsiteY58" fmla="*/ 628650 h 1095375"/>
                            <a:gd name="connsiteX59" fmla="*/ 1395412 w 1466850"/>
                            <a:gd name="connsiteY59" fmla="*/ 578644 h 1095375"/>
                            <a:gd name="connsiteX60" fmla="*/ 1426369 w 1466850"/>
                            <a:gd name="connsiteY60" fmla="*/ 571500 h 1095375"/>
                            <a:gd name="connsiteX61" fmla="*/ 1466850 w 1466850"/>
                            <a:gd name="connsiteY61" fmla="*/ 552450 h 1095375"/>
                            <a:gd name="connsiteX62" fmla="*/ 1443037 w 1466850"/>
                            <a:gd name="connsiteY62" fmla="*/ 509587 h 1095375"/>
                            <a:gd name="connsiteX63" fmla="*/ 1414462 w 1466850"/>
                            <a:gd name="connsiteY63" fmla="*/ 464344 h 1095375"/>
                            <a:gd name="connsiteX64" fmla="*/ 1388269 w 1466850"/>
                            <a:gd name="connsiteY64" fmla="*/ 438150 h 1095375"/>
                            <a:gd name="connsiteX65" fmla="*/ 1404937 w 1466850"/>
                            <a:gd name="connsiteY65" fmla="*/ 400050 h 1095375"/>
                            <a:gd name="connsiteX66" fmla="*/ 1404937 w 1466850"/>
                            <a:gd name="connsiteY66" fmla="*/ 383381 h 1095375"/>
                            <a:gd name="connsiteX67" fmla="*/ 1431131 w 1466850"/>
                            <a:gd name="connsiteY67" fmla="*/ 338137 h 1095375"/>
                            <a:gd name="connsiteX68" fmla="*/ 1419225 w 1466850"/>
                            <a:gd name="connsiteY68" fmla="*/ 264319 h 1095375"/>
                            <a:gd name="connsiteX69" fmla="*/ 1438275 w 1466850"/>
                            <a:gd name="connsiteY69" fmla="*/ 202406 h 1095375"/>
                            <a:gd name="connsiteX70" fmla="*/ 1435894 w 1466850"/>
                            <a:gd name="connsiteY70" fmla="*/ 173831 h 1095375"/>
                            <a:gd name="connsiteX71" fmla="*/ 1404937 w 1466850"/>
                            <a:gd name="connsiteY71" fmla="*/ 164306 h 1095375"/>
                            <a:gd name="connsiteX72" fmla="*/ 1364456 w 1466850"/>
                            <a:gd name="connsiteY72" fmla="*/ 154781 h 1095375"/>
                            <a:gd name="connsiteX73" fmla="*/ 1293019 w 1466850"/>
                            <a:gd name="connsiteY73" fmla="*/ 154781 h 1095375"/>
                            <a:gd name="connsiteX74" fmla="*/ 1233487 w 1466850"/>
                            <a:gd name="connsiteY74" fmla="*/ 121444 h 1095375"/>
                            <a:gd name="connsiteX75" fmla="*/ 1207294 w 1466850"/>
                            <a:gd name="connsiteY75" fmla="*/ 114300 h 1095375"/>
                            <a:gd name="connsiteX76" fmla="*/ 1188244 w 1466850"/>
                            <a:gd name="connsiteY76" fmla="*/ 126206 h 1095375"/>
                            <a:gd name="connsiteX77" fmla="*/ 1133475 w 1466850"/>
                            <a:gd name="connsiteY77" fmla="*/ 188119 h 1095375"/>
                            <a:gd name="connsiteX78" fmla="*/ 1116806 w 1466850"/>
                            <a:gd name="connsiteY78" fmla="*/ 188119 h 1095375"/>
                            <a:gd name="connsiteX79" fmla="*/ 1078706 w 1466850"/>
                            <a:gd name="connsiteY79" fmla="*/ 142875 h 1095375"/>
                            <a:gd name="connsiteX80" fmla="*/ 1054894 w 1466850"/>
                            <a:gd name="connsiteY80" fmla="*/ 138112 h 1095375"/>
                            <a:gd name="connsiteX81" fmla="*/ 997744 w 1466850"/>
                            <a:gd name="connsiteY81" fmla="*/ 157162 h 1095375"/>
                            <a:gd name="connsiteX82" fmla="*/ 973931 w 1466850"/>
                            <a:gd name="connsiteY82" fmla="*/ 178594 h 1095375"/>
                            <a:gd name="connsiteX83" fmla="*/ 928687 w 1466850"/>
                            <a:gd name="connsiteY83" fmla="*/ 173831 h 1095375"/>
                            <a:gd name="connsiteX84" fmla="*/ 878681 w 1466850"/>
                            <a:gd name="connsiteY84" fmla="*/ 164306 h 1095375"/>
                            <a:gd name="connsiteX85" fmla="*/ 864394 w 1466850"/>
                            <a:gd name="connsiteY85" fmla="*/ 83344 h 1095375"/>
                            <a:gd name="connsiteX86" fmla="*/ 845344 w 1466850"/>
                            <a:gd name="connsiteY86" fmla="*/ 69056 h 1095375"/>
                            <a:gd name="connsiteX87" fmla="*/ 747712 w 1466850"/>
                            <a:gd name="connsiteY87" fmla="*/ 119062 h 1095375"/>
                            <a:gd name="connsiteX88" fmla="*/ 721519 w 1466850"/>
                            <a:gd name="connsiteY88" fmla="*/ 140494 h 1095375"/>
                            <a:gd name="connsiteX89" fmla="*/ 709612 w 1466850"/>
                            <a:gd name="connsiteY89" fmla="*/ 190500 h 1095375"/>
                            <a:gd name="connsiteX90" fmla="*/ 707231 w 1466850"/>
                            <a:gd name="connsiteY90" fmla="*/ 195262 h 1095375"/>
                            <a:gd name="connsiteX91" fmla="*/ 654844 w 1466850"/>
                            <a:gd name="connsiteY91" fmla="*/ 190500 h 1095375"/>
                            <a:gd name="connsiteX92" fmla="*/ 633412 w 1466850"/>
                            <a:gd name="connsiteY92" fmla="*/ 180975 h 1095375"/>
                            <a:gd name="connsiteX93" fmla="*/ 614362 w 1466850"/>
                            <a:gd name="connsiteY93" fmla="*/ 142875 h 1095375"/>
                            <a:gd name="connsiteX94" fmla="*/ 590550 w 1466850"/>
                            <a:gd name="connsiteY94" fmla="*/ 130969 h 1095375"/>
                            <a:gd name="connsiteX95" fmla="*/ 540544 w 1466850"/>
                            <a:gd name="connsiteY95" fmla="*/ 161925 h 1095375"/>
                            <a:gd name="connsiteX96" fmla="*/ 507206 w 1466850"/>
                            <a:gd name="connsiteY96" fmla="*/ 154781 h 1095375"/>
                            <a:gd name="connsiteX97" fmla="*/ 495300 w 1466850"/>
                            <a:gd name="connsiteY97" fmla="*/ 123825 h 1095375"/>
                            <a:gd name="connsiteX98" fmla="*/ 490537 w 1466850"/>
                            <a:gd name="connsiteY98" fmla="*/ 114300 h 1095375"/>
                            <a:gd name="connsiteX99" fmla="*/ 431006 w 1466850"/>
                            <a:gd name="connsiteY99" fmla="*/ 97631 h 1095375"/>
                            <a:gd name="connsiteX100" fmla="*/ 442912 w 1466850"/>
                            <a:gd name="connsiteY100" fmla="*/ 33337 h 1095375"/>
                            <a:gd name="connsiteX101" fmla="*/ 423862 w 1466850"/>
                            <a:gd name="connsiteY101" fmla="*/ 19050 h 1095375"/>
                            <a:gd name="connsiteX102" fmla="*/ 335756 w 1466850"/>
                            <a:gd name="connsiteY102" fmla="*/ 0 h 1095375"/>
                            <a:gd name="connsiteX103" fmla="*/ 302419 w 1466850"/>
                            <a:gd name="connsiteY103" fmla="*/ 35719 h 1095375"/>
                            <a:gd name="connsiteX104" fmla="*/ 266700 w 1466850"/>
                            <a:gd name="connsiteY104" fmla="*/ 50006 h 1095375"/>
                            <a:gd name="connsiteX105" fmla="*/ 271462 w 1466850"/>
                            <a:gd name="connsiteY105" fmla="*/ 95250 h 1095375"/>
                            <a:gd name="connsiteX106" fmla="*/ 316706 w 1466850"/>
                            <a:gd name="connsiteY106" fmla="*/ 121444 h 1095375"/>
                            <a:gd name="connsiteX107" fmla="*/ 302419 w 1466850"/>
                            <a:gd name="connsiteY107" fmla="*/ 145256 h 1095375"/>
                            <a:gd name="connsiteX108" fmla="*/ 247650 w 1466850"/>
                            <a:gd name="connsiteY108" fmla="*/ 159544 h 1095375"/>
                            <a:gd name="connsiteX109" fmla="*/ 214312 w 1466850"/>
                            <a:gd name="connsiteY109" fmla="*/ 216694 h 1095375"/>
                            <a:gd name="connsiteX110" fmla="*/ 183356 w 1466850"/>
                            <a:gd name="connsiteY110" fmla="*/ 221456 h 1095375"/>
                            <a:gd name="connsiteX111" fmla="*/ 183356 w 1466850"/>
                            <a:gd name="connsiteY111" fmla="*/ 254794 h 1095375"/>
                            <a:gd name="connsiteX112" fmla="*/ 161925 w 1466850"/>
                            <a:gd name="connsiteY112" fmla="*/ 304800 h 1095375"/>
                            <a:gd name="connsiteX113" fmla="*/ 140494 w 1466850"/>
                            <a:gd name="connsiteY113" fmla="*/ 323850 h 1095375"/>
                            <a:gd name="connsiteX114" fmla="*/ 83344 w 1466850"/>
                            <a:gd name="connsiteY114" fmla="*/ 311944 h 1095375"/>
                            <a:gd name="connsiteX115" fmla="*/ 30956 w 1466850"/>
                            <a:gd name="connsiteY115" fmla="*/ 302419 h 1095375"/>
                            <a:gd name="connsiteX0" fmla="*/ 30956 w 1466850"/>
                            <a:gd name="connsiteY0" fmla="*/ 302419 h 1095375"/>
                            <a:gd name="connsiteX1" fmla="*/ 19050 w 1466850"/>
                            <a:gd name="connsiteY1" fmla="*/ 381000 h 1095375"/>
                            <a:gd name="connsiteX2" fmla="*/ 19050 w 1466850"/>
                            <a:gd name="connsiteY2" fmla="*/ 397669 h 1095375"/>
                            <a:gd name="connsiteX3" fmla="*/ 0 w 1466850"/>
                            <a:gd name="connsiteY3" fmla="*/ 459581 h 1095375"/>
                            <a:gd name="connsiteX4" fmla="*/ 7144 w 1466850"/>
                            <a:gd name="connsiteY4" fmla="*/ 497681 h 1095375"/>
                            <a:gd name="connsiteX5" fmla="*/ 9525 w 1466850"/>
                            <a:gd name="connsiteY5" fmla="*/ 535781 h 1095375"/>
                            <a:gd name="connsiteX6" fmla="*/ 19050 w 1466850"/>
                            <a:gd name="connsiteY6" fmla="*/ 583406 h 1095375"/>
                            <a:gd name="connsiteX7" fmla="*/ 23812 w 1466850"/>
                            <a:gd name="connsiteY7" fmla="*/ 688181 h 1095375"/>
                            <a:gd name="connsiteX8" fmla="*/ 35719 w 1466850"/>
                            <a:gd name="connsiteY8" fmla="*/ 747712 h 1095375"/>
                            <a:gd name="connsiteX9" fmla="*/ 40481 w 1466850"/>
                            <a:gd name="connsiteY9" fmla="*/ 778669 h 1095375"/>
                            <a:gd name="connsiteX10" fmla="*/ 47625 w 1466850"/>
                            <a:gd name="connsiteY10" fmla="*/ 831056 h 1095375"/>
                            <a:gd name="connsiteX11" fmla="*/ 38100 w 1466850"/>
                            <a:gd name="connsiteY11" fmla="*/ 919162 h 1095375"/>
                            <a:gd name="connsiteX12" fmla="*/ 78581 w 1466850"/>
                            <a:gd name="connsiteY12" fmla="*/ 1028700 h 1095375"/>
                            <a:gd name="connsiteX13" fmla="*/ 71437 w 1466850"/>
                            <a:gd name="connsiteY13" fmla="*/ 1095375 h 1095375"/>
                            <a:gd name="connsiteX14" fmla="*/ 242887 w 1466850"/>
                            <a:gd name="connsiteY14" fmla="*/ 1092994 h 1095375"/>
                            <a:gd name="connsiteX15" fmla="*/ 238125 w 1466850"/>
                            <a:gd name="connsiteY15" fmla="*/ 1045369 h 1095375"/>
                            <a:gd name="connsiteX16" fmla="*/ 230981 w 1466850"/>
                            <a:gd name="connsiteY16" fmla="*/ 1035844 h 1095375"/>
                            <a:gd name="connsiteX17" fmla="*/ 252412 w 1466850"/>
                            <a:gd name="connsiteY17" fmla="*/ 1019175 h 1095375"/>
                            <a:gd name="connsiteX18" fmla="*/ 314325 w 1466850"/>
                            <a:gd name="connsiteY18" fmla="*/ 995362 h 1095375"/>
                            <a:gd name="connsiteX19" fmla="*/ 311944 w 1466850"/>
                            <a:gd name="connsiteY19" fmla="*/ 959644 h 1095375"/>
                            <a:gd name="connsiteX20" fmla="*/ 326231 w 1466850"/>
                            <a:gd name="connsiteY20" fmla="*/ 942975 h 1095375"/>
                            <a:gd name="connsiteX21" fmla="*/ 452437 w 1466850"/>
                            <a:gd name="connsiteY21" fmla="*/ 950119 h 1095375"/>
                            <a:gd name="connsiteX22" fmla="*/ 464344 w 1466850"/>
                            <a:gd name="connsiteY22" fmla="*/ 933450 h 1095375"/>
                            <a:gd name="connsiteX23" fmla="*/ 476250 w 1466850"/>
                            <a:gd name="connsiteY23" fmla="*/ 883444 h 1095375"/>
                            <a:gd name="connsiteX24" fmla="*/ 488156 w 1466850"/>
                            <a:gd name="connsiteY24" fmla="*/ 857250 h 1095375"/>
                            <a:gd name="connsiteX25" fmla="*/ 526256 w 1466850"/>
                            <a:gd name="connsiteY25" fmla="*/ 862012 h 1095375"/>
                            <a:gd name="connsiteX26" fmla="*/ 545306 w 1466850"/>
                            <a:gd name="connsiteY26" fmla="*/ 909637 h 1095375"/>
                            <a:gd name="connsiteX27" fmla="*/ 566737 w 1466850"/>
                            <a:gd name="connsiteY27" fmla="*/ 881062 h 1095375"/>
                            <a:gd name="connsiteX28" fmla="*/ 621506 w 1466850"/>
                            <a:gd name="connsiteY28" fmla="*/ 845344 h 1095375"/>
                            <a:gd name="connsiteX29" fmla="*/ 709612 w 1466850"/>
                            <a:gd name="connsiteY29" fmla="*/ 814387 h 1095375"/>
                            <a:gd name="connsiteX30" fmla="*/ 716756 w 1466850"/>
                            <a:gd name="connsiteY30" fmla="*/ 769144 h 1095375"/>
                            <a:gd name="connsiteX31" fmla="*/ 742950 w 1466850"/>
                            <a:gd name="connsiteY31" fmla="*/ 750094 h 1095375"/>
                            <a:gd name="connsiteX32" fmla="*/ 785812 w 1466850"/>
                            <a:gd name="connsiteY32" fmla="*/ 726281 h 1095375"/>
                            <a:gd name="connsiteX33" fmla="*/ 800100 w 1466850"/>
                            <a:gd name="connsiteY33" fmla="*/ 716756 h 1095375"/>
                            <a:gd name="connsiteX34" fmla="*/ 862012 w 1466850"/>
                            <a:gd name="connsiteY34" fmla="*/ 721519 h 1095375"/>
                            <a:gd name="connsiteX35" fmla="*/ 883444 w 1466850"/>
                            <a:gd name="connsiteY35" fmla="*/ 721519 h 1095375"/>
                            <a:gd name="connsiteX36" fmla="*/ 892969 w 1466850"/>
                            <a:gd name="connsiteY36" fmla="*/ 697706 h 1095375"/>
                            <a:gd name="connsiteX37" fmla="*/ 892969 w 1466850"/>
                            <a:gd name="connsiteY37" fmla="*/ 697706 h 1095375"/>
                            <a:gd name="connsiteX38" fmla="*/ 921544 w 1466850"/>
                            <a:gd name="connsiteY38" fmla="*/ 609600 h 1095375"/>
                            <a:gd name="connsiteX39" fmla="*/ 909637 w 1466850"/>
                            <a:gd name="connsiteY39" fmla="*/ 552450 h 1095375"/>
                            <a:gd name="connsiteX40" fmla="*/ 928687 w 1466850"/>
                            <a:gd name="connsiteY40" fmla="*/ 540544 h 1095375"/>
                            <a:gd name="connsiteX41" fmla="*/ 973931 w 1466850"/>
                            <a:gd name="connsiteY41" fmla="*/ 535781 h 1095375"/>
                            <a:gd name="connsiteX42" fmla="*/ 1014412 w 1466850"/>
                            <a:gd name="connsiteY42" fmla="*/ 447675 h 1095375"/>
                            <a:gd name="connsiteX43" fmla="*/ 1038225 w 1466850"/>
                            <a:gd name="connsiteY43" fmla="*/ 445294 h 1095375"/>
                            <a:gd name="connsiteX44" fmla="*/ 1073944 w 1466850"/>
                            <a:gd name="connsiteY44" fmla="*/ 476250 h 1095375"/>
                            <a:gd name="connsiteX45" fmla="*/ 1112044 w 1466850"/>
                            <a:gd name="connsiteY45" fmla="*/ 514350 h 1095375"/>
                            <a:gd name="connsiteX46" fmla="*/ 1171575 w 1466850"/>
                            <a:gd name="connsiteY46" fmla="*/ 540544 h 1095375"/>
                            <a:gd name="connsiteX47" fmla="*/ 1219200 w 1466850"/>
                            <a:gd name="connsiteY47" fmla="*/ 521494 h 1095375"/>
                            <a:gd name="connsiteX48" fmla="*/ 1245394 w 1466850"/>
                            <a:gd name="connsiteY48" fmla="*/ 502444 h 1095375"/>
                            <a:gd name="connsiteX49" fmla="*/ 1278731 w 1466850"/>
                            <a:gd name="connsiteY49" fmla="*/ 511969 h 1095375"/>
                            <a:gd name="connsiteX50" fmla="*/ 1295400 w 1466850"/>
                            <a:gd name="connsiteY50" fmla="*/ 531019 h 1095375"/>
                            <a:gd name="connsiteX51" fmla="*/ 1273969 w 1466850"/>
                            <a:gd name="connsiteY51" fmla="*/ 573881 h 1095375"/>
                            <a:gd name="connsiteX52" fmla="*/ 1271587 w 1466850"/>
                            <a:gd name="connsiteY52" fmla="*/ 602456 h 1095375"/>
                            <a:gd name="connsiteX53" fmla="*/ 1285875 w 1466850"/>
                            <a:gd name="connsiteY53" fmla="*/ 611981 h 1095375"/>
                            <a:gd name="connsiteX54" fmla="*/ 1300162 w 1466850"/>
                            <a:gd name="connsiteY54" fmla="*/ 628650 h 1095375"/>
                            <a:gd name="connsiteX55" fmla="*/ 1321594 w 1466850"/>
                            <a:gd name="connsiteY55" fmla="*/ 666750 h 1095375"/>
                            <a:gd name="connsiteX56" fmla="*/ 1347787 w 1466850"/>
                            <a:gd name="connsiteY56" fmla="*/ 681037 h 1095375"/>
                            <a:gd name="connsiteX57" fmla="*/ 1371600 w 1466850"/>
                            <a:gd name="connsiteY57" fmla="*/ 681037 h 1095375"/>
                            <a:gd name="connsiteX58" fmla="*/ 1376362 w 1466850"/>
                            <a:gd name="connsiteY58" fmla="*/ 628650 h 1095375"/>
                            <a:gd name="connsiteX59" fmla="*/ 1395412 w 1466850"/>
                            <a:gd name="connsiteY59" fmla="*/ 578644 h 1095375"/>
                            <a:gd name="connsiteX60" fmla="*/ 1426369 w 1466850"/>
                            <a:gd name="connsiteY60" fmla="*/ 571500 h 1095375"/>
                            <a:gd name="connsiteX61" fmla="*/ 1466850 w 1466850"/>
                            <a:gd name="connsiteY61" fmla="*/ 552450 h 1095375"/>
                            <a:gd name="connsiteX62" fmla="*/ 1443037 w 1466850"/>
                            <a:gd name="connsiteY62" fmla="*/ 509587 h 1095375"/>
                            <a:gd name="connsiteX63" fmla="*/ 1414462 w 1466850"/>
                            <a:gd name="connsiteY63" fmla="*/ 464344 h 1095375"/>
                            <a:gd name="connsiteX64" fmla="*/ 1388269 w 1466850"/>
                            <a:gd name="connsiteY64" fmla="*/ 438150 h 1095375"/>
                            <a:gd name="connsiteX65" fmla="*/ 1404937 w 1466850"/>
                            <a:gd name="connsiteY65" fmla="*/ 400050 h 1095375"/>
                            <a:gd name="connsiteX66" fmla="*/ 1404937 w 1466850"/>
                            <a:gd name="connsiteY66" fmla="*/ 383381 h 1095375"/>
                            <a:gd name="connsiteX67" fmla="*/ 1431131 w 1466850"/>
                            <a:gd name="connsiteY67" fmla="*/ 338137 h 1095375"/>
                            <a:gd name="connsiteX68" fmla="*/ 1419225 w 1466850"/>
                            <a:gd name="connsiteY68" fmla="*/ 264319 h 1095375"/>
                            <a:gd name="connsiteX69" fmla="*/ 1438275 w 1466850"/>
                            <a:gd name="connsiteY69" fmla="*/ 202406 h 1095375"/>
                            <a:gd name="connsiteX70" fmla="*/ 1435894 w 1466850"/>
                            <a:gd name="connsiteY70" fmla="*/ 173831 h 1095375"/>
                            <a:gd name="connsiteX71" fmla="*/ 1404937 w 1466850"/>
                            <a:gd name="connsiteY71" fmla="*/ 164306 h 1095375"/>
                            <a:gd name="connsiteX72" fmla="*/ 1364456 w 1466850"/>
                            <a:gd name="connsiteY72" fmla="*/ 154781 h 1095375"/>
                            <a:gd name="connsiteX73" fmla="*/ 1293019 w 1466850"/>
                            <a:gd name="connsiteY73" fmla="*/ 154781 h 1095375"/>
                            <a:gd name="connsiteX74" fmla="*/ 1233487 w 1466850"/>
                            <a:gd name="connsiteY74" fmla="*/ 121444 h 1095375"/>
                            <a:gd name="connsiteX75" fmla="*/ 1207294 w 1466850"/>
                            <a:gd name="connsiteY75" fmla="*/ 114300 h 1095375"/>
                            <a:gd name="connsiteX76" fmla="*/ 1188244 w 1466850"/>
                            <a:gd name="connsiteY76" fmla="*/ 126206 h 1095375"/>
                            <a:gd name="connsiteX77" fmla="*/ 1133475 w 1466850"/>
                            <a:gd name="connsiteY77" fmla="*/ 188119 h 1095375"/>
                            <a:gd name="connsiteX78" fmla="*/ 1116806 w 1466850"/>
                            <a:gd name="connsiteY78" fmla="*/ 188119 h 1095375"/>
                            <a:gd name="connsiteX79" fmla="*/ 1078706 w 1466850"/>
                            <a:gd name="connsiteY79" fmla="*/ 142875 h 1095375"/>
                            <a:gd name="connsiteX80" fmla="*/ 1054894 w 1466850"/>
                            <a:gd name="connsiteY80" fmla="*/ 138112 h 1095375"/>
                            <a:gd name="connsiteX81" fmla="*/ 997744 w 1466850"/>
                            <a:gd name="connsiteY81" fmla="*/ 157162 h 1095375"/>
                            <a:gd name="connsiteX82" fmla="*/ 973931 w 1466850"/>
                            <a:gd name="connsiteY82" fmla="*/ 178594 h 1095375"/>
                            <a:gd name="connsiteX83" fmla="*/ 928687 w 1466850"/>
                            <a:gd name="connsiteY83" fmla="*/ 173831 h 1095375"/>
                            <a:gd name="connsiteX84" fmla="*/ 878681 w 1466850"/>
                            <a:gd name="connsiteY84" fmla="*/ 164306 h 1095375"/>
                            <a:gd name="connsiteX85" fmla="*/ 864394 w 1466850"/>
                            <a:gd name="connsiteY85" fmla="*/ 83344 h 1095375"/>
                            <a:gd name="connsiteX86" fmla="*/ 845344 w 1466850"/>
                            <a:gd name="connsiteY86" fmla="*/ 69056 h 1095375"/>
                            <a:gd name="connsiteX87" fmla="*/ 747712 w 1466850"/>
                            <a:gd name="connsiteY87" fmla="*/ 119062 h 1095375"/>
                            <a:gd name="connsiteX88" fmla="*/ 721519 w 1466850"/>
                            <a:gd name="connsiteY88" fmla="*/ 140494 h 1095375"/>
                            <a:gd name="connsiteX89" fmla="*/ 709612 w 1466850"/>
                            <a:gd name="connsiteY89" fmla="*/ 190500 h 1095375"/>
                            <a:gd name="connsiteX90" fmla="*/ 707231 w 1466850"/>
                            <a:gd name="connsiteY90" fmla="*/ 195262 h 1095375"/>
                            <a:gd name="connsiteX91" fmla="*/ 654844 w 1466850"/>
                            <a:gd name="connsiteY91" fmla="*/ 190500 h 1095375"/>
                            <a:gd name="connsiteX92" fmla="*/ 633412 w 1466850"/>
                            <a:gd name="connsiteY92" fmla="*/ 180975 h 1095375"/>
                            <a:gd name="connsiteX93" fmla="*/ 614362 w 1466850"/>
                            <a:gd name="connsiteY93" fmla="*/ 142875 h 1095375"/>
                            <a:gd name="connsiteX94" fmla="*/ 590550 w 1466850"/>
                            <a:gd name="connsiteY94" fmla="*/ 130969 h 1095375"/>
                            <a:gd name="connsiteX95" fmla="*/ 540544 w 1466850"/>
                            <a:gd name="connsiteY95" fmla="*/ 161925 h 1095375"/>
                            <a:gd name="connsiteX96" fmla="*/ 507206 w 1466850"/>
                            <a:gd name="connsiteY96" fmla="*/ 154781 h 1095375"/>
                            <a:gd name="connsiteX97" fmla="*/ 495300 w 1466850"/>
                            <a:gd name="connsiteY97" fmla="*/ 123825 h 1095375"/>
                            <a:gd name="connsiteX98" fmla="*/ 490537 w 1466850"/>
                            <a:gd name="connsiteY98" fmla="*/ 114300 h 1095375"/>
                            <a:gd name="connsiteX99" fmla="*/ 431006 w 1466850"/>
                            <a:gd name="connsiteY99" fmla="*/ 97631 h 1095375"/>
                            <a:gd name="connsiteX100" fmla="*/ 442912 w 1466850"/>
                            <a:gd name="connsiteY100" fmla="*/ 33337 h 1095375"/>
                            <a:gd name="connsiteX101" fmla="*/ 423862 w 1466850"/>
                            <a:gd name="connsiteY101" fmla="*/ 19050 h 1095375"/>
                            <a:gd name="connsiteX102" fmla="*/ 335756 w 1466850"/>
                            <a:gd name="connsiteY102" fmla="*/ 0 h 1095375"/>
                            <a:gd name="connsiteX103" fmla="*/ 302419 w 1466850"/>
                            <a:gd name="connsiteY103" fmla="*/ 35719 h 1095375"/>
                            <a:gd name="connsiteX104" fmla="*/ 266700 w 1466850"/>
                            <a:gd name="connsiteY104" fmla="*/ 50006 h 1095375"/>
                            <a:gd name="connsiteX105" fmla="*/ 271462 w 1466850"/>
                            <a:gd name="connsiteY105" fmla="*/ 95250 h 1095375"/>
                            <a:gd name="connsiteX106" fmla="*/ 316706 w 1466850"/>
                            <a:gd name="connsiteY106" fmla="*/ 121444 h 1095375"/>
                            <a:gd name="connsiteX107" fmla="*/ 302419 w 1466850"/>
                            <a:gd name="connsiteY107" fmla="*/ 145256 h 1095375"/>
                            <a:gd name="connsiteX108" fmla="*/ 247650 w 1466850"/>
                            <a:gd name="connsiteY108" fmla="*/ 159544 h 1095375"/>
                            <a:gd name="connsiteX109" fmla="*/ 214312 w 1466850"/>
                            <a:gd name="connsiteY109" fmla="*/ 216694 h 1095375"/>
                            <a:gd name="connsiteX110" fmla="*/ 183356 w 1466850"/>
                            <a:gd name="connsiteY110" fmla="*/ 221456 h 1095375"/>
                            <a:gd name="connsiteX111" fmla="*/ 183356 w 1466850"/>
                            <a:gd name="connsiteY111" fmla="*/ 254794 h 1095375"/>
                            <a:gd name="connsiteX112" fmla="*/ 161925 w 1466850"/>
                            <a:gd name="connsiteY112" fmla="*/ 304800 h 1095375"/>
                            <a:gd name="connsiteX113" fmla="*/ 140494 w 1466850"/>
                            <a:gd name="connsiteY113" fmla="*/ 323850 h 1095375"/>
                            <a:gd name="connsiteX114" fmla="*/ 78581 w 1466850"/>
                            <a:gd name="connsiteY114" fmla="*/ 326232 h 1095375"/>
                            <a:gd name="connsiteX115" fmla="*/ 30956 w 1466850"/>
                            <a:gd name="connsiteY115" fmla="*/ 302419 h 1095375"/>
                            <a:gd name="connsiteX0" fmla="*/ 30956 w 1466850"/>
                            <a:gd name="connsiteY0" fmla="*/ 316706 h 1095375"/>
                            <a:gd name="connsiteX1" fmla="*/ 19050 w 1466850"/>
                            <a:gd name="connsiteY1" fmla="*/ 381000 h 1095375"/>
                            <a:gd name="connsiteX2" fmla="*/ 19050 w 1466850"/>
                            <a:gd name="connsiteY2" fmla="*/ 397669 h 1095375"/>
                            <a:gd name="connsiteX3" fmla="*/ 0 w 1466850"/>
                            <a:gd name="connsiteY3" fmla="*/ 459581 h 1095375"/>
                            <a:gd name="connsiteX4" fmla="*/ 7144 w 1466850"/>
                            <a:gd name="connsiteY4" fmla="*/ 497681 h 1095375"/>
                            <a:gd name="connsiteX5" fmla="*/ 9525 w 1466850"/>
                            <a:gd name="connsiteY5" fmla="*/ 535781 h 1095375"/>
                            <a:gd name="connsiteX6" fmla="*/ 19050 w 1466850"/>
                            <a:gd name="connsiteY6" fmla="*/ 583406 h 1095375"/>
                            <a:gd name="connsiteX7" fmla="*/ 23812 w 1466850"/>
                            <a:gd name="connsiteY7" fmla="*/ 688181 h 1095375"/>
                            <a:gd name="connsiteX8" fmla="*/ 35719 w 1466850"/>
                            <a:gd name="connsiteY8" fmla="*/ 747712 h 1095375"/>
                            <a:gd name="connsiteX9" fmla="*/ 40481 w 1466850"/>
                            <a:gd name="connsiteY9" fmla="*/ 778669 h 1095375"/>
                            <a:gd name="connsiteX10" fmla="*/ 47625 w 1466850"/>
                            <a:gd name="connsiteY10" fmla="*/ 831056 h 1095375"/>
                            <a:gd name="connsiteX11" fmla="*/ 38100 w 1466850"/>
                            <a:gd name="connsiteY11" fmla="*/ 919162 h 1095375"/>
                            <a:gd name="connsiteX12" fmla="*/ 78581 w 1466850"/>
                            <a:gd name="connsiteY12" fmla="*/ 1028700 h 1095375"/>
                            <a:gd name="connsiteX13" fmla="*/ 71437 w 1466850"/>
                            <a:gd name="connsiteY13" fmla="*/ 1095375 h 1095375"/>
                            <a:gd name="connsiteX14" fmla="*/ 242887 w 1466850"/>
                            <a:gd name="connsiteY14" fmla="*/ 1092994 h 1095375"/>
                            <a:gd name="connsiteX15" fmla="*/ 238125 w 1466850"/>
                            <a:gd name="connsiteY15" fmla="*/ 1045369 h 1095375"/>
                            <a:gd name="connsiteX16" fmla="*/ 230981 w 1466850"/>
                            <a:gd name="connsiteY16" fmla="*/ 1035844 h 1095375"/>
                            <a:gd name="connsiteX17" fmla="*/ 252412 w 1466850"/>
                            <a:gd name="connsiteY17" fmla="*/ 1019175 h 1095375"/>
                            <a:gd name="connsiteX18" fmla="*/ 314325 w 1466850"/>
                            <a:gd name="connsiteY18" fmla="*/ 995362 h 1095375"/>
                            <a:gd name="connsiteX19" fmla="*/ 311944 w 1466850"/>
                            <a:gd name="connsiteY19" fmla="*/ 959644 h 1095375"/>
                            <a:gd name="connsiteX20" fmla="*/ 326231 w 1466850"/>
                            <a:gd name="connsiteY20" fmla="*/ 942975 h 1095375"/>
                            <a:gd name="connsiteX21" fmla="*/ 452437 w 1466850"/>
                            <a:gd name="connsiteY21" fmla="*/ 950119 h 1095375"/>
                            <a:gd name="connsiteX22" fmla="*/ 464344 w 1466850"/>
                            <a:gd name="connsiteY22" fmla="*/ 933450 h 1095375"/>
                            <a:gd name="connsiteX23" fmla="*/ 476250 w 1466850"/>
                            <a:gd name="connsiteY23" fmla="*/ 883444 h 1095375"/>
                            <a:gd name="connsiteX24" fmla="*/ 488156 w 1466850"/>
                            <a:gd name="connsiteY24" fmla="*/ 857250 h 1095375"/>
                            <a:gd name="connsiteX25" fmla="*/ 526256 w 1466850"/>
                            <a:gd name="connsiteY25" fmla="*/ 862012 h 1095375"/>
                            <a:gd name="connsiteX26" fmla="*/ 545306 w 1466850"/>
                            <a:gd name="connsiteY26" fmla="*/ 909637 h 1095375"/>
                            <a:gd name="connsiteX27" fmla="*/ 566737 w 1466850"/>
                            <a:gd name="connsiteY27" fmla="*/ 881062 h 1095375"/>
                            <a:gd name="connsiteX28" fmla="*/ 621506 w 1466850"/>
                            <a:gd name="connsiteY28" fmla="*/ 845344 h 1095375"/>
                            <a:gd name="connsiteX29" fmla="*/ 709612 w 1466850"/>
                            <a:gd name="connsiteY29" fmla="*/ 814387 h 1095375"/>
                            <a:gd name="connsiteX30" fmla="*/ 716756 w 1466850"/>
                            <a:gd name="connsiteY30" fmla="*/ 769144 h 1095375"/>
                            <a:gd name="connsiteX31" fmla="*/ 742950 w 1466850"/>
                            <a:gd name="connsiteY31" fmla="*/ 750094 h 1095375"/>
                            <a:gd name="connsiteX32" fmla="*/ 785812 w 1466850"/>
                            <a:gd name="connsiteY32" fmla="*/ 726281 h 1095375"/>
                            <a:gd name="connsiteX33" fmla="*/ 800100 w 1466850"/>
                            <a:gd name="connsiteY33" fmla="*/ 716756 h 1095375"/>
                            <a:gd name="connsiteX34" fmla="*/ 862012 w 1466850"/>
                            <a:gd name="connsiteY34" fmla="*/ 721519 h 1095375"/>
                            <a:gd name="connsiteX35" fmla="*/ 883444 w 1466850"/>
                            <a:gd name="connsiteY35" fmla="*/ 721519 h 1095375"/>
                            <a:gd name="connsiteX36" fmla="*/ 892969 w 1466850"/>
                            <a:gd name="connsiteY36" fmla="*/ 697706 h 1095375"/>
                            <a:gd name="connsiteX37" fmla="*/ 892969 w 1466850"/>
                            <a:gd name="connsiteY37" fmla="*/ 697706 h 1095375"/>
                            <a:gd name="connsiteX38" fmla="*/ 921544 w 1466850"/>
                            <a:gd name="connsiteY38" fmla="*/ 609600 h 1095375"/>
                            <a:gd name="connsiteX39" fmla="*/ 909637 w 1466850"/>
                            <a:gd name="connsiteY39" fmla="*/ 552450 h 1095375"/>
                            <a:gd name="connsiteX40" fmla="*/ 928687 w 1466850"/>
                            <a:gd name="connsiteY40" fmla="*/ 540544 h 1095375"/>
                            <a:gd name="connsiteX41" fmla="*/ 973931 w 1466850"/>
                            <a:gd name="connsiteY41" fmla="*/ 535781 h 1095375"/>
                            <a:gd name="connsiteX42" fmla="*/ 1014412 w 1466850"/>
                            <a:gd name="connsiteY42" fmla="*/ 447675 h 1095375"/>
                            <a:gd name="connsiteX43" fmla="*/ 1038225 w 1466850"/>
                            <a:gd name="connsiteY43" fmla="*/ 445294 h 1095375"/>
                            <a:gd name="connsiteX44" fmla="*/ 1073944 w 1466850"/>
                            <a:gd name="connsiteY44" fmla="*/ 476250 h 1095375"/>
                            <a:gd name="connsiteX45" fmla="*/ 1112044 w 1466850"/>
                            <a:gd name="connsiteY45" fmla="*/ 514350 h 1095375"/>
                            <a:gd name="connsiteX46" fmla="*/ 1171575 w 1466850"/>
                            <a:gd name="connsiteY46" fmla="*/ 540544 h 1095375"/>
                            <a:gd name="connsiteX47" fmla="*/ 1219200 w 1466850"/>
                            <a:gd name="connsiteY47" fmla="*/ 521494 h 1095375"/>
                            <a:gd name="connsiteX48" fmla="*/ 1245394 w 1466850"/>
                            <a:gd name="connsiteY48" fmla="*/ 502444 h 1095375"/>
                            <a:gd name="connsiteX49" fmla="*/ 1278731 w 1466850"/>
                            <a:gd name="connsiteY49" fmla="*/ 511969 h 1095375"/>
                            <a:gd name="connsiteX50" fmla="*/ 1295400 w 1466850"/>
                            <a:gd name="connsiteY50" fmla="*/ 531019 h 1095375"/>
                            <a:gd name="connsiteX51" fmla="*/ 1273969 w 1466850"/>
                            <a:gd name="connsiteY51" fmla="*/ 573881 h 1095375"/>
                            <a:gd name="connsiteX52" fmla="*/ 1271587 w 1466850"/>
                            <a:gd name="connsiteY52" fmla="*/ 602456 h 1095375"/>
                            <a:gd name="connsiteX53" fmla="*/ 1285875 w 1466850"/>
                            <a:gd name="connsiteY53" fmla="*/ 611981 h 1095375"/>
                            <a:gd name="connsiteX54" fmla="*/ 1300162 w 1466850"/>
                            <a:gd name="connsiteY54" fmla="*/ 628650 h 1095375"/>
                            <a:gd name="connsiteX55" fmla="*/ 1321594 w 1466850"/>
                            <a:gd name="connsiteY55" fmla="*/ 666750 h 1095375"/>
                            <a:gd name="connsiteX56" fmla="*/ 1347787 w 1466850"/>
                            <a:gd name="connsiteY56" fmla="*/ 681037 h 1095375"/>
                            <a:gd name="connsiteX57" fmla="*/ 1371600 w 1466850"/>
                            <a:gd name="connsiteY57" fmla="*/ 681037 h 1095375"/>
                            <a:gd name="connsiteX58" fmla="*/ 1376362 w 1466850"/>
                            <a:gd name="connsiteY58" fmla="*/ 628650 h 1095375"/>
                            <a:gd name="connsiteX59" fmla="*/ 1395412 w 1466850"/>
                            <a:gd name="connsiteY59" fmla="*/ 578644 h 1095375"/>
                            <a:gd name="connsiteX60" fmla="*/ 1426369 w 1466850"/>
                            <a:gd name="connsiteY60" fmla="*/ 571500 h 1095375"/>
                            <a:gd name="connsiteX61" fmla="*/ 1466850 w 1466850"/>
                            <a:gd name="connsiteY61" fmla="*/ 552450 h 1095375"/>
                            <a:gd name="connsiteX62" fmla="*/ 1443037 w 1466850"/>
                            <a:gd name="connsiteY62" fmla="*/ 509587 h 1095375"/>
                            <a:gd name="connsiteX63" fmla="*/ 1414462 w 1466850"/>
                            <a:gd name="connsiteY63" fmla="*/ 464344 h 1095375"/>
                            <a:gd name="connsiteX64" fmla="*/ 1388269 w 1466850"/>
                            <a:gd name="connsiteY64" fmla="*/ 438150 h 1095375"/>
                            <a:gd name="connsiteX65" fmla="*/ 1404937 w 1466850"/>
                            <a:gd name="connsiteY65" fmla="*/ 400050 h 1095375"/>
                            <a:gd name="connsiteX66" fmla="*/ 1404937 w 1466850"/>
                            <a:gd name="connsiteY66" fmla="*/ 383381 h 1095375"/>
                            <a:gd name="connsiteX67" fmla="*/ 1431131 w 1466850"/>
                            <a:gd name="connsiteY67" fmla="*/ 338137 h 1095375"/>
                            <a:gd name="connsiteX68" fmla="*/ 1419225 w 1466850"/>
                            <a:gd name="connsiteY68" fmla="*/ 264319 h 1095375"/>
                            <a:gd name="connsiteX69" fmla="*/ 1438275 w 1466850"/>
                            <a:gd name="connsiteY69" fmla="*/ 202406 h 1095375"/>
                            <a:gd name="connsiteX70" fmla="*/ 1435894 w 1466850"/>
                            <a:gd name="connsiteY70" fmla="*/ 173831 h 1095375"/>
                            <a:gd name="connsiteX71" fmla="*/ 1404937 w 1466850"/>
                            <a:gd name="connsiteY71" fmla="*/ 164306 h 1095375"/>
                            <a:gd name="connsiteX72" fmla="*/ 1364456 w 1466850"/>
                            <a:gd name="connsiteY72" fmla="*/ 154781 h 1095375"/>
                            <a:gd name="connsiteX73" fmla="*/ 1293019 w 1466850"/>
                            <a:gd name="connsiteY73" fmla="*/ 154781 h 1095375"/>
                            <a:gd name="connsiteX74" fmla="*/ 1233487 w 1466850"/>
                            <a:gd name="connsiteY74" fmla="*/ 121444 h 1095375"/>
                            <a:gd name="connsiteX75" fmla="*/ 1207294 w 1466850"/>
                            <a:gd name="connsiteY75" fmla="*/ 114300 h 1095375"/>
                            <a:gd name="connsiteX76" fmla="*/ 1188244 w 1466850"/>
                            <a:gd name="connsiteY76" fmla="*/ 126206 h 1095375"/>
                            <a:gd name="connsiteX77" fmla="*/ 1133475 w 1466850"/>
                            <a:gd name="connsiteY77" fmla="*/ 188119 h 1095375"/>
                            <a:gd name="connsiteX78" fmla="*/ 1116806 w 1466850"/>
                            <a:gd name="connsiteY78" fmla="*/ 188119 h 1095375"/>
                            <a:gd name="connsiteX79" fmla="*/ 1078706 w 1466850"/>
                            <a:gd name="connsiteY79" fmla="*/ 142875 h 1095375"/>
                            <a:gd name="connsiteX80" fmla="*/ 1054894 w 1466850"/>
                            <a:gd name="connsiteY80" fmla="*/ 138112 h 1095375"/>
                            <a:gd name="connsiteX81" fmla="*/ 997744 w 1466850"/>
                            <a:gd name="connsiteY81" fmla="*/ 157162 h 1095375"/>
                            <a:gd name="connsiteX82" fmla="*/ 973931 w 1466850"/>
                            <a:gd name="connsiteY82" fmla="*/ 178594 h 1095375"/>
                            <a:gd name="connsiteX83" fmla="*/ 928687 w 1466850"/>
                            <a:gd name="connsiteY83" fmla="*/ 173831 h 1095375"/>
                            <a:gd name="connsiteX84" fmla="*/ 878681 w 1466850"/>
                            <a:gd name="connsiteY84" fmla="*/ 164306 h 1095375"/>
                            <a:gd name="connsiteX85" fmla="*/ 864394 w 1466850"/>
                            <a:gd name="connsiteY85" fmla="*/ 83344 h 1095375"/>
                            <a:gd name="connsiteX86" fmla="*/ 845344 w 1466850"/>
                            <a:gd name="connsiteY86" fmla="*/ 69056 h 1095375"/>
                            <a:gd name="connsiteX87" fmla="*/ 747712 w 1466850"/>
                            <a:gd name="connsiteY87" fmla="*/ 119062 h 1095375"/>
                            <a:gd name="connsiteX88" fmla="*/ 721519 w 1466850"/>
                            <a:gd name="connsiteY88" fmla="*/ 140494 h 1095375"/>
                            <a:gd name="connsiteX89" fmla="*/ 709612 w 1466850"/>
                            <a:gd name="connsiteY89" fmla="*/ 190500 h 1095375"/>
                            <a:gd name="connsiteX90" fmla="*/ 707231 w 1466850"/>
                            <a:gd name="connsiteY90" fmla="*/ 195262 h 1095375"/>
                            <a:gd name="connsiteX91" fmla="*/ 654844 w 1466850"/>
                            <a:gd name="connsiteY91" fmla="*/ 190500 h 1095375"/>
                            <a:gd name="connsiteX92" fmla="*/ 633412 w 1466850"/>
                            <a:gd name="connsiteY92" fmla="*/ 180975 h 1095375"/>
                            <a:gd name="connsiteX93" fmla="*/ 614362 w 1466850"/>
                            <a:gd name="connsiteY93" fmla="*/ 142875 h 1095375"/>
                            <a:gd name="connsiteX94" fmla="*/ 590550 w 1466850"/>
                            <a:gd name="connsiteY94" fmla="*/ 130969 h 1095375"/>
                            <a:gd name="connsiteX95" fmla="*/ 540544 w 1466850"/>
                            <a:gd name="connsiteY95" fmla="*/ 161925 h 1095375"/>
                            <a:gd name="connsiteX96" fmla="*/ 507206 w 1466850"/>
                            <a:gd name="connsiteY96" fmla="*/ 154781 h 1095375"/>
                            <a:gd name="connsiteX97" fmla="*/ 495300 w 1466850"/>
                            <a:gd name="connsiteY97" fmla="*/ 123825 h 1095375"/>
                            <a:gd name="connsiteX98" fmla="*/ 490537 w 1466850"/>
                            <a:gd name="connsiteY98" fmla="*/ 114300 h 1095375"/>
                            <a:gd name="connsiteX99" fmla="*/ 431006 w 1466850"/>
                            <a:gd name="connsiteY99" fmla="*/ 97631 h 1095375"/>
                            <a:gd name="connsiteX100" fmla="*/ 442912 w 1466850"/>
                            <a:gd name="connsiteY100" fmla="*/ 33337 h 1095375"/>
                            <a:gd name="connsiteX101" fmla="*/ 423862 w 1466850"/>
                            <a:gd name="connsiteY101" fmla="*/ 19050 h 1095375"/>
                            <a:gd name="connsiteX102" fmla="*/ 335756 w 1466850"/>
                            <a:gd name="connsiteY102" fmla="*/ 0 h 1095375"/>
                            <a:gd name="connsiteX103" fmla="*/ 302419 w 1466850"/>
                            <a:gd name="connsiteY103" fmla="*/ 35719 h 1095375"/>
                            <a:gd name="connsiteX104" fmla="*/ 266700 w 1466850"/>
                            <a:gd name="connsiteY104" fmla="*/ 50006 h 1095375"/>
                            <a:gd name="connsiteX105" fmla="*/ 271462 w 1466850"/>
                            <a:gd name="connsiteY105" fmla="*/ 95250 h 1095375"/>
                            <a:gd name="connsiteX106" fmla="*/ 316706 w 1466850"/>
                            <a:gd name="connsiteY106" fmla="*/ 121444 h 1095375"/>
                            <a:gd name="connsiteX107" fmla="*/ 302419 w 1466850"/>
                            <a:gd name="connsiteY107" fmla="*/ 145256 h 1095375"/>
                            <a:gd name="connsiteX108" fmla="*/ 247650 w 1466850"/>
                            <a:gd name="connsiteY108" fmla="*/ 159544 h 1095375"/>
                            <a:gd name="connsiteX109" fmla="*/ 214312 w 1466850"/>
                            <a:gd name="connsiteY109" fmla="*/ 216694 h 1095375"/>
                            <a:gd name="connsiteX110" fmla="*/ 183356 w 1466850"/>
                            <a:gd name="connsiteY110" fmla="*/ 221456 h 1095375"/>
                            <a:gd name="connsiteX111" fmla="*/ 183356 w 1466850"/>
                            <a:gd name="connsiteY111" fmla="*/ 254794 h 1095375"/>
                            <a:gd name="connsiteX112" fmla="*/ 161925 w 1466850"/>
                            <a:gd name="connsiteY112" fmla="*/ 304800 h 1095375"/>
                            <a:gd name="connsiteX113" fmla="*/ 140494 w 1466850"/>
                            <a:gd name="connsiteY113" fmla="*/ 323850 h 1095375"/>
                            <a:gd name="connsiteX114" fmla="*/ 78581 w 1466850"/>
                            <a:gd name="connsiteY114" fmla="*/ 326232 h 1095375"/>
                            <a:gd name="connsiteX115" fmla="*/ 30956 w 1466850"/>
                            <a:gd name="connsiteY115" fmla="*/ 316706 h 1095375"/>
                            <a:gd name="connsiteX0" fmla="*/ 30956 w 1466850"/>
                            <a:gd name="connsiteY0" fmla="*/ 295274 h 1095375"/>
                            <a:gd name="connsiteX1" fmla="*/ 19050 w 1466850"/>
                            <a:gd name="connsiteY1" fmla="*/ 381000 h 1095375"/>
                            <a:gd name="connsiteX2" fmla="*/ 19050 w 1466850"/>
                            <a:gd name="connsiteY2" fmla="*/ 397669 h 1095375"/>
                            <a:gd name="connsiteX3" fmla="*/ 0 w 1466850"/>
                            <a:gd name="connsiteY3" fmla="*/ 459581 h 1095375"/>
                            <a:gd name="connsiteX4" fmla="*/ 7144 w 1466850"/>
                            <a:gd name="connsiteY4" fmla="*/ 497681 h 1095375"/>
                            <a:gd name="connsiteX5" fmla="*/ 9525 w 1466850"/>
                            <a:gd name="connsiteY5" fmla="*/ 535781 h 1095375"/>
                            <a:gd name="connsiteX6" fmla="*/ 19050 w 1466850"/>
                            <a:gd name="connsiteY6" fmla="*/ 583406 h 1095375"/>
                            <a:gd name="connsiteX7" fmla="*/ 23812 w 1466850"/>
                            <a:gd name="connsiteY7" fmla="*/ 688181 h 1095375"/>
                            <a:gd name="connsiteX8" fmla="*/ 35719 w 1466850"/>
                            <a:gd name="connsiteY8" fmla="*/ 747712 h 1095375"/>
                            <a:gd name="connsiteX9" fmla="*/ 40481 w 1466850"/>
                            <a:gd name="connsiteY9" fmla="*/ 778669 h 1095375"/>
                            <a:gd name="connsiteX10" fmla="*/ 47625 w 1466850"/>
                            <a:gd name="connsiteY10" fmla="*/ 831056 h 1095375"/>
                            <a:gd name="connsiteX11" fmla="*/ 38100 w 1466850"/>
                            <a:gd name="connsiteY11" fmla="*/ 919162 h 1095375"/>
                            <a:gd name="connsiteX12" fmla="*/ 78581 w 1466850"/>
                            <a:gd name="connsiteY12" fmla="*/ 1028700 h 1095375"/>
                            <a:gd name="connsiteX13" fmla="*/ 71437 w 1466850"/>
                            <a:gd name="connsiteY13" fmla="*/ 1095375 h 1095375"/>
                            <a:gd name="connsiteX14" fmla="*/ 242887 w 1466850"/>
                            <a:gd name="connsiteY14" fmla="*/ 1092994 h 1095375"/>
                            <a:gd name="connsiteX15" fmla="*/ 238125 w 1466850"/>
                            <a:gd name="connsiteY15" fmla="*/ 1045369 h 1095375"/>
                            <a:gd name="connsiteX16" fmla="*/ 230981 w 1466850"/>
                            <a:gd name="connsiteY16" fmla="*/ 1035844 h 1095375"/>
                            <a:gd name="connsiteX17" fmla="*/ 252412 w 1466850"/>
                            <a:gd name="connsiteY17" fmla="*/ 1019175 h 1095375"/>
                            <a:gd name="connsiteX18" fmla="*/ 314325 w 1466850"/>
                            <a:gd name="connsiteY18" fmla="*/ 995362 h 1095375"/>
                            <a:gd name="connsiteX19" fmla="*/ 311944 w 1466850"/>
                            <a:gd name="connsiteY19" fmla="*/ 959644 h 1095375"/>
                            <a:gd name="connsiteX20" fmla="*/ 326231 w 1466850"/>
                            <a:gd name="connsiteY20" fmla="*/ 942975 h 1095375"/>
                            <a:gd name="connsiteX21" fmla="*/ 452437 w 1466850"/>
                            <a:gd name="connsiteY21" fmla="*/ 950119 h 1095375"/>
                            <a:gd name="connsiteX22" fmla="*/ 464344 w 1466850"/>
                            <a:gd name="connsiteY22" fmla="*/ 933450 h 1095375"/>
                            <a:gd name="connsiteX23" fmla="*/ 476250 w 1466850"/>
                            <a:gd name="connsiteY23" fmla="*/ 883444 h 1095375"/>
                            <a:gd name="connsiteX24" fmla="*/ 488156 w 1466850"/>
                            <a:gd name="connsiteY24" fmla="*/ 857250 h 1095375"/>
                            <a:gd name="connsiteX25" fmla="*/ 526256 w 1466850"/>
                            <a:gd name="connsiteY25" fmla="*/ 862012 h 1095375"/>
                            <a:gd name="connsiteX26" fmla="*/ 545306 w 1466850"/>
                            <a:gd name="connsiteY26" fmla="*/ 909637 h 1095375"/>
                            <a:gd name="connsiteX27" fmla="*/ 566737 w 1466850"/>
                            <a:gd name="connsiteY27" fmla="*/ 881062 h 1095375"/>
                            <a:gd name="connsiteX28" fmla="*/ 621506 w 1466850"/>
                            <a:gd name="connsiteY28" fmla="*/ 845344 h 1095375"/>
                            <a:gd name="connsiteX29" fmla="*/ 709612 w 1466850"/>
                            <a:gd name="connsiteY29" fmla="*/ 814387 h 1095375"/>
                            <a:gd name="connsiteX30" fmla="*/ 716756 w 1466850"/>
                            <a:gd name="connsiteY30" fmla="*/ 769144 h 1095375"/>
                            <a:gd name="connsiteX31" fmla="*/ 742950 w 1466850"/>
                            <a:gd name="connsiteY31" fmla="*/ 750094 h 1095375"/>
                            <a:gd name="connsiteX32" fmla="*/ 785812 w 1466850"/>
                            <a:gd name="connsiteY32" fmla="*/ 726281 h 1095375"/>
                            <a:gd name="connsiteX33" fmla="*/ 800100 w 1466850"/>
                            <a:gd name="connsiteY33" fmla="*/ 716756 h 1095375"/>
                            <a:gd name="connsiteX34" fmla="*/ 862012 w 1466850"/>
                            <a:gd name="connsiteY34" fmla="*/ 721519 h 1095375"/>
                            <a:gd name="connsiteX35" fmla="*/ 883444 w 1466850"/>
                            <a:gd name="connsiteY35" fmla="*/ 721519 h 1095375"/>
                            <a:gd name="connsiteX36" fmla="*/ 892969 w 1466850"/>
                            <a:gd name="connsiteY36" fmla="*/ 697706 h 1095375"/>
                            <a:gd name="connsiteX37" fmla="*/ 892969 w 1466850"/>
                            <a:gd name="connsiteY37" fmla="*/ 697706 h 1095375"/>
                            <a:gd name="connsiteX38" fmla="*/ 921544 w 1466850"/>
                            <a:gd name="connsiteY38" fmla="*/ 609600 h 1095375"/>
                            <a:gd name="connsiteX39" fmla="*/ 909637 w 1466850"/>
                            <a:gd name="connsiteY39" fmla="*/ 552450 h 1095375"/>
                            <a:gd name="connsiteX40" fmla="*/ 928687 w 1466850"/>
                            <a:gd name="connsiteY40" fmla="*/ 540544 h 1095375"/>
                            <a:gd name="connsiteX41" fmla="*/ 973931 w 1466850"/>
                            <a:gd name="connsiteY41" fmla="*/ 535781 h 1095375"/>
                            <a:gd name="connsiteX42" fmla="*/ 1014412 w 1466850"/>
                            <a:gd name="connsiteY42" fmla="*/ 447675 h 1095375"/>
                            <a:gd name="connsiteX43" fmla="*/ 1038225 w 1466850"/>
                            <a:gd name="connsiteY43" fmla="*/ 445294 h 1095375"/>
                            <a:gd name="connsiteX44" fmla="*/ 1073944 w 1466850"/>
                            <a:gd name="connsiteY44" fmla="*/ 476250 h 1095375"/>
                            <a:gd name="connsiteX45" fmla="*/ 1112044 w 1466850"/>
                            <a:gd name="connsiteY45" fmla="*/ 514350 h 1095375"/>
                            <a:gd name="connsiteX46" fmla="*/ 1171575 w 1466850"/>
                            <a:gd name="connsiteY46" fmla="*/ 540544 h 1095375"/>
                            <a:gd name="connsiteX47" fmla="*/ 1219200 w 1466850"/>
                            <a:gd name="connsiteY47" fmla="*/ 521494 h 1095375"/>
                            <a:gd name="connsiteX48" fmla="*/ 1245394 w 1466850"/>
                            <a:gd name="connsiteY48" fmla="*/ 502444 h 1095375"/>
                            <a:gd name="connsiteX49" fmla="*/ 1278731 w 1466850"/>
                            <a:gd name="connsiteY49" fmla="*/ 511969 h 1095375"/>
                            <a:gd name="connsiteX50" fmla="*/ 1295400 w 1466850"/>
                            <a:gd name="connsiteY50" fmla="*/ 531019 h 1095375"/>
                            <a:gd name="connsiteX51" fmla="*/ 1273969 w 1466850"/>
                            <a:gd name="connsiteY51" fmla="*/ 573881 h 1095375"/>
                            <a:gd name="connsiteX52" fmla="*/ 1271587 w 1466850"/>
                            <a:gd name="connsiteY52" fmla="*/ 602456 h 1095375"/>
                            <a:gd name="connsiteX53" fmla="*/ 1285875 w 1466850"/>
                            <a:gd name="connsiteY53" fmla="*/ 611981 h 1095375"/>
                            <a:gd name="connsiteX54" fmla="*/ 1300162 w 1466850"/>
                            <a:gd name="connsiteY54" fmla="*/ 628650 h 1095375"/>
                            <a:gd name="connsiteX55" fmla="*/ 1321594 w 1466850"/>
                            <a:gd name="connsiteY55" fmla="*/ 666750 h 1095375"/>
                            <a:gd name="connsiteX56" fmla="*/ 1347787 w 1466850"/>
                            <a:gd name="connsiteY56" fmla="*/ 681037 h 1095375"/>
                            <a:gd name="connsiteX57" fmla="*/ 1371600 w 1466850"/>
                            <a:gd name="connsiteY57" fmla="*/ 681037 h 1095375"/>
                            <a:gd name="connsiteX58" fmla="*/ 1376362 w 1466850"/>
                            <a:gd name="connsiteY58" fmla="*/ 628650 h 1095375"/>
                            <a:gd name="connsiteX59" fmla="*/ 1395412 w 1466850"/>
                            <a:gd name="connsiteY59" fmla="*/ 578644 h 1095375"/>
                            <a:gd name="connsiteX60" fmla="*/ 1426369 w 1466850"/>
                            <a:gd name="connsiteY60" fmla="*/ 571500 h 1095375"/>
                            <a:gd name="connsiteX61" fmla="*/ 1466850 w 1466850"/>
                            <a:gd name="connsiteY61" fmla="*/ 552450 h 1095375"/>
                            <a:gd name="connsiteX62" fmla="*/ 1443037 w 1466850"/>
                            <a:gd name="connsiteY62" fmla="*/ 509587 h 1095375"/>
                            <a:gd name="connsiteX63" fmla="*/ 1414462 w 1466850"/>
                            <a:gd name="connsiteY63" fmla="*/ 464344 h 1095375"/>
                            <a:gd name="connsiteX64" fmla="*/ 1388269 w 1466850"/>
                            <a:gd name="connsiteY64" fmla="*/ 438150 h 1095375"/>
                            <a:gd name="connsiteX65" fmla="*/ 1404937 w 1466850"/>
                            <a:gd name="connsiteY65" fmla="*/ 400050 h 1095375"/>
                            <a:gd name="connsiteX66" fmla="*/ 1404937 w 1466850"/>
                            <a:gd name="connsiteY66" fmla="*/ 383381 h 1095375"/>
                            <a:gd name="connsiteX67" fmla="*/ 1431131 w 1466850"/>
                            <a:gd name="connsiteY67" fmla="*/ 338137 h 1095375"/>
                            <a:gd name="connsiteX68" fmla="*/ 1419225 w 1466850"/>
                            <a:gd name="connsiteY68" fmla="*/ 264319 h 1095375"/>
                            <a:gd name="connsiteX69" fmla="*/ 1438275 w 1466850"/>
                            <a:gd name="connsiteY69" fmla="*/ 202406 h 1095375"/>
                            <a:gd name="connsiteX70" fmla="*/ 1435894 w 1466850"/>
                            <a:gd name="connsiteY70" fmla="*/ 173831 h 1095375"/>
                            <a:gd name="connsiteX71" fmla="*/ 1404937 w 1466850"/>
                            <a:gd name="connsiteY71" fmla="*/ 164306 h 1095375"/>
                            <a:gd name="connsiteX72" fmla="*/ 1364456 w 1466850"/>
                            <a:gd name="connsiteY72" fmla="*/ 154781 h 1095375"/>
                            <a:gd name="connsiteX73" fmla="*/ 1293019 w 1466850"/>
                            <a:gd name="connsiteY73" fmla="*/ 154781 h 1095375"/>
                            <a:gd name="connsiteX74" fmla="*/ 1233487 w 1466850"/>
                            <a:gd name="connsiteY74" fmla="*/ 121444 h 1095375"/>
                            <a:gd name="connsiteX75" fmla="*/ 1207294 w 1466850"/>
                            <a:gd name="connsiteY75" fmla="*/ 114300 h 1095375"/>
                            <a:gd name="connsiteX76" fmla="*/ 1188244 w 1466850"/>
                            <a:gd name="connsiteY76" fmla="*/ 126206 h 1095375"/>
                            <a:gd name="connsiteX77" fmla="*/ 1133475 w 1466850"/>
                            <a:gd name="connsiteY77" fmla="*/ 188119 h 1095375"/>
                            <a:gd name="connsiteX78" fmla="*/ 1116806 w 1466850"/>
                            <a:gd name="connsiteY78" fmla="*/ 188119 h 1095375"/>
                            <a:gd name="connsiteX79" fmla="*/ 1078706 w 1466850"/>
                            <a:gd name="connsiteY79" fmla="*/ 142875 h 1095375"/>
                            <a:gd name="connsiteX80" fmla="*/ 1054894 w 1466850"/>
                            <a:gd name="connsiteY80" fmla="*/ 138112 h 1095375"/>
                            <a:gd name="connsiteX81" fmla="*/ 997744 w 1466850"/>
                            <a:gd name="connsiteY81" fmla="*/ 157162 h 1095375"/>
                            <a:gd name="connsiteX82" fmla="*/ 973931 w 1466850"/>
                            <a:gd name="connsiteY82" fmla="*/ 178594 h 1095375"/>
                            <a:gd name="connsiteX83" fmla="*/ 928687 w 1466850"/>
                            <a:gd name="connsiteY83" fmla="*/ 173831 h 1095375"/>
                            <a:gd name="connsiteX84" fmla="*/ 878681 w 1466850"/>
                            <a:gd name="connsiteY84" fmla="*/ 164306 h 1095375"/>
                            <a:gd name="connsiteX85" fmla="*/ 864394 w 1466850"/>
                            <a:gd name="connsiteY85" fmla="*/ 83344 h 1095375"/>
                            <a:gd name="connsiteX86" fmla="*/ 845344 w 1466850"/>
                            <a:gd name="connsiteY86" fmla="*/ 69056 h 1095375"/>
                            <a:gd name="connsiteX87" fmla="*/ 747712 w 1466850"/>
                            <a:gd name="connsiteY87" fmla="*/ 119062 h 1095375"/>
                            <a:gd name="connsiteX88" fmla="*/ 721519 w 1466850"/>
                            <a:gd name="connsiteY88" fmla="*/ 140494 h 1095375"/>
                            <a:gd name="connsiteX89" fmla="*/ 709612 w 1466850"/>
                            <a:gd name="connsiteY89" fmla="*/ 190500 h 1095375"/>
                            <a:gd name="connsiteX90" fmla="*/ 707231 w 1466850"/>
                            <a:gd name="connsiteY90" fmla="*/ 195262 h 1095375"/>
                            <a:gd name="connsiteX91" fmla="*/ 654844 w 1466850"/>
                            <a:gd name="connsiteY91" fmla="*/ 190500 h 1095375"/>
                            <a:gd name="connsiteX92" fmla="*/ 633412 w 1466850"/>
                            <a:gd name="connsiteY92" fmla="*/ 180975 h 1095375"/>
                            <a:gd name="connsiteX93" fmla="*/ 614362 w 1466850"/>
                            <a:gd name="connsiteY93" fmla="*/ 142875 h 1095375"/>
                            <a:gd name="connsiteX94" fmla="*/ 590550 w 1466850"/>
                            <a:gd name="connsiteY94" fmla="*/ 130969 h 1095375"/>
                            <a:gd name="connsiteX95" fmla="*/ 540544 w 1466850"/>
                            <a:gd name="connsiteY95" fmla="*/ 161925 h 1095375"/>
                            <a:gd name="connsiteX96" fmla="*/ 507206 w 1466850"/>
                            <a:gd name="connsiteY96" fmla="*/ 154781 h 1095375"/>
                            <a:gd name="connsiteX97" fmla="*/ 495300 w 1466850"/>
                            <a:gd name="connsiteY97" fmla="*/ 123825 h 1095375"/>
                            <a:gd name="connsiteX98" fmla="*/ 490537 w 1466850"/>
                            <a:gd name="connsiteY98" fmla="*/ 114300 h 1095375"/>
                            <a:gd name="connsiteX99" fmla="*/ 431006 w 1466850"/>
                            <a:gd name="connsiteY99" fmla="*/ 97631 h 1095375"/>
                            <a:gd name="connsiteX100" fmla="*/ 442912 w 1466850"/>
                            <a:gd name="connsiteY100" fmla="*/ 33337 h 1095375"/>
                            <a:gd name="connsiteX101" fmla="*/ 423862 w 1466850"/>
                            <a:gd name="connsiteY101" fmla="*/ 19050 h 1095375"/>
                            <a:gd name="connsiteX102" fmla="*/ 335756 w 1466850"/>
                            <a:gd name="connsiteY102" fmla="*/ 0 h 1095375"/>
                            <a:gd name="connsiteX103" fmla="*/ 302419 w 1466850"/>
                            <a:gd name="connsiteY103" fmla="*/ 35719 h 1095375"/>
                            <a:gd name="connsiteX104" fmla="*/ 266700 w 1466850"/>
                            <a:gd name="connsiteY104" fmla="*/ 50006 h 1095375"/>
                            <a:gd name="connsiteX105" fmla="*/ 271462 w 1466850"/>
                            <a:gd name="connsiteY105" fmla="*/ 95250 h 1095375"/>
                            <a:gd name="connsiteX106" fmla="*/ 316706 w 1466850"/>
                            <a:gd name="connsiteY106" fmla="*/ 121444 h 1095375"/>
                            <a:gd name="connsiteX107" fmla="*/ 302419 w 1466850"/>
                            <a:gd name="connsiteY107" fmla="*/ 145256 h 1095375"/>
                            <a:gd name="connsiteX108" fmla="*/ 247650 w 1466850"/>
                            <a:gd name="connsiteY108" fmla="*/ 159544 h 1095375"/>
                            <a:gd name="connsiteX109" fmla="*/ 214312 w 1466850"/>
                            <a:gd name="connsiteY109" fmla="*/ 216694 h 1095375"/>
                            <a:gd name="connsiteX110" fmla="*/ 183356 w 1466850"/>
                            <a:gd name="connsiteY110" fmla="*/ 221456 h 1095375"/>
                            <a:gd name="connsiteX111" fmla="*/ 183356 w 1466850"/>
                            <a:gd name="connsiteY111" fmla="*/ 254794 h 1095375"/>
                            <a:gd name="connsiteX112" fmla="*/ 161925 w 1466850"/>
                            <a:gd name="connsiteY112" fmla="*/ 304800 h 1095375"/>
                            <a:gd name="connsiteX113" fmla="*/ 140494 w 1466850"/>
                            <a:gd name="connsiteY113" fmla="*/ 323850 h 1095375"/>
                            <a:gd name="connsiteX114" fmla="*/ 78581 w 1466850"/>
                            <a:gd name="connsiteY114" fmla="*/ 326232 h 1095375"/>
                            <a:gd name="connsiteX115" fmla="*/ 30956 w 1466850"/>
                            <a:gd name="connsiteY115" fmla="*/ 295274 h 1095375"/>
                            <a:gd name="connsiteX0" fmla="*/ 30956 w 1466850"/>
                            <a:gd name="connsiteY0" fmla="*/ 295274 h 1095375"/>
                            <a:gd name="connsiteX1" fmla="*/ 19050 w 1466850"/>
                            <a:gd name="connsiteY1" fmla="*/ 381000 h 1095375"/>
                            <a:gd name="connsiteX2" fmla="*/ 19050 w 1466850"/>
                            <a:gd name="connsiteY2" fmla="*/ 397669 h 1095375"/>
                            <a:gd name="connsiteX3" fmla="*/ 0 w 1466850"/>
                            <a:gd name="connsiteY3" fmla="*/ 459581 h 1095375"/>
                            <a:gd name="connsiteX4" fmla="*/ 7144 w 1466850"/>
                            <a:gd name="connsiteY4" fmla="*/ 497681 h 1095375"/>
                            <a:gd name="connsiteX5" fmla="*/ 9525 w 1466850"/>
                            <a:gd name="connsiteY5" fmla="*/ 535781 h 1095375"/>
                            <a:gd name="connsiteX6" fmla="*/ 19050 w 1466850"/>
                            <a:gd name="connsiteY6" fmla="*/ 583406 h 1095375"/>
                            <a:gd name="connsiteX7" fmla="*/ 23812 w 1466850"/>
                            <a:gd name="connsiteY7" fmla="*/ 688181 h 1095375"/>
                            <a:gd name="connsiteX8" fmla="*/ 35719 w 1466850"/>
                            <a:gd name="connsiteY8" fmla="*/ 747712 h 1095375"/>
                            <a:gd name="connsiteX9" fmla="*/ 40481 w 1466850"/>
                            <a:gd name="connsiteY9" fmla="*/ 778669 h 1095375"/>
                            <a:gd name="connsiteX10" fmla="*/ 47625 w 1466850"/>
                            <a:gd name="connsiteY10" fmla="*/ 831056 h 1095375"/>
                            <a:gd name="connsiteX11" fmla="*/ 38100 w 1466850"/>
                            <a:gd name="connsiteY11" fmla="*/ 919162 h 1095375"/>
                            <a:gd name="connsiteX12" fmla="*/ 78581 w 1466850"/>
                            <a:gd name="connsiteY12" fmla="*/ 1028700 h 1095375"/>
                            <a:gd name="connsiteX13" fmla="*/ 71437 w 1466850"/>
                            <a:gd name="connsiteY13" fmla="*/ 1095375 h 1095375"/>
                            <a:gd name="connsiteX14" fmla="*/ 242887 w 1466850"/>
                            <a:gd name="connsiteY14" fmla="*/ 1092994 h 1095375"/>
                            <a:gd name="connsiteX15" fmla="*/ 238125 w 1466850"/>
                            <a:gd name="connsiteY15" fmla="*/ 1045369 h 1095375"/>
                            <a:gd name="connsiteX16" fmla="*/ 230981 w 1466850"/>
                            <a:gd name="connsiteY16" fmla="*/ 1035844 h 1095375"/>
                            <a:gd name="connsiteX17" fmla="*/ 252412 w 1466850"/>
                            <a:gd name="connsiteY17" fmla="*/ 1019175 h 1095375"/>
                            <a:gd name="connsiteX18" fmla="*/ 314325 w 1466850"/>
                            <a:gd name="connsiteY18" fmla="*/ 995362 h 1095375"/>
                            <a:gd name="connsiteX19" fmla="*/ 311944 w 1466850"/>
                            <a:gd name="connsiteY19" fmla="*/ 959644 h 1095375"/>
                            <a:gd name="connsiteX20" fmla="*/ 326231 w 1466850"/>
                            <a:gd name="connsiteY20" fmla="*/ 942975 h 1095375"/>
                            <a:gd name="connsiteX21" fmla="*/ 452437 w 1466850"/>
                            <a:gd name="connsiteY21" fmla="*/ 950119 h 1095375"/>
                            <a:gd name="connsiteX22" fmla="*/ 464344 w 1466850"/>
                            <a:gd name="connsiteY22" fmla="*/ 933450 h 1095375"/>
                            <a:gd name="connsiteX23" fmla="*/ 476250 w 1466850"/>
                            <a:gd name="connsiteY23" fmla="*/ 883444 h 1095375"/>
                            <a:gd name="connsiteX24" fmla="*/ 488156 w 1466850"/>
                            <a:gd name="connsiteY24" fmla="*/ 857250 h 1095375"/>
                            <a:gd name="connsiteX25" fmla="*/ 526256 w 1466850"/>
                            <a:gd name="connsiteY25" fmla="*/ 862012 h 1095375"/>
                            <a:gd name="connsiteX26" fmla="*/ 545306 w 1466850"/>
                            <a:gd name="connsiteY26" fmla="*/ 909637 h 1095375"/>
                            <a:gd name="connsiteX27" fmla="*/ 566737 w 1466850"/>
                            <a:gd name="connsiteY27" fmla="*/ 881062 h 1095375"/>
                            <a:gd name="connsiteX28" fmla="*/ 621506 w 1466850"/>
                            <a:gd name="connsiteY28" fmla="*/ 845344 h 1095375"/>
                            <a:gd name="connsiteX29" fmla="*/ 709612 w 1466850"/>
                            <a:gd name="connsiteY29" fmla="*/ 814387 h 1095375"/>
                            <a:gd name="connsiteX30" fmla="*/ 716756 w 1466850"/>
                            <a:gd name="connsiteY30" fmla="*/ 769144 h 1095375"/>
                            <a:gd name="connsiteX31" fmla="*/ 742950 w 1466850"/>
                            <a:gd name="connsiteY31" fmla="*/ 750094 h 1095375"/>
                            <a:gd name="connsiteX32" fmla="*/ 785812 w 1466850"/>
                            <a:gd name="connsiteY32" fmla="*/ 726281 h 1095375"/>
                            <a:gd name="connsiteX33" fmla="*/ 800100 w 1466850"/>
                            <a:gd name="connsiteY33" fmla="*/ 716756 h 1095375"/>
                            <a:gd name="connsiteX34" fmla="*/ 862012 w 1466850"/>
                            <a:gd name="connsiteY34" fmla="*/ 721519 h 1095375"/>
                            <a:gd name="connsiteX35" fmla="*/ 883444 w 1466850"/>
                            <a:gd name="connsiteY35" fmla="*/ 721519 h 1095375"/>
                            <a:gd name="connsiteX36" fmla="*/ 892969 w 1466850"/>
                            <a:gd name="connsiteY36" fmla="*/ 697706 h 1095375"/>
                            <a:gd name="connsiteX37" fmla="*/ 892969 w 1466850"/>
                            <a:gd name="connsiteY37" fmla="*/ 697706 h 1095375"/>
                            <a:gd name="connsiteX38" fmla="*/ 921544 w 1466850"/>
                            <a:gd name="connsiteY38" fmla="*/ 609600 h 1095375"/>
                            <a:gd name="connsiteX39" fmla="*/ 909637 w 1466850"/>
                            <a:gd name="connsiteY39" fmla="*/ 552450 h 1095375"/>
                            <a:gd name="connsiteX40" fmla="*/ 928687 w 1466850"/>
                            <a:gd name="connsiteY40" fmla="*/ 540544 h 1095375"/>
                            <a:gd name="connsiteX41" fmla="*/ 973931 w 1466850"/>
                            <a:gd name="connsiteY41" fmla="*/ 535781 h 1095375"/>
                            <a:gd name="connsiteX42" fmla="*/ 1014412 w 1466850"/>
                            <a:gd name="connsiteY42" fmla="*/ 447675 h 1095375"/>
                            <a:gd name="connsiteX43" fmla="*/ 1038225 w 1466850"/>
                            <a:gd name="connsiteY43" fmla="*/ 445294 h 1095375"/>
                            <a:gd name="connsiteX44" fmla="*/ 1073944 w 1466850"/>
                            <a:gd name="connsiteY44" fmla="*/ 476250 h 1095375"/>
                            <a:gd name="connsiteX45" fmla="*/ 1112044 w 1466850"/>
                            <a:gd name="connsiteY45" fmla="*/ 514350 h 1095375"/>
                            <a:gd name="connsiteX46" fmla="*/ 1171575 w 1466850"/>
                            <a:gd name="connsiteY46" fmla="*/ 540544 h 1095375"/>
                            <a:gd name="connsiteX47" fmla="*/ 1219200 w 1466850"/>
                            <a:gd name="connsiteY47" fmla="*/ 521494 h 1095375"/>
                            <a:gd name="connsiteX48" fmla="*/ 1245394 w 1466850"/>
                            <a:gd name="connsiteY48" fmla="*/ 502444 h 1095375"/>
                            <a:gd name="connsiteX49" fmla="*/ 1278731 w 1466850"/>
                            <a:gd name="connsiteY49" fmla="*/ 511969 h 1095375"/>
                            <a:gd name="connsiteX50" fmla="*/ 1295400 w 1466850"/>
                            <a:gd name="connsiteY50" fmla="*/ 531019 h 1095375"/>
                            <a:gd name="connsiteX51" fmla="*/ 1273969 w 1466850"/>
                            <a:gd name="connsiteY51" fmla="*/ 573881 h 1095375"/>
                            <a:gd name="connsiteX52" fmla="*/ 1271587 w 1466850"/>
                            <a:gd name="connsiteY52" fmla="*/ 602456 h 1095375"/>
                            <a:gd name="connsiteX53" fmla="*/ 1285875 w 1466850"/>
                            <a:gd name="connsiteY53" fmla="*/ 611981 h 1095375"/>
                            <a:gd name="connsiteX54" fmla="*/ 1300162 w 1466850"/>
                            <a:gd name="connsiteY54" fmla="*/ 628650 h 1095375"/>
                            <a:gd name="connsiteX55" fmla="*/ 1321594 w 1466850"/>
                            <a:gd name="connsiteY55" fmla="*/ 666750 h 1095375"/>
                            <a:gd name="connsiteX56" fmla="*/ 1347787 w 1466850"/>
                            <a:gd name="connsiteY56" fmla="*/ 681037 h 1095375"/>
                            <a:gd name="connsiteX57" fmla="*/ 1371600 w 1466850"/>
                            <a:gd name="connsiteY57" fmla="*/ 681037 h 1095375"/>
                            <a:gd name="connsiteX58" fmla="*/ 1376362 w 1466850"/>
                            <a:gd name="connsiteY58" fmla="*/ 628650 h 1095375"/>
                            <a:gd name="connsiteX59" fmla="*/ 1395412 w 1466850"/>
                            <a:gd name="connsiteY59" fmla="*/ 578644 h 1095375"/>
                            <a:gd name="connsiteX60" fmla="*/ 1426369 w 1466850"/>
                            <a:gd name="connsiteY60" fmla="*/ 571500 h 1095375"/>
                            <a:gd name="connsiteX61" fmla="*/ 1466850 w 1466850"/>
                            <a:gd name="connsiteY61" fmla="*/ 552450 h 1095375"/>
                            <a:gd name="connsiteX62" fmla="*/ 1443037 w 1466850"/>
                            <a:gd name="connsiteY62" fmla="*/ 509587 h 1095375"/>
                            <a:gd name="connsiteX63" fmla="*/ 1414462 w 1466850"/>
                            <a:gd name="connsiteY63" fmla="*/ 464344 h 1095375"/>
                            <a:gd name="connsiteX64" fmla="*/ 1388269 w 1466850"/>
                            <a:gd name="connsiteY64" fmla="*/ 438150 h 1095375"/>
                            <a:gd name="connsiteX65" fmla="*/ 1404937 w 1466850"/>
                            <a:gd name="connsiteY65" fmla="*/ 400050 h 1095375"/>
                            <a:gd name="connsiteX66" fmla="*/ 1404937 w 1466850"/>
                            <a:gd name="connsiteY66" fmla="*/ 383381 h 1095375"/>
                            <a:gd name="connsiteX67" fmla="*/ 1431131 w 1466850"/>
                            <a:gd name="connsiteY67" fmla="*/ 338137 h 1095375"/>
                            <a:gd name="connsiteX68" fmla="*/ 1419225 w 1466850"/>
                            <a:gd name="connsiteY68" fmla="*/ 264319 h 1095375"/>
                            <a:gd name="connsiteX69" fmla="*/ 1438275 w 1466850"/>
                            <a:gd name="connsiteY69" fmla="*/ 202406 h 1095375"/>
                            <a:gd name="connsiteX70" fmla="*/ 1435894 w 1466850"/>
                            <a:gd name="connsiteY70" fmla="*/ 173831 h 1095375"/>
                            <a:gd name="connsiteX71" fmla="*/ 1404937 w 1466850"/>
                            <a:gd name="connsiteY71" fmla="*/ 164306 h 1095375"/>
                            <a:gd name="connsiteX72" fmla="*/ 1364456 w 1466850"/>
                            <a:gd name="connsiteY72" fmla="*/ 154781 h 1095375"/>
                            <a:gd name="connsiteX73" fmla="*/ 1293019 w 1466850"/>
                            <a:gd name="connsiteY73" fmla="*/ 154781 h 1095375"/>
                            <a:gd name="connsiteX74" fmla="*/ 1233487 w 1466850"/>
                            <a:gd name="connsiteY74" fmla="*/ 121444 h 1095375"/>
                            <a:gd name="connsiteX75" fmla="*/ 1207294 w 1466850"/>
                            <a:gd name="connsiteY75" fmla="*/ 114300 h 1095375"/>
                            <a:gd name="connsiteX76" fmla="*/ 1188244 w 1466850"/>
                            <a:gd name="connsiteY76" fmla="*/ 126206 h 1095375"/>
                            <a:gd name="connsiteX77" fmla="*/ 1133475 w 1466850"/>
                            <a:gd name="connsiteY77" fmla="*/ 188119 h 1095375"/>
                            <a:gd name="connsiteX78" fmla="*/ 1116806 w 1466850"/>
                            <a:gd name="connsiteY78" fmla="*/ 188119 h 1095375"/>
                            <a:gd name="connsiteX79" fmla="*/ 1078706 w 1466850"/>
                            <a:gd name="connsiteY79" fmla="*/ 142875 h 1095375"/>
                            <a:gd name="connsiteX80" fmla="*/ 1054894 w 1466850"/>
                            <a:gd name="connsiteY80" fmla="*/ 138112 h 1095375"/>
                            <a:gd name="connsiteX81" fmla="*/ 997744 w 1466850"/>
                            <a:gd name="connsiteY81" fmla="*/ 157162 h 1095375"/>
                            <a:gd name="connsiteX82" fmla="*/ 973931 w 1466850"/>
                            <a:gd name="connsiteY82" fmla="*/ 178594 h 1095375"/>
                            <a:gd name="connsiteX83" fmla="*/ 928687 w 1466850"/>
                            <a:gd name="connsiteY83" fmla="*/ 173831 h 1095375"/>
                            <a:gd name="connsiteX84" fmla="*/ 878681 w 1466850"/>
                            <a:gd name="connsiteY84" fmla="*/ 164306 h 1095375"/>
                            <a:gd name="connsiteX85" fmla="*/ 864394 w 1466850"/>
                            <a:gd name="connsiteY85" fmla="*/ 83344 h 1095375"/>
                            <a:gd name="connsiteX86" fmla="*/ 845344 w 1466850"/>
                            <a:gd name="connsiteY86" fmla="*/ 69056 h 1095375"/>
                            <a:gd name="connsiteX87" fmla="*/ 747712 w 1466850"/>
                            <a:gd name="connsiteY87" fmla="*/ 119062 h 1095375"/>
                            <a:gd name="connsiteX88" fmla="*/ 721519 w 1466850"/>
                            <a:gd name="connsiteY88" fmla="*/ 140494 h 1095375"/>
                            <a:gd name="connsiteX89" fmla="*/ 709612 w 1466850"/>
                            <a:gd name="connsiteY89" fmla="*/ 190500 h 1095375"/>
                            <a:gd name="connsiteX90" fmla="*/ 707231 w 1466850"/>
                            <a:gd name="connsiteY90" fmla="*/ 195262 h 1095375"/>
                            <a:gd name="connsiteX91" fmla="*/ 654844 w 1466850"/>
                            <a:gd name="connsiteY91" fmla="*/ 190500 h 1095375"/>
                            <a:gd name="connsiteX92" fmla="*/ 633412 w 1466850"/>
                            <a:gd name="connsiteY92" fmla="*/ 180975 h 1095375"/>
                            <a:gd name="connsiteX93" fmla="*/ 614362 w 1466850"/>
                            <a:gd name="connsiteY93" fmla="*/ 142875 h 1095375"/>
                            <a:gd name="connsiteX94" fmla="*/ 590550 w 1466850"/>
                            <a:gd name="connsiteY94" fmla="*/ 130969 h 1095375"/>
                            <a:gd name="connsiteX95" fmla="*/ 540544 w 1466850"/>
                            <a:gd name="connsiteY95" fmla="*/ 161925 h 1095375"/>
                            <a:gd name="connsiteX96" fmla="*/ 507206 w 1466850"/>
                            <a:gd name="connsiteY96" fmla="*/ 154781 h 1095375"/>
                            <a:gd name="connsiteX97" fmla="*/ 495300 w 1466850"/>
                            <a:gd name="connsiteY97" fmla="*/ 123825 h 1095375"/>
                            <a:gd name="connsiteX98" fmla="*/ 490537 w 1466850"/>
                            <a:gd name="connsiteY98" fmla="*/ 114300 h 1095375"/>
                            <a:gd name="connsiteX99" fmla="*/ 431006 w 1466850"/>
                            <a:gd name="connsiteY99" fmla="*/ 97631 h 1095375"/>
                            <a:gd name="connsiteX100" fmla="*/ 442912 w 1466850"/>
                            <a:gd name="connsiteY100" fmla="*/ 33337 h 1095375"/>
                            <a:gd name="connsiteX101" fmla="*/ 423862 w 1466850"/>
                            <a:gd name="connsiteY101" fmla="*/ 19050 h 1095375"/>
                            <a:gd name="connsiteX102" fmla="*/ 335756 w 1466850"/>
                            <a:gd name="connsiteY102" fmla="*/ 0 h 1095375"/>
                            <a:gd name="connsiteX103" fmla="*/ 302419 w 1466850"/>
                            <a:gd name="connsiteY103" fmla="*/ 35719 h 1095375"/>
                            <a:gd name="connsiteX104" fmla="*/ 266700 w 1466850"/>
                            <a:gd name="connsiteY104" fmla="*/ 50006 h 1095375"/>
                            <a:gd name="connsiteX105" fmla="*/ 271462 w 1466850"/>
                            <a:gd name="connsiteY105" fmla="*/ 95250 h 1095375"/>
                            <a:gd name="connsiteX106" fmla="*/ 316706 w 1466850"/>
                            <a:gd name="connsiteY106" fmla="*/ 121444 h 1095375"/>
                            <a:gd name="connsiteX107" fmla="*/ 302419 w 1466850"/>
                            <a:gd name="connsiteY107" fmla="*/ 145256 h 1095375"/>
                            <a:gd name="connsiteX108" fmla="*/ 247650 w 1466850"/>
                            <a:gd name="connsiteY108" fmla="*/ 159544 h 1095375"/>
                            <a:gd name="connsiteX109" fmla="*/ 214312 w 1466850"/>
                            <a:gd name="connsiteY109" fmla="*/ 216694 h 1095375"/>
                            <a:gd name="connsiteX110" fmla="*/ 183356 w 1466850"/>
                            <a:gd name="connsiteY110" fmla="*/ 221456 h 1095375"/>
                            <a:gd name="connsiteX111" fmla="*/ 183356 w 1466850"/>
                            <a:gd name="connsiteY111" fmla="*/ 254794 h 1095375"/>
                            <a:gd name="connsiteX112" fmla="*/ 161925 w 1466850"/>
                            <a:gd name="connsiteY112" fmla="*/ 304800 h 1095375"/>
                            <a:gd name="connsiteX113" fmla="*/ 140494 w 1466850"/>
                            <a:gd name="connsiteY113" fmla="*/ 323850 h 1095375"/>
                            <a:gd name="connsiteX114" fmla="*/ 54769 w 1466850"/>
                            <a:gd name="connsiteY114" fmla="*/ 311945 h 1095375"/>
                            <a:gd name="connsiteX115" fmla="*/ 30956 w 1466850"/>
                            <a:gd name="connsiteY115" fmla="*/ 295274 h 1095375"/>
                            <a:gd name="connsiteX0" fmla="*/ 30956 w 1466850"/>
                            <a:gd name="connsiteY0" fmla="*/ 295274 h 1095375"/>
                            <a:gd name="connsiteX1" fmla="*/ 19050 w 1466850"/>
                            <a:gd name="connsiteY1" fmla="*/ 381000 h 1095375"/>
                            <a:gd name="connsiteX2" fmla="*/ 19050 w 1466850"/>
                            <a:gd name="connsiteY2" fmla="*/ 397669 h 1095375"/>
                            <a:gd name="connsiteX3" fmla="*/ 0 w 1466850"/>
                            <a:gd name="connsiteY3" fmla="*/ 459581 h 1095375"/>
                            <a:gd name="connsiteX4" fmla="*/ 7144 w 1466850"/>
                            <a:gd name="connsiteY4" fmla="*/ 497681 h 1095375"/>
                            <a:gd name="connsiteX5" fmla="*/ 9525 w 1466850"/>
                            <a:gd name="connsiteY5" fmla="*/ 535781 h 1095375"/>
                            <a:gd name="connsiteX6" fmla="*/ 19050 w 1466850"/>
                            <a:gd name="connsiteY6" fmla="*/ 583406 h 1095375"/>
                            <a:gd name="connsiteX7" fmla="*/ 23812 w 1466850"/>
                            <a:gd name="connsiteY7" fmla="*/ 688181 h 1095375"/>
                            <a:gd name="connsiteX8" fmla="*/ 35719 w 1466850"/>
                            <a:gd name="connsiteY8" fmla="*/ 747712 h 1095375"/>
                            <a:gd name="connsiteX9" fmla="*/ 40481 w 1466850"/>
                            <a:gd name="connsiteY9" fmla="*/ 778669 h 1095375"/>
                            <a:gd name="connsiteX10" fmla="*/ 47625 w 1466850"/>
                            <a:gd name="connsiteY10" fmla="*/ 831056 h 1095375"/>
                            <a:gd name="connsiteX11" fmla="*/ 38100 w 1466850"/>
                            <a:gd name="connsiteY11" fmla="*/ 919162 h 1095375"/>
                            <a:gd name="connsiteX12" fmla="*/ 78581 w 1466850"/>
                            <a:gd name="connsiteY12" fmla="*/ 1028700 h 1095375"/>
                            <a:gd name="connsiteX13" fmla="*/ 71437 w 1466850"/>
                            <a:gd name="connsiteY13" fmla="*/ 1095375 h 1095375"/>
                            <a:gd name="connsiteX14" fmla="*/ 242887 w 1466850"/>
                            <a:gd name="connsiteY14" fmla="*/ 1092994 h 1095375"/>
                            <a:gd name="connsiteX15" fmla="*/ 238125 w 1466850"/>
                            <a:gd name="connsiteY15" fmla="*/ 1045369 h 1095375"/>
                            <a:gd name="connsiteX16" fmla="*/ 230981 w 1466850"/>
                            <a:gd name="connsiteY16" fmla="*/ 1035844 h 1095375"/>
                            <a:gd name="connsiteX17" fmla="*/ 252412 w 1466850"/>
                            <a:gd name="connsiteY17" fmla="*/ 1019175 h 1095375"/>
                            <a:gd name="connsiteX18" fmla="*/ 314325 w 1466850"/>
                            <a:gd name="connsiteY18" fmla="*/ 995362 h 1095375"/>
                            <a:gd name="connsiteX19" fmla="*/ 311944 w 1466850"/>
                            <a:gd name="connsiteY19" fmla="*/ 959644 h 1095375"/>
                            <a:gd name="connsiteX20" fmla="*/ 326231 w 1466850"/>
                            <a:gd name="connsiteY20" fmla="*/ 942975 h 1095375"/>
                            <a:gd name="connsiteX21" fmla="*/ 452437 w 1466850"/>
                            <a:gd name="connsiteY21" fmla="*/ 950119 h 1095375"/>
                            <a:gd name="connsiteX22" fmla="*/ 464344 w 1466850"/>
                            <a:gd name="connsiteY22" fmla="*/ 933450 h 1095375"/>
                            <a:gd name="connsiteX23" fmla="*/ 476250 w 1466850"/>
                            <a:gd name="connsiteY23" fmla="*/ 883444 h 1095375"/>
                            <a:gd name="connsiteX24" fmla="*/ 488156 w 1466850"/>
                            <a:gd name="connsiteY24" fmla="*/ 857250 h 1095375"/>
                            <a:gd name="connsiteX25" fmla="*/ 526256 w 1466850"/>
                            <a:gd name="connsiteY25" fmla="*/ 862012 h 1095375"/>
                            <a:gd name="connsiteX26" fmla="*/ 545306 w 1466850"/>
                            <a:gd name="connsiteY26" fmla="*/ 909637 h 1095375"/>
                            <a:gd name="connsiteX27" fmla="*/ 566737 w 1466850"/>
                            <a:gd name="connsiteY27" fmla="*/ 881062 h 1095375"/>
                            <a:gd name="connsiteX28" fmla="*/ 621506 w 1466850"/>
                            <a:gd name="connsiteY28" fmla="*/ 845344 h 1095375"/>
                            <a:gd name="connsiteX29" fmla="*/ 709612 w 1466850"/>
                            <a:gd name="connsiteY29" fmla="*/ 814387 h 1095375"/>
                            <a:gd name="connsiteX30" fmla="*/ 716756 w 1466850"/>
                            <a:gd name="connsiteY30" fmla="*/ 769144 h 1095375"/>
                            <a:gd name="connsiteX31" fmla="*/ 742950 w 1466850"/>
                            <a:gd name="connsiteY31" fmla="*/ 750094 h 1095375"/>
                            <a:gd name="connsiteX32" fmla="*/ 785812 w 1466850"/>
                            <a:gd name="connsiteY32" fmla="*/ 726281 h 1095375"/>
                            <a:gd name="connsiteX33" fmla="*/ 800100 w 1466850"/>
                            <a:gd name="connsiteY33" fmla="*/ 716756 h 1095375"/>
                            <a:gd name="connsiteX34" fmla="*/ 862012 w 1466850"/>
                            <a:gd name="connsiteY34" fmla="*/ 721519 h 1095375"/>
                            <a:gd name="connsiteX35" fmla="*/ 883444 w 1466850"/>
                            <a:gd name="connsiteY35" fmla="*/ 721519 h 1095375"/>
                            <a:gd name="connsiteX36" fmla="*/ 892969 w 1466850"/>
                            <a:gd name="connsiteY36" fmla="*/ 697706 h 1095375"/>
                            <a:gd name="connsiteX37" fmla="*/ 892969 w 1466850"/>
                            <a:gd name="connsiteY37" fmla="*/ 697706 h 1095375"/>
                            <a:gd name="connsiteX38" fmla="*/ 921544 w 1466850"/>
                            <a:gd name="connsiteY38" fmla="*/ 609600 h 1095375"/>
                            <a:gd name="connsiteX39" fmla="*/ 909637 w 1466850"/>
                            <a:gd name="connsiteY39" fmla="*/ 552450 h 1095375"/>
                            <a:gd name="connsiteX40" fmla="*/ 928687 w 1466850"/>
                            <a:gd name="connsiteY40" fmla="*/ 540544 h 1095375"/>
                            <a:gd name="connsiteX41" fmla="*/ 973931 w 1466850"/>
                            <a:gd name="connsiteY41" fmla="*/ 535781 h 1095375"/>
                            <a:gd name="connsiteX42" fmla="*/ 1014412 w 1466850"/>
                            <a:gd name="connsiteY42" fmla="*/ 447675 h 1095375"/>
                            <a:gd name="connsiteX43" fmla="*/ 1038225 w 1466850"/>
                            <a:gd name="connsiteY43" fmla="*/ 445294 h 1095375"/>
                            <a:gd name="connsiteX44" fmla="*/ 1073944 w 1466850"/>
                            <a:gd name="connsiteY44" fmla="*/ 476250 h 1095375"/>
                            <a:gd name="connsiteX45" fmla="*/ 1112044 w 1466850"/>
                            <a:gd name="connsiteY45" fmla="*/ 514350 h 1095375"/>
                            <a:gd name="connsiteX46" fmla="*/ 1171575 w 1466850"/>
                            <a:gd name="connsiteY46" fmla="*/ 540544 h 1095375"/>
                            <a:gd name="connsiteX47" fmla="*/ 1219200 w 1466850"/>
                            <a:gd name="connsiteY47" fmla="*/ 521494 h 1095375"/>
                            <a:gd name="connsiteX48" fmla="*/ 1245394 w 1466850"/>
                            <a:gd name="connsiteY48" fmla="*/ 502444 h 1095375"/>
                            <a:gd name="connsiteX49" fmla="*/ 1278731 w 1466850"/>
                            <a:gd name="connsiteY49" fmla="*/ 511969 h 1095375"/>
                            <a:gd name="connsiteX50" fmla="*/ 1295400 w 1466850"/>
                            <a:gd name="connsiteY50" fmla="*/ 531019 h 1095375"/>
                            <a:gd name="connsiteX51" fmla="*/ 1273969 w 1466850"/>
                            <a:gd name="connsiteY51" fmla="*/ 573881 h 1095375"/>
                            <a:gd name="connsiteX52" fmla="*/ 1271587 w 1466850"/>
                            <a:gd name="connsiteY52" fmla="*/ 602456 h 1095375"/>
                            <a:gd name="connsiteX53" fmla="*/ 1285875 w 1466850"/>
                            <a:gd name="connsiteY53" fmla="*/ 611981 h 1095375"/>
                            <a:gd name="connsiteX54" fmla="*/ 1300162 w 1466850"/>
                            <a:gd name="connsiteY54" fmla="*/ 628650 h 1095375"/>
                            <a:gd name="connsiteX55" fmla="*/ 1321594 w 1466850"/>
                            <a:gd name="connsiteY55" fmla="*/ 666750 h 1095375"/>
                            <a:gd name="connsiteX56" fmla="*/ 1347787 w 1466850"/>
                            <a:gd name="connsiteY56" fmla="*/ 681037 h 1095375"/>
                            <a:gd name="connsiteX57" fmla="*/ 1371600 w 1466850"/>
                            <a:gd name="connsiteY57" fmla="*/ 681037 h 1095375"/>
                            <a:gd name="connsiteX58" fmla="*/ 1376362 w 1466850"/>
                            <a:gd name="connsiteY58" fmla="*/ 628650 h 1095375"/>
                            <a:gd name="connsiteX59" fmla="*/ 1395412 w 1466850"/>
                            <a:gd name="connsiteY59" fmla="*/ 578644 h 1095375"/>
                            <a:gd name="connsiteX60" fmla="*/ 1426369 w 1466850"/>
                            <a:gd name="connsiteY60" fmla="*/ 571500 h 1095375"/>
                            <a:gd name="connsiteX61" fmla="*/ 1466850 w 1466850"/>
                            <a:gd name="connsiteY61" fmla="*/ 552450 h 1095375"/>
                            <a:gd name="connsiteX62" fmla="*/ 1443037 w 1466850"/>
                            <a:gd name="connsiteY62" fmla="*/ 509587 h 1095375"/>
                            <a:gd name="connsiteX63" fmla="*/ 1414462 w 1466850"/>
                            <a:gd name="connsiteY63" fmla="*/ 464344 h 1095375"/>
                            <a:gd name="connsiteX64" fmla="*/ 1388269 w 1466850"/>
                            <a:gd name="connsiteY64" fmla="*/ 438150 h 1095375"/>
                            <a:gd name="connsiteX65" fmla="*/ 1404937 w 1466850"/>
                            <a:gd name="connsiteY65" fmla="*/ 400050 h 1095375"/>
                            <a:gd name="connsiteX66" fmla="*/ 1404937 w 1466850"/>
                            <a:gd name="connsiteY66" fmla="*/ 383381 h 1095375"/>
                            <a:gd name="connsiteX67" fmla="*/ 1431131 w 1466850"/>
                            <a:gd name="connsiteY67" fmla="*/ 338137 h 1095375"/>
                            <a:gd name="connsiteX68" fmla="*/ 1419225 w 1466850"/>
                            <a:gd name="connsiteY68" fmla="*/ 264319 h 1095375"/>
                            <a:gd name="connsiteX69" fmla="*/ 1438275 w 1466850"/>
                            <a:gd name="connsiteY69" fmla="*/ 202406 h 1095375"/>
                            <a:gd name="connsiteX70" fmla="*/ 1435894 w 1466850"/>
                            <a:gd name="connsiteY70" fmla="*/ 173831 h 1095375"/>
                            <a:gd name="connsiteX71" fmla="*/ 1404937 w 1466850"/>
                            <a:gd name="connsiteY71" fmla="*/ 164306 h 1095375"/>
                            <a:gd name="connsiteX72" fmla="*/ 1364456 w 1466850"/>
                            <a:gd name="connsiteY72" fmla="*/ 154781 h 1095375"/>
                            <a:gd name="connsiteX73" fmla="*/ 1293019 w 1466850"/>
                            <a:gd name="connsiteY73" fmla="*/ 154781 h 1095375"/>
                            <a:gd name="connsiteX74" fmla="*/ 1233487 w 1466850"/>
                            <a:gd name="connsiteY74" fmla="*/ 121444 h 1095375"/>
                            <a:gd name="connsiteX75" fmla="*/ 1207294 w 1466850"/>
                            <a:gd name="connsiteY75" fmla="*/ 114300 h 1095375"/>
                            <a:gd name="connsiteX76" fmla="*/ 1188244 w 1466850"/>
                            <a:gd name="connsiteY76" fmla="*/ 126206 h 1095375"/>
                            <a:gd name="connsiteX77" fmla="*/ 1133475 w 1466850"/>
                            <a:gd name="connsiteY77" fmla="*/ 188119 h 1095375"/>
                            <a:gd name="connsiteX78" fmla="*/ 1116806 w 1466850"/>
                            <a:gd name="connsiteY78" fmla="*/ 188119 h 1095375"/>
                            <a:gd name="connsiteX79" fmla="*/ 1078706 w 1466850"/>
                            <a:gd name="connsiteY79" fmla="*/ 142875 h 1095375"/>
                            <a:gd name="connsiteX80" fmla="*/ 1054894 w 1466850"/>
                            <a:gd name="connsiteY80" fmla="*/ 138112 h 1095375"/>
                            <a:gd name="connsiteX81" fmla="*/ 997744 w 1466850"/>
                            <a:gd name="connsiteY81" fmla="*/ 157162 h 1095375"/>
                            <a:gd name="connsiteX82" fmla="*/ 973931 w 1466850"/>
                            <a:gd name="connsiteY82" fmla="*/ 178594 h 1095375"/>
                            <a:gd name="connsiteX83" fmla="*/ 928687 w 1466850"/>
                            <a:gd name="connsiteY83" fmla="*/ 173831 h 1095375"/>
                            <a:gd name="connsiteX84" fmla="*/ 878681 w 1466850"/>
                            <a:gd name="connsiteY84" fmla="*/ 164306 h 1095375"/>
                            <a:gd name="connsiteX85" fmla="*/ 864394 w 1466850"/>
                            <a:gd name="connsiteY85" fmla="*/ 83344 h 1095375"/>
                            <a:gd name="connsiteX86" fmla="*/ 845344 w 1466850"/>
                            <a:gd name="connsiteY86" fmla="*/ 69056 h 1095375"/>
                            <a:gd name="connsiteX87" fmla="*/ 747712 w 1466850"/>
                            <a:gd name="connsiteY87" fmla="*/ 119062 h 1095375"/>
                            <a:gd name="connsiteX88" fmla="*/ 721519 w 1466850"/>
                            <a:gd name="connsiteY88" fmla="*/ 140494 h 1095375"/>
                            <a:gd name="connsiteX89" fmla="*/ 709612 w 1466850"/>
                            <a:gd name="connsiteY89" fmla="*/ 190500 h 1095375"/>
                            <a:gd name="connsiteX90" fmla="*/ 707231 w 1466850"/>
                            <a:gd name="connsiteY90" fmla="*/ 195262 h 1095375"/>
                            <a:gd name="connsiteX91" fmla="*/ 654844 w 1466850"/>
                            <a:gd name="connsiteY91" fmla="*/ 190500 h 1095375"/>
                            <a:gd name="connsiteX92" fmla="*/ 633412 w 1466850"/>
                            <a:gd name="connsiteY92" fmla="*/ 180975 h 1095375"/>
                            <a:gd name="connsiteX93" fmla="*/ 614362 w 1466850"/>
                            <a:gd name="connsiteY93" fmla="*/ 142875 h 1095375"/>
                            <a:gd name="connsiteX94" fmla="*/ 590550 w 1466850"/>
                            <a:gd name="connsiteY94" fmla="*/ 130969 h 1095375"/>
                            <a:gd name="connsiteX95" fmla="*/ 540544 w 1466850"/>
                            <a:gd name="connsiteY95" fmla="*/ 161925 h 1095375"/>
                            <a:gd name="connsiteX96" fmla="*/ 507206 w 1466850"/>
                            <a:gd name="connsiteY96" fmla="*/ 154781 h 1095375"/>
                            <a:gd name="connsiteX97" fmla="*/ 495300 w 1466850"/>
                            <a:gd name="connsiteY97" fmla="*/ 123825 h 1095375"/>
                            <a:gd name="connsiteX98" fmla="*/ 490537 w 1466850"/>
                            <a:gd name="connsiteY98" fmla="*/ 114300 h 1095375"/>
                            <a:gd name="connsiteX99" fmla="*/ 431006 w 1466850"/>
                            <a:gd name="connsiteY99" fmla="*/ 97631 h 1095375"/>
                            <a:gd name="connsiteX100" fmla="*/ 442912 w 1466850"/>
                            <a:gd name="connsiteY100" fmla="*/ 33337 h 1095375"/>
                            <a:gd name="connsiteX101" fmla="*/ 423862 w 1466850"/>
                            <a:gd name="connsiteY101" fmla="*/ 19050 h 1095375"/>
                            <a:gd name="connsiteX102" fmla="*/ 335756 w 1466850"/>
                            <a:gd name="connsiteY102" fmla="*/ 0 h 1095375"/>
                            <a:gd name="connsiteX103" fmla="*/ 302419 w 1466850"/>
                            <a:gd name="connsiteY103" fmla="*/ 35719 h 1095375"/>
                            <a:gd name="connsiteX104" fmla="*/ 266700 w 1466850"/>
                            <a:gd name="connsiteY104" fmla="*/ 50006 h 1095375"/>
                            <a:gd name="connsiteX105" fmla="*/ 271462 w 1466850"/>
                            <a:gd name="connsiteY105" fmla="*/ 95250 h 1095375"/>
                            <a:gd name="connsiteX106" fmla="*/ 316706 w 1466850"/>
                            <a:gd name="connsiteY106" fmla="*/ 121444 h 1095375"/>
                            <a:gd name="connsiteX107" fmla="*/ 302419 w 1466850"/>
                            <a:gd name="connsiteY107" fmla="*/ 145256 h 1095375"/>
                            <a:gd name="connsiteX108" fmla="*/ 247650 w 1466850"/>
                            <a:gd name="connsiteY108" fmla="*/ 159544 h 1095375"/>
                            <a:gd name="connsiteX109" fmla="*/ 214312 w 1466850"/>
                            <a:gd name="connsiteY109" fmla="*/ 216694 h 1095375"/>
                            <a:gd name="connsiteX110" fmla="*/ 183356 w 1466850"/>
                            <a:gd name="connsiteY110" fmla="*/ 221456 h 1095375"/>
                            <a:gd name="connsiteX111" fmla="*/ 183356 w 1466850"/>
                            <a:gd name="connsiteY111" fmla="*/ 254794 h 1095375"/>
                            <a:gd name="connsiteX112" fmla="*/ 161925 w 1466850"/>
                            <a:gd name="connsiteY112" fmla="*/ 304800 h 1095375"/>
                            <a:gd name="connsiteX113" fmla="*/ 140494 w 1466850"/>
                            <a:gd name="connsiteY113" fmla="*/ 323850 h 1095375"/>
                            <a:gd name="connsiteX114" fmla="*/ 54769 w 1466850"/>
                            <a:gd name="connsiteY114" fmla="*/ 311945 h 1095375"/>
                            <a:gd name="connsiteX115" fmla="*/ 90487 w 1466850"/>
                            <a:gd name="connsiteY115" fmla="*/ 316706 h 1095375"/>
                            <a:gd name="connsiteX116" fmla="*/ 30956 w 1466850"/>
                            <a:gd name="connsiteY116" fmla="*/ 295274 h 1095375"/>
                            <a:gd name="connsiteX0" fmla="*/ 30956 w 1466850"/>
                            <a:gd name="connsiteY0" fmla="*/ 295274 h 1095375"/>
                            <a:gd name="connsiteX1" fmla="*/ 19050 w 1466850"/>
                            <a:gd name="connsiteY1" fmla="*/ 381000 h 1095375"/>
                            <a:gd name="connsiteX2" fmla="*/ 19050 w 1466850"/>
                            <a:gd name="connsiteY2" fmla="*/ 397669 h 1095375"/>
                            <a:gd name="connsiteX3" fmla="*/ 0 w 1466850"/>
                            <a:gd name="connsiteY3" fmla="*/ 459581 h 1095375"/>
                            <a:gd name="connsiteX4" fmla="*/ 7144 w 1466850"/>
                            <a:gd name="connsiteY4" fmla="*/ 497681 h 1095375"/>
                            <a:gd name="connsiteX5" fmla="*/ 9525 w 1466850"/>
                            <a:gd name="connsiteY5" fmla="*/ 535781 h 1095375"/>
                            <a:gd name="connsiteX6" fmla="*/ 19050 w 1466850"/>
                            <a:gd name="connsiteY6" fmla="*/ 583406 h 1095375"/>
                            <a:gd name="connsiteX7" fmla="*/ 23812 w 1466850"/>
                            <a:gd name="connsiteY7" fmla="*/ 688181 h 1095375"/>
                            <a:gd name="connsiteX8" fmla="*/ 35719 w 1466850"/>
                            <a:gd name="connsiteY8" fmla="*/ 747712 h 1095375"/>
                            <a:gd name="connsiteX9" fmla="*/ 40481 w 1466850"/>
                            <a:gd name="connsiteY9" fmla="*/ 778669 h 1095375"/>
                            <a:gd name="connsiteX10" fmla="*/ 47625 w 1466850"/>
                            <a:gd name="connsiteY10" fmla="*/ 831056 h 1095375"/>
                            <a:gd name="connsiteX11" fmla="*/ 38100 w 1466850"/>
                            <a:gd name="connsiteY11" fmla="*/ 919162 h 1095375"/>
                            <a:gd name="connsiteX12" fmla="*/ 78581 w 1466850"/>
                            <a:gd name="connsiteY12" fmla="*/ 1028700 h 1095375"/>
                            <a:gd name="connsiteX13" fmla="*/ 71437 w 1466850"/>
                            <a:gd name="connsiteY13" fmla="*/ 1095375 h 1095375"/>
                            <a:gd name="connsiteX14" fmla="*/ 242887 w 1466850"/>
                            <a:gd name="connsiteY14" fmla="*/ 1092994 h 1095375"/>
                            <a:gd name="connsiteX15" fmla="*/ 238125 w 1466850"/>
                            <a:gd name="connsiteY15" fmla="*/ 1045369 h 1095375"/>
                            <a:gd name="connsiteX16" fmla="*/ 230981 w 1466850"/>
                            <a:gd name="connsiteY16" fmla="*/ 1035844 h 1095375"/>
                            <a:gd name="connsiteX17" fmla="*/ 252412 w 1466850"/>
                            <a:gd name="connsiteY17" fmla="*/ 1019175 h 1095375"/>
                            <a:gd name="connsiteX18" fmla="*/ 314325 w 1466850"/>
                            <a:gd name="connsiteY18" fmla="*/ 995362 h 1095375"/>
                            <a:gd name="connsiteX19" fmla="*/ 311944 w 1466850"/>
                            <a:gd name="connsiteY19" fmla="*/ 959644 h 1095375"/>
                            <a:gd name="connsiteX20" fmla="*/ 326231 w 1466850"/>
                            <a:gd name="connsiteY20" fmla="*/ 942975 h 1095375"/>
                            <a:gd name="connsiteX21" fmla="*/ 452437 w 1466850"/>
                            <a:gd name="connsiteY21" fmla="*/ 950119 h 1095375"/>
                            <a:gd name="connsiteX22" fmla="*/ 464344 w 1466850"/>
                            <a:gd name="connsiteY22" fmla="*/ 933450 h 1095375"/>
                            <a:gd name="connsiteX23" fmla="*/ 476250 w 1466850"/>
                            <a:gd name="connsiteY23" fmla="*/ 883444 h 1095375"/>
                            <a:gd name="connsiteX24" fmla="*/ 488156 w 1466850"/>
                            <a:gd name="connsiteY24" fmla="*/ 857250 h 1095375"/>
                            <a:gd name="connsiteX25" fmla="*/ 526256 w 1466850"/>
                            <a:gd name="connsiteY25" fmla="*/ 862012 h 1095375"/>
                            <a:gd name="connsiteX26" fmla="*/ 545306 w 1466850"/>
                            <a:gd name="connsiteY26" fmla="*/ 909637 h 1095375"/>
                            <a:gd name="connsiteX27" fmla="*/ 566737 w 1466850"/>
                            <a:gd name="connsiteY27" fmla="*/ 881062 h 1095375"/>
                            <a:gd name="connsiteX28" fmla="*/ 621506 w 1466850"/>
                            <a:gd name="connsiteY28" fmla="*/ 845344 h 1095375"/>
                            <a:gd name="connsiteX29" fmla="*/ 709612 w 1466850"/>
                            <a:gd name="connsiteY29" fmla="*/ 814387 h 1095375"/>
                            <a:gd name="connsiteX30" fmla="*/ 716756 w 1466850"/>
                            <a:gd name="connsiteY30" fmla="*/ 769144 h 1095375"/>
                            <a:gd name="connsiteX31" fmla="*/ 742950 w 1466850"/>
                            <a:gd name="connsiteY31" fmla="*/ 750094 h 1095375"/>
                            <a:gd name="connsiteX32" fmla="*/ 785812 w 1466850"/>
                            <a:gd name="connsiteY32" fmla="*/ 726281 h 1095375"/>
                            <a:gd name="connsiteX33" fmla="*/ 800100 w 1466850"/>
                            <a:gd name="connsiteY33" fmla="*/ 716756 h 1095375"/>
                            <a:gd name="connsiteX34" fmla="*/ 862012 w 1466850"/>
                            <a:gd name="connsiteY34" fmla="*/ 721519 h 1095375"/>
                            <a:gd name="connsiteX35" fmla="*/ 883444 w 1466850"/>
                            <a:gd name="connsiteY35" fmla="*/ 721519 h 1095375"/>
                            <a:gd name="connsiteX36" fmla="*/ 892969 w 1466850"/>
                            <a:gd name="connsiteY36" fmla="*/ 697706 h 1095375"/>
                            <a:gd name="connsiteX37" fmla="*/ 892969 w 1466850"/>
                            <a:gd name="connsiteY37" fmla="*/ 697706 h 1095375"/>
                            <a:gd name="connsiteX38" fmla="*/ 921544 w 1466850"/>
                            <a:gd name="connsiteY38" fmla="*/ 609600 h 1095375"/>
                            <a:gd name="connsiteX39" fmla="*/ 909637 w 1466850"/>
                            <a:gd name="connsiteY39" fmla="*/ 552450 h 1095375"/>
                            <a:gd name="connsiteX40" fmla="*/ 928687 w 1466850"/>
                            <a:gd name="connsiteY40" fmla="*/ 540544 h 1095375"/>
                            <a:gd name="connsiteX41" fmla="*/ 973931 w 1466850"/>
                            <a:gd name="connsiteY41" fmla="*/ 535781 h 1095375"/>
                            <a:gd name="connsiteX42" fmla="*/ 1014412 w 1466850"/>
                            <a:gd name="connsiteY42" fmla="*/ 447675 h 1095375"/>
                            <a:gd name="connsiteX43" fmla="*/ 1038225 w 1466850"/>
                            <a:gd name="connsiteY43" fmla="*/ 445294 h 1095375"/>
                            <a:gd name="connsiteX44" fmla="*/ 1073944 w 1466850"/>
                            <a:gd name="connsiteY44" fmla="*/ 476250 h 1095375"/>
                            <a:gd name="connsiteX45" fmla="*/ 1112044 w 1466850"/>
                            <a:gd name="connsiteY45" fmla="*/ 514350 h 1095375"/>
                            <a:gd name="connsiteX46" fmla="*/ 1171575 w 1466850"/>
                            <a:gd name="connsiteY46" fmla="*/ 540544 h 1095375"/>
                            <a:gd name="connsiteX47" fmla="*/ 1219200 w 1466850"/>
                            <a:gd name="connsiteY47" fmla="*/ 521494 h 1095375"/>
                            <a:gd name="connsiteX48" fmla="*/ 1245394 w 1466850"/>
                            <a:gd name="connsiteY48" fmla="*/ 502444 h 1095375"/>
                            <a:gd name="connsiteX49" fmla="*/ 1278731 w 1466850"/>
                            <a:gd name="connsiteY49" fmla="*/ 511969 h 1095375"/>
                            <a:gd name="connsiteX50" fmla="*/ 1295400 w 1466850"/>
                            <a:gd name="connsiteY50" fmla="*/ 531019 h 1095375"/>
                            <a:gd name="connsiteX51" fmla="*/ 1273969 w 1466850"/>
                            <a:gd name="connsiteY51" fmla="*/ 573881 h 1095375"/>
                            <a:gd name="connsiteX52" fmla="*/ 1271587 w 1466850"/>
                            <a:gd name="connsiteY52" fmla="*/ 602456 h 1095375"/>
                            <a:gd name="connsiteX53" fmla="*/ 1285875 w 1466850"/>
                            <a:gd name="connsiteY53" fmla="*/ 611981 h 1095375"/>
                            <a:gd name="connsiteX54" fmla="*/ 1300162 w 1466850"/>
                            <a:gd name="connsiteY54" fmla="*/ 628650 h 1095375"/>
                            <a:gd name="connsiteX55" fmla="*/ 1321594 w 1466850"/>
                            <a:gd name="connsiteY55" fmla="*/ 666750 h 1095375"/>
                            <a:gd name="connsiteX56" fmla="*/ 1347787 w 1466850"/>
                            <a:gd name="connsiteY56" fmla="*/ 681037 h 1095375"/>
                            <a:gd name="connsiteX57" fmla="*/ 1371600 w 1466850"/>
                            <a:gd name="connsiteY57" fmla="*/ 681037 h 1095375"/>
                            <a:gd name="connsiteX58" fmla="*/ 1376362 w 1466850"/>
                            <a:gd name="connsiteY58" fmla="*/ 628650 h 1095375"/>
                            <a:gd name="connsiteX59" fmla="*/ 1395412 w 1466850"/>
                            <a:gd name="connsiteY59" fmla="*/ 578644 h 1095375"/>
                            <a:gd name="connsiteX60" fmla="*/ 1426369 w 1466850"/>
                            <a:gd name="connsiteY60" fmla="*/ 571500 h 1095375"/>
                            <a:gd name="connsiteX61" fmla="*/ 1466850 w 1466850"/>
                            <a:gd name="connsiteY61" fmla="*/ 552450 h 1095375"/>
                            <a:gd name="connsiteX62" fmla="*/ 1443037 w 1466850"/>
                            <a:gd name="connsiteY62" fmla="*/ 509587 h 1095375"/>
                            <a:gd name="connsiteX63" fmla="*/ 1414462 w 1466850"/>
                            <a:gd name="connsiteY63" fmla="*/ 464344 h 1095375"/>
                            <a:gd name="connsiteX64" fmla="*/ 1388269 w 1466850"/>
                            <a:gd name="connsiteY64" fmla="*/ 438150 h 1095375"/>
                            <a:gd name="connsiteX65" fmla="*/ 1404937 w 1466850"/>
                            <a:gd name="connsiteY65" fmla="*/ 400050 h 1095375"/>
                            <a:gd name="connsiteX66" fmla="*/ 1404937 w 1466850"/>
                            <a:gd name="connsiteY66" fmla="*/ 383381 h 1095375"/>
                            <a:gd name="connsiteX67" fmla="*/ 1431131 w 1466850"/>
                            <a:gd name="connsiteY67" fmla="*/ 338137 h 1095375"/>
                            <a:gd name="connsiteX68" fmla="*/ 1419225 w 1466850"/>
                            <a:gd name="connsiteY68" fmla="*/ 264319 h 1095375"/>
                            <a:gd name="connsiteX69" fmla="*/ 1438275 w 1466850"/>
                            <a:gd name="connsiteY69" fmla="*/ 202406 h 1095375"/>
                            <a:gd name="connsiteX70" fmla="*/ 1435894 w 1466850"/>
                            <a:gd name="connsiteY70" fmla="*/ 173831 h 1095375"/>
                            <a:gd name="connsiteX71" fmla="*/ 1404937 w 1466850"/>
                            <a:gd name="connsiteY71" fmla="*/ 164306 h 1095375"/>
                            <a:gd name="connsiteX72" fmla="*/ 1364456 w 1466850"/>
                            <a:gd name="connsiteY72" fmla="*/ 154781 h 1095375"/>
                            <a:gd name="connsiteX73" fmla="*/ 1293019 w 1466850"/>
                            <a:gd name="connsiteY73" fmla="*/ 154781 h 1095375"/>
                            <a:gd name="connsiteX74" fmla="*/ 1233487 w 1466850"/>
                            <a:gd name="connsiteY74" fmla="*/ 121444 h 1095375"/>
                            <a:gd name="connsiteX75" fmla="*/ 1207294 w 1466850"/>
                            <a:gd name="connsiteY75" fmla="*/ 114300 h 1095375"/>
                            <a:gd name="connsiteX76" fmla="*/ 1188244 w 1466850"/>
                            <a:gd name="connsiteY76" fmla="*/ 126206 h 1095375"/>
                            <a:gd name="connsiteX77" fmla="*/ 1133475 w 1466850"/>
                            <a:gd name="connsiteY77" fmla="*/ 188119 h 1095375"/>
                            <a:gd name="connsiteX78" fmla="*/ 1116806 w 1466850"/>
                            <a:gd name="connsiteY78" fmla="*/ 188119 h 1095375"/>
                            <a:gd name="connsiteX79" fmla="*/ 1078706 w 1466850"/>
                            <a:gd name="connsiteY79" fmla="*/ 142875 h 1095375"/>
                            <a:gd name="connsiteX80" fmla="*/ 1054894 w 1466850"/>
                            <a:gd name="connsiteY80" fmla="*/ 138112 h 1095375"/>
                            <a:gd name="connsiteX81" fmla="*/ 997744 w 1466850"/>
                            <a:gd name="connsiteY81" fmla="*/ 157162 h 1095375"/>
                            <a:gd name="connsiteX82" fmla="*/ 973931 w 1466850"/>
                            <a:gd name="connsiteY82" fmla="*/ 178594 h 1095375"/>
                            <a:gd name="connsiteX83" fmla="*/ 928687 w 1466850"/>
                            <a:gd name="connsiteY83" fmla="*/ 173831 h 1095375"/>
                            <a:gd name="connsiteX84" fmla="*/ 878681 w 1466850"/>
                            <a:gd name="connsiteY84" fmla="*/ 164306 h 1095375"/>
                            <a:gd name="connsiteX85" fmla="*/ 864394 w 1466850"/>
                            <a:gd name="connsiteY85" fmla="*/ 83344 h 1095375"/>
                            <a:gd name="connsiteX86" fmla="*/ 845344 w 1466850"/>
                            <a:gd name="connsiteY86" fmla="*/ 69056 h 1095375"/>
                            <a:gd name="connsiteX87" fmla="*/ 747712 w 1466850"/>
                            <a:gd name="connsiteY87" fmla="*/ 119062 h 1095375"/>
                            <a:gd name="connsiteX88" fmla="*/ 721519 w 1466850"/>
                            <a:gd name="connsiteY88" fmla="*/ 140494 h 1095375"/>
                            <a:gd name="connsiteX89" fmla="*/ 709612 w 1466850"/>
                            <a:gd name="connsiteY89" fmla="*/ 190500 h 1095375"/>
                            <a:gd name="connsiteX90" fmla="*/ 707231 w 1466850"/>
                            <a:gd name="connsiteY90" fmla="*/ 195262 h 1095375"/>
                            <a:gd name="connsiteX91" fmla="*/ 654844 w 1466850"/>
                            <a:gd name="connsiteY91" fmla="*/ 190500 h 1095375"/>
                            <a:gd name="connsiteX92" fmla="*/ 633412 w 1466850"/>
                            <a:gd name="connsiteY92" fmla="*/ 180975 h 1095375"/>
                            <a:gd name="connsiteX93" fmla="*/ 614362 w 1466850"/>
                            <a:gd name="connsiteY93" fmla="*/ 142875 h 1095375"/>
                            <a:gd name="connsiteX94" fmla="*/ 590550 w 1466850"/>
                            <a:gd name="connsiteY94" fmla="*/ 130969 h 1095375"/>
                            <a:gd name="connsiteX95" fmla="*/ 540544 w 1466850"/>
                            <a:gd name="connsiteY95" fmla="*/ 161925 h 1095375"/>
                            <a:gd name="connsiteX96" fmla="*/ 507206 w 1466850"/>
                            <a:gd name="connsiteY96" fmla="*/ 154781 h 1095375"/>
                            <a:gd name="connsiteX97" fmla="*/ 495300 w 1466850"/>
                            <a:gd name="connsiteY97" fmla="*/ 123825 h 1095375"/>
                            <a:gd name="connsiteX98" fmla="*/ 490537 w 1466850"/>
                            <a:gd name="connsiteY98" fmla="*/ 114300 h 1095375"/>
                            <a:gd name="connsiteX99" fmla="*/ 431006 w 1466850"/>
                            <a:gd name="connsiteY99" fmla="*/ 97631 h 1095375"/>
                            <a:gd name="connsiteX100" fmla="*/ 442912 w 1466850"/>
                            <a:gd name="connsiteY100" fmla="*/ 33337 h 1095375"/>
                            <a:gd name="connsiteX101" fmla="*/ 423862 w 1466850"/>
                            <a:gd name="connsiteY101" fmla="*/ 19050 h 1095375"/>
                            <a:gd name="connsiteX102" fmla="*/ 335756 w 1466850"/>
                            <a:gd name="connsiteY102" fmla="*/ 0 h 1095375"/>
                            <a:gd name="connsiteX103" fmla="*/ 302419 w 1466850"/>
                            <a:gd name="connsiteY103" fmla="*/ 35719 h 1095375"/>
                            <a:gd name="connsiteX104" fmla="*/ 266700 w 1466850"/>
                            <a:gd name="connsiteY104" fmla="*/ 50006 h 1095375"/>
                            <a:gd name="connsiteX105" fmla="*/ 271462 w 1466850"/>
                            <a:gd name="connsiteY105" fmla="*/ 95250 h 1095375"/>
                            <a:gd name="connsiteX106" fmla="*/ 316706 w 1466850"/>
                            <a:gd name="connsiteY106" fmla="*/ 121444 h 1095375"/>
                            <a:gd name="connsiteX107" fmla="*/ 302419 w 1466850"/>
                            <a:gd name="connsiteY107" fmla="*/ 145256 h 1095375"/>
                            <a:gd name="connsiteX108" fmla="*/ 247650 w 1466850"/>
                            <a:gd name="connsiteY108" fmla="*/ 159544 h 1095375"/>
                            <a:gd name="connsiteX109" fmla="*/ 214312 w 1466850"/>
                            <a:gd name="connsiteY109" fmla="*/ 216694 h 1095375"/>
                            <a:gd name="connsiteX110" fmla="*/ 183356 w 1466850"/>
                            <a:gd name="connsiteY110" fmla="*/ 221456 h 1095375"/>
                            <a:gd name="connsiteX111" fmla="*/ 183356 w 1466850"/>
                            <a:gd name="connsiteY111" fmla="*/ 254794 h 1095375"/>
                            <a:gd name="connsiteX112" fmla="*/ 161925 w 1466850"/>
                            <a:gd name="connsiteY112" fmla="*/ 304800 h 1095375"/>
                            <a:gd name="connsiteX113" fmla="*/ 140494 w 1466850"/>
                            <a:gd name="connsiteY113" fmla="*/ 323850 h 1095375"/>
                            <a:gd name="connsiteX114" fmla="*/ 54769 w 1466850"/>
                            <a:gd name="connsiteY114" fmla="*/ 311945 h 1095375"/>
                            <a:gd name="connsiteX115" fmla="*/ 83343 w 1466850"/>
                            <a:gd name="connsiteY115" fmla="*/ 302418 h 1095375"/>
                            <a:gd name="connsiteX116" fmla="*/ 30956 w 1466850"/>
                            <a:gd name="connsiteY116" fmla="*/ 295274 h 1095375"/>
                            <a:gd name="connsiteX0" fmla="*/ 30956 w 1466850"/>
                            <a:gd name="connsiteY0" fmla="*/ 295274 h 1095375"/>
                            <a:gd name="connsiteX1" fmla="*/ 19050 w 1466850"/>
                            <a:gd name="connsiteY1" fmla="*/ 381000 h 1095375"/>
                            <a:gd name="connsiteX2" fmla="*/ 19050 w 1466850"/>
                            <a:gd name="connsiteY2" fmla="*/ 397669 h 1095375"/>
                            <a:gd name="connsiteX3" fmla="*/ 0 w 1466850"/>
                            <a:gd name="connsiteY3" fmla="*/ 459581 h 1095375"/>
                            <a:gd name="connsiteX4" fmla="*/ 7144 w 1466850"/>
                            <a:gd name="connsiteY4" fmla="*/ 497681 h 1095375"/>
                            <a:gd name="connsiteX5" fmla="*/ 9525 w 1466850"/>
                            <a:gd name="connsiteY5" fmla="*/ 535781 h 1095375"/>
                            <a:gd name="connsiteX6" fmla="*/ 19050 w 1466850"/>
                            <a:gd name="connsiteY6" fmla="*/ 583406 h 1095375"/>
                            <a:gd name="connsiteX7" fmla="*/ 23812 w 1466850"/>
                            <a:gd name="connsiteY7" fmla="*/ 688181 h 1095375"/>
                            <a:gd name="connsiteX8" fmla="*/ 35719 w 1466850"/>
                            <a:gd name="connsiteY8" fmla="*/ 747712 h 1095375"/>
                            <a:gd name="connsiteX9" fmla="*/ 40481 w 1466850"/>
                            <a:gd name="connsiteY9" fmla="*/ 778669 h 1095375"/>
                            <a:gd name="connsiteX10" fmla="*/ 47625 w 1466850"/>
                            <a:gd name="connsiteY10" fmla="*/ 831056 h 1095375"/>
                            <a:gd name="connsiteX11" fmla="*/ 38100 w 1466850"/>
                            <a:gd name="connsiteY11" fmla="*/ 919162 h 1095375"/>
                            <a:gd name="connsiteX12" fmla="*/ 78581 w 1466850"/>
                            <a:gd name="connsiteY12" fmla="*/ 1028700 h 1095375"/>
                            <a:gd name="connsiteX13" fmla="*/ 71437 w 1466850"/>
                            <a:gd name="connsiteY13" fmla="*/ 1095375 h 1095375"/>
                            <a:gd name="connsiteX14" fmla="*/ 242887 w 1466850"/>
                            <a:gd name="connsiteY14" fmla="*/ 1092994 h 1095375"/>
                            <a:gd name="connsiteX15" fmla="*/ 238125 w 1466850"/>
                            <a:gd name="connsiteY15" fmla="*/ 1045369 h 1095375"/>
                            <a:gd name="connsiteX16" fmla="*/ 230981 w 1466850"/>
                            <a:gd name="connsiteY16" fmla="*/ 1035844 h 1095375"/>
                            <a:gd name="connsiteX17" fmla="*/ 252412 w 1466850"/>
                            <a:gd name="connsiteY17" fmla="*/ 1019175 h 1095375"/>
                            <a:gd name="connsiteX18" fmla="*/ 314325 w 1466850"/>
                            <a:gd name="connsiteY18" fmla="*/ 995362 h 1095375"/>
                            <a:gd name="connsiteX19" fmla="*/ 311944 w 1466850"/>
                            <a:gd name="connsiteY19" fmla="*/ 959644 h 1095375"/>
                            <a:gd name="connsiteX20" fmla="*/ 326231 w 1466850"/>
                            <a:gd name="connsiteY20" fmla="*/ 942975 h 1095375"/>
                            <a:gd name="connsiteX21" fmla="*/ 452437 w 1466850"/>
                            <a:gd name="connsiteY21" fmla="*/ 950119 h 1095375"/>
                            <a:gd name="connsiteX22" fmla="*/ 464344 w 1466850"/>
                            <a:gd name="connsiteY22" fmla="*/ 933450 h 1095375"/>
                            <a:gd name="connsiteX23" fmla="*/ 476250 w 1466850"/>
                            <a:gd name="connsiteY23" fmla="*/ 883444 h 1095375"/>
                            <a:gd name="connsiteX24" fmla="*/ 488156 w 1466850"/>
                            <a:gd name="connsiteY24" fmla="*/ 857250 h 1095375"/>
                            <a:gd name="connsiteX25" fmla="*/ 526256 w 1466850"/>
                            <a:gd name="connsiteY25" fmla="*/ 862012 h 1095375"/>
                            <a:gd name="connsiteX26" fmla="*/ 545306 w 1466850"/>
                            <a:gd name="connsiteY26" fmla="*/ 909637 h 1095375"/>
                            <a:gd name="connsiteX27" fmla="*/ 566737 w 1466850"/>
                            <a:gd name="connsiteY27" fmla="*/ 881062 h 1095375"/>
                            <a:gd name="connsiteX28" fmla="*/ 621506 w 1466850"/>
                            <a:gd name="connsiteY28" fmla="*/ 845344 h 1095375"/>
                            <a:gd name="connsiteX29" fmla="*/ 709612 w 1466850"/>
                            <a:gd name="connsiteY29" fmla="*/ 814387 h 1095375"/>
                            <a:gd name="connsiteX30" fmla="*/ 716756 w 1466850"/>
                            <a:gd name="connsiteY30" fmla="*/ 769144 h 1095375"/>
                            <a:gd name="connsiteX31" fmla="*/ 742950 w 1466850"/>
                            <a:gd name="connsiteY31" fmla="*/ 750094 h 1095375"/>
                            <a:gd name="connsiteX32" fmla="*/ 785812 w 1466850"/>
                            <a:gd name="connsiteY32" fmla="*/ 726281 h 1095375"/>
                            <a:gd name="connsiteX33" fmla="*/ 800100 w 1466850"/>
                            <a:gd name="connsiteY33" fmla="*/ 716756 h 1095375"/>
                            <a:gd name="connsiteX34" fmla="*/ 862012 w 1466850"/>
                            <a:gd name="connsiteY34" fmla="*/ 721519 h 1095375"/>
                            <a:gd name="connsiteX35" fmla="*/ 883444 w 1466850"/>
                            <a:gd name="connsiteY35" fmla="*/ 721519 h 1095375"/>
                            <a:gd name="connsiteX36" fmla="*/ 892969 w 1466850"/>
                            <a:gd name="connsiteY36" fmla="*/ 697706 h 1095375"/>
                            <a:gd name="connsiteX37" fmla="*/ 892969 w 1466850"/>
                            <a:gd name="connsiteY37" fmla="*/ 697706 h 1095375"/>
                            <a:gd name="connsiteX38" fmla="*/ 921544 w 1466850"/>
                            <a:gd name="connsiteY38" fmla="*/ 609600 h 1095375"/>
                            <a:gd name="connsiteX39" fmla="*/ 909637 w 1466850"/>
                            <a:gd name="connsiteY39" fmla="*/ 552450 h 1095375"/>
                            <a:gd name="connsiteX40" fmla="*/ 928687 w 1466850"/>
                            <a:gd name="connsiteY40" fmla="*/ 540544 h 1095375"/>
                            <a:gd name="connsiteX41" fmla="*/ 973931 w 1466850"/>
                            <a:gd name="connsiteY41" fmla="*/ 535781 h 1095375"/>
                            <a:gd name="connsiteX42" fmla="*/ 1014412 w 1466850"/>
                            <a:gd name="connsiteY42" fmla="*/ 447675 h 1095375"/>
                            <a:gd name="connsiteX43" fmla="*/ 1038225 w 1466850"/>
                            <a:gd name="connsiteY43" fmla="*/ 445294 h 1095375"/>
                            <a:gd name="connsiteX44" fmla="*/ 1073944 w 1466850"/>
                            <a:gd name="connsiteY44" fmla="*/ 476250 h 1095375"/>
                            <a:gd name="connsiteX45" fmla="*/ 1112044 w 1466850"/>
                            <a:gd name="connsiteY45" fmla="*/ 514350 h 1095375"/>
                            <a:gd name="connsiteX46" fmla="*/ 1171575 w 1466850"/>
                            <a:gd name="connsiteY46" fmla="*/ 540544 h 1095375"/>
                            <a:gd name="connsiteX47" fmla="*/ 1219200 w 1466850"/>
                            <a:gd name="connsiteY47" fmla="*/ 521494 h 1095375"/>
                            <a:gd name="connsiteX48" fmla="*/ 1245394 w 1466850"/>
                            <a:gd name="connsiteY48" fmla="*/ 502444 h 1095375"/>
                            <a:gd name="connsiteX49" fmla="*/ 1278731 w 1466850"/>
                            <a:gd name="connsiteY49" fmla="*/ 511969 h 1095375"/>
                            <a:gd name="connsiteX50" fmla="*/ 1295400 w 1466850"/>
                            <a:gd name="connsiteY50" fmla="*/ 531019 h 1095375"/>
                            <a:gd name="connsiteX51" fmla="*/ 1273969 w 1466850"/>
                            <a:gd name="connsiteY51" fmla="*/ 573881 h 1095375"/>
                            <a:gd name="connsiteX52" fmla="*/ 1271587 w 1466850"/>
                            <a:gd name="connsiteY52" fmla="*/ 602456 h 1095375"/>
                            <a:gd name="connsiteX53" fmla="*/ 1285875 w 1466850"/>
                            <a:gd name="connsiteY53" fmla="*/ 611981 h 1095375"/>
                            <a:gd name="connsiteX54" fmla="*/ 1300162 w 1466850"/>
                            <a:gd name="connsiteY54" fmla="*/ 628650 h 1095375"/>
                            <a:gd name="connsiteX55" fmla="*/ 1321594 w 1466850"/>
                            <a:gd name="connsiteY55" fmla="*/ 666750 h 1095375"/>
                            <a:gd name="connsiteX56" fmla="*/ 1347787 w 1466850"/>
                            <a:gd name="connsiteY56" fmla="*/ 681037 h 1095375"/>
                            <a:gd name="connsiteX57" fmla="*/ 1371600 w 1466850"/>
                            <a:gd name="connsiteY57" fmla="*/ 681037 h 1095375"/>
                            <a:gd name="connsiteX58" fmla="*/ 1376362 w 1466850"/>
                            <a:gd name="connsiteY58" fmla="*/ 628650 h 1095375"/>
                            <a:gd name="connsiteX59" fmla="*/ 1395412 w 1466850"/>
                            <a:gd name="connsiteY59" fmla="*/ 578644 h 1095375"/>
                            <a:gd name="connsiteX60" fmla="*/ 1426369 w 1466850"/>
                            <a:gd name="connsiteY60" fmla="*/ 571500 h 1095375"/>
                            <a:gd name="connsiteX61" fmla="*/ 1466850 w 1466850"/>
                            <a:gd name="connsiteY61" fmla="*/ 552450 h 1095375"/>
                            <a:gd name="connsiteX62" fmla="*/ 1443037 w 1466850"/>
                            <a:gd name="connsiteY62" fmla="*/ 509587 h 1095375"/>
                            <a:gd name="connsiteX63" fmla="*/ 1414462 w 1466850"/>
                            <a:gd name="connsiteY63" fmla="*/ 464344 h 1095375"/>
                            <a:gd name="connsiteX64" fmla="*/ 1388269 w 1466850"/>
                            <a:gd name="connsiteY64" fmla="*/ 438150 h 1095375"/>
                            <a:gd name="connsiteX65" fmla="*/ 1404937 w 1466850"/>
                            <a:gd name="connsiteY65" fmla="*/ 400050 h 1095375"/>
                            <a:gd name="connsiteX66" fmla="*/ 1404937 w 1466850"/>
                            <a:gd name="connsiteY66" fmla="*/ 383381 h 1095375"/>
                            <a:gd name="connsiteX67" fmla="*/ 1431131 w 1466850"/>
                            <a:gd name="connsiteY67" fmla="*/ 338137 h 1095375"/>
                            <a:gd name="connsiteX68" fmla="*/ 1419225 w 1466850"/>
                            <a:gd name="connsiteY68" fmla="*/ 264319 h 1095375"/>
                            <a:gd name="connsiteX69" fmla="*/ 1438275 w 1466850"/>
                            <a:gd name="connsiteY69" fmla="*/ 202406 h 1095375"/>
                            <a:gd name="connsiteX70" fmla="*/ 1435894 w 1466850"/>
                            <a:gd name="connsiteY70" fmla="*/ 173831 h 1095375"/>
                            <a:gd name="connsiteX71" fmla="*/ 1404937 w 1466850"/>
                            <a:gd name="connsiteY71" fmla="*/ 164306 h 1095375"/>
                            <a:gd name="connsiteX72" fmla="*/ 1364456 w 1466850"/>
                            <a:gd name="connsiteY72" fmla="*/ 154781 h 1095375"/>
                            <a:gd name="connsiteX73" fmla="*/ 1293019 w 1466850"/>
                            <a:gd name="connsiteY73" fmla="*/ 154781 h 1095375"/>
                            <a:gd name="connsiteX74" fmla="*/ 1233487 w 1466850"/>
                            <a:gd name="connsiteY74" fmla="*/ 121444 h 1095375"/>
                            <a:gd name="connsiteX75" fmla="*/ 1207294 w 1466850"/>
                            <a:gd name="connsiteY75" fmla="*/ 114300 h 1095375"/>
                            <a:gd name="connsiteX76" fmla="*/ 1188244 w 1466850"/>
                            <a:gd name="connsiteY76" fmla="*/ 126206 h 1095375"/>
                            <a:gd name="connsiteX77" fmla="*/ 1133475 w 1466850"/>
                            <a:gd name="connsiteY77" fmla="*/ 188119 h 1095375"/>
                            <a:gd name="connsiteX78" fmla="*/ 1116806 w 1466850"/>
                            <a:gd name="connsiteY78" fmla="*/ 188119 h 1095375"/>
                            <a:gd name="connsiteX79" fmla="*/ 1078706 w 1466850"/>
                            <a:gd name="connsiteY79" fmla="*/ 142875 h 1095375"/>
                            <a:gd name="connsiteX80" fmla="*/ 1054894 w 1466850"/>
                            <a:gd name="connsiteY80" fmla="*/ 138112 h 1095375"/>
                            <a:gd name="connsiteX81" fmla="*/ 997744 w 1466850"/>
                            <a:gd name="connsiteY81" fmla="*/ 157162 h 1095375"/>
                            <a:gd name="connsiteX82" fmla="*/ 973931 w 1466850"/>
                            <a:gd name="connsiteY82" fmla="*/ 178594 h 1095375"/>
                            <a:gd name="connsiteX83" fmla="*/ 928687 w 1466850"/>
                            <a:gd name="connsiteY83" fmla="*/ 173831 h 1095375"/>
                            <a:gd name="connsiteX84" fmla="*/ 878681 w 1466850"/>
                            <a:gd name="connsiteY84" fmla="*/ 164306 h 1095375"/>
                            <a:gd name="connsiteX85" fmla="*/ 864394 w 1466850"/>
                            <a:gd name="connsiteY85" fmla="*/ 83344 h 1095375"/>
                            <a:gd name="connsiteX86" fmla="*/ 845344 w 1466850"/>
                            <a:gd name="connsiteY86" fmla="*/ 69056 h 1095375"/>
                            <a:gd name="connsiteX87" fmla="*/ 747712 w 1466850"/>
                            <a:gd name="connsiteY87" fmla="*/ 119062 h 1095375"/>
                            <a:gd name="connsiteX88" fmla="*/ 721519 w 1466850"/>
                            <a:gd name="connsiteY88" fmla="*/ 140494 h 1095375"/>
                            <a:gd name="connsiteX89" fmla="*/ 709612 w 1466850"/>
                            <a:gd name="connsiteY89" fmla="*/ 190500 h 1095375"/>
                            <a:gd name="connsiteX90" fmla="*/ 707231 w 1466850"/>
                            <a:gd name="connsiteY90" fmla="*/ 195262 h 1095375"/>
                            <a:gd name="connsiteX91" fmla="*/ 654844 w 1466850"/>
                            <a:gd name="connsiteY91" fmla="*/ 190500 h 1095375"/>
                            <a:gd name="connsiteX92" fmla="*/ 633412 w 1466850"/>
                            <a:gd name="connsiteY92" fmla="*/ 180975 h 1095375"/>
                            <a:gd name="connsiteX93" fmla="*/ 614362 w 1466850"/>
                            <a:gd name="connsiteY93" fmla="*/ 142875 h 1095375"/>
                            <a:gd name="connsiteX94" fmla="*/ 590550 w 1466850"/>
                            <a:gd name="connsiteY94" fmla="*/ 130969 h 1095375"/>
                            <a:gd name="connsiteX95" fmla="*/ 540544 w 1466850"/>
                            <a:gd name="connsiteY95" fmla="*/ 161925 h 1095375"/>
                            <a:gd name="connsiteX96" fmla="*/ 507206 w 1466850"/>
                            <a:gd name="connsiteY96" fmla="*/ 154781 h 1095375"/>
                            <a:gd name="connsiteX97" fmla="*/ 495300 w 1466850"/>
                            <a:gd name="connsiteY97" fmla="*/ 123825 h 1095375"/>
                            <a:gd name="connsiteX98" fmla="*/ 490537 w 1466850"/>
                            <a:gd name="connsiteY98" fmla="*/ 114300 h 1095375"/>
                            <a:gd name="connsiteX99" fmla="*/ 431006 w 1466850"/>
                            <a:gd name="connsiteY99" fmla="*/ 97631 h 1095375"/>
                            <a:gd name="connsiteX100" fmla="*/ 442912 w 1466850"/>
                            <a:gd name="connsiteY100" fmla="*/ 33337 h 1095375"/>
                            <a:gd name="connsiteX101" fmla="*/ 423862 w 1466850"/>
                            <a:gd name="connsiteY101" fmla="*/ 19050 h 1095375"/>
                            <a:gd name="connsiteX102" fmla="*/ 335756 w 1466850"/>
                            <a:gd name="connsiteY102" fmla="*/ 0 h 1095375"/>
                            <a:gd name="connsiteX103" fmla="*/ 302419 w 1466850"/>
                            <a:gd name="connsiteY103" fmla="*/ 35719 h 1095375"/>
                            <a:gd name="connsiteX104" fmla="*/ 266700 w 1466850"/>
                            <a:gd name="connsiteY104" fmla="*/ 50006 h 1095375"/>
                            <a:gd name="connsiteX105" fmla="*/ 271462 w 1466850"/>
                            <a:gd name="connsiteY105" fmla="*/ 95250 h 1095375"/>
                            <a:gd name="connsiteX106" fmla="*/ 316706 w 1466850"/>
                            <a:gd name="connsiteY106" fmla="*/ 121444 h 1095375"/>
                            <a:gd name="connsiteX107" fmla="*/ 302419 w 1466850"/>
                            <a:gd name="connsiteY107" fmla="*/ 145256 h 1095375"/>
                            <a:gd name="connsiteX108" fmla="*/ 247650 w 1466850"/>
                            <a:gd name="connsiteY108" fmla="*/ 159544 h 1095375"/>
                            <a:gd name="connsiteX109" fmla="*/ 214312 w 1466850"/>
                            <a:gd name="connsiteY109" fmla="*/ 216694 h 1095375"/>
                            <a:gd name="connsiteX110" fmla="*/ 183356 w 1466850"/>
                            <a:gd name="connsiteY110" fmla="*/ 221456 h 1095375"/>
                            <a:gd name="connsiteX111" fmla="*/ 183356 w 1466850"/>
                            <a:gd name="connsiteY111" fmla="*/ 254794 h 1095375"/>
                            <a:gd name="connsiteX112" fmla="*/ 161925 w 1466850"/>
                            <a:gd name="connsiteY112" fmla="*/ 304800 h 1095375"/>
                            <a:gd name="connsiteX113" fmla="*/ 140494 w 1466850"/>
                            <a:gd name="connsiteY113" fmla="*/ 323850 h 1095375"/>
                            <a:gd name="connsiteX114" fmla="*/ 109538 w 1466850"/>
                            <a:gd name="connsiteY114" fmla="*/ 311945 h 1095375"/>
                            <a:gd name="connsiteX115" fmla="*/ 83343 w 1466850"/>
                            <a:gd name="connsiteY115" fmla="*/ 302418 h 1095375"/>
                            <a:gd name="connsiteX116" fmla="*/ 30956 w 1466850"/>
                            <a:gd name="connsiteY116" fmla="*/ 295274 h 1095375"/>
                            <a:gd name="connsiteX0" fmla="*/ 30956 w 1466850"/>
                            <a:gd name="connsiteY0" fmla="*/ 295274 h 1095375"/>
                            <a:gd name="connsiteX1" fmla="*/ 19050 w 1466850"/>
                            <a:gd name="connsiteY1" fmla="*/ 381000 h 1095375"/>
                            <a:gd name="connsiteX2" fmla="*/ 19050 w 1466850"/>
                            <a:gd name="connsiteY2" fmla="*/ 397669 h 1095375"/>
                            <a:gd name="connsiteX3" fmla="*/ 0 w 1466850"/>
                            <a:gd name="connsiteY3" fmla="*/ 459581 h 1095375"/>
                            <a:gd name="connsiteX4" fmla="*/ 7144 w 1466850"/>
                            <a:gd name="connsiteY4" fmla="*/ 497681 h 1095375"/>
                            <a:gd name="connsiteX5" fmla="*/ 9525 w 1466850"/>
                            <a:gd name="connsiteY5" fmla="*/ 535781 h 1095375"/>
                            <a:gd name="connsiteX6" fmla="*/ 19050 w 1466850"/>
                            <a:gd name="connsiteY6" fmla="*/ 583406 h 1095375"/>
                            <a:gd name="connsiteX7" fmla="*/ 23812 w 1466850"/>
                            <a:gd name="connsiteY7" fmla="*/ 688181 h 1095375"/>
                            <a:gd name="connsiteX8" fmla="*/ 35719 w 1466850"/>
                            <a:gd name="connsiteY8" fmla="*/ 747712 h 1095375"/>
                            <a:gd name="connsiteX9" fmla="*/ 40481 w 1466850"/>
                            <a:gd name="connsiteY9" fmla="*/ 778669 h 1095375"/>
                            <a:gd name="connsiteX10" fmla="*/ 47625 w 1466850"/>
                            <a:gd name="connsiteY10" fmla="*/ 831056 h 1095375"/>
                            <a:gd name="connsiteX11" fmla="*/ 38100 w 1466850"/>
                            <a:gd name="connsiteY11" fmla="*/ 919162 h 1095375"/>
                            <a:gd name="connsiteX12" fmla="*/ 78581 w 1466850"/>
                            <a:gd name="connsiteY12" fmla="*/ 1028700 h 1095375"/>
                            <a:gd name="connsiteX13" fmla="*/ 71437 w 1466850"/>
                            <a:gd name="connsiteY13" fmla="*/ 1095375 h 1095375"/>
                            <a:gd name="connsiteX14" fmla="*/ 242887 w 1466850"/>
                            <a:gd name="connsiteY14" fmla="*/ 1092994 h 1095375"/>
                            <a:gd name="connsiteX15" fmla="*/ 238125 w 1466850"/>
                            <a:gd name="connsiteY15" fmla="*/ 1045369 h 1095375"/>
                            <a:gd name="connsiteX16" fmla="*/ 230981 w 1466850"/>
                            <a:gd name="connsiteY16" fmla="*/ 1035844 h 1095375"/>
                            <a:gd name="connsiteX17" fmla="*/ 252412 w 1466850"/>
                            <a:gd name="connsiteY17" fmla="*/ 1019175 h 1095375"/>
                            <a:gd name="connsiteX18" fmla="*/ 314325 w 1466850"/>
                            <a:gd name="connsiteY18" fmla="*/ 995362 h 1095375"/>
                            <a:gd name="connsiteX19" fmla="*/ 311944 w 1466850"/>
                            <a:gd name="connsiteY19" fmla="*/ 959644 h 1095375"/>
                            <a:gd name="connsiteX20" fmla="*/ 326231 w 1466850"/>
                            <a:gd name="connsiteY20" fmla="*/ 942975 h 1095375"/>
                            <a:gd name="connsiteX21" fmla="*/ 452437 w 1466850"/>
                            <a:gd name="connsiteY21" fmla="*/ 950119 h 1095375"/>
                            <a:gd name="connsiteX22" fmla="*/ 464344 w 1466850"/>
                            <a:gd name="connsiteY22" fmla="*/ 933450 h 1095375"/>
                            <a:gd name="connsiteX23" fmla="*/ 476250 w 1466850"/>
                            <a:gd name="connsiteY23" fmla="*/ 883444 h 1095375"/>
                            <a:gd name="connsiteX24" fmla="*/ 488156 w 1466850"/>
                            <a:gd name="connsiteY24" fmla="*/ 857250 h 1095375"/>
                            <a:gd name="connsiteX25" fmla="*/ 526256 w 1466850"/>
                            <a:gd name="connsiteY25" fmla="*/ 862012 h 1095375"/>
                            <a:gd name="connsiteX26" fmla="*/ 545306 w 1466850"/>
                            <a:gd name="connsiteY26" fmla="*/ 909637 h 1095375"/>
                            <a:gd name="connsiteX27" fmla="*/ 566737 w 1466850"/>
                            <a:gd name="connsiteY27" fmla="*/ 881062 h 1095375"/>
                            <a:gd name="connsiteX28" fmla="*/ 621506 w 1466850"/>
                            <a:gd name="connsiteY28" fmla="*/ 845344 h 1095375"/>
                            <a:gd name="connsiteX29" fmla="*/ 709612 w 1466850"/>
                            <a:gd name="connsiteY29" fmla="*/ 814387 h 1095375"/>
                            <a:gd name="connsiteX30" fmla="*/ 716756 w 1466850"/>
                            <a:gd name="connsiteY30" fmla="*/ 769144 h 1095375"/>
                            <a:gd name="connsiteX31" fmla="*/ 742950 w 1466850"/>
                            <a:gd name="connsiteY31" fmla="*/ 750094 h 1095375"/>
                            <a:gd name="connsiteX32" fmla="*/ 785812 w 1466850"/>
                            <a:gd name="connsiteY32" fmla="*/ 726281 h 1095375"/>
                            <a:gd name="connsiteX33" fmla="*/ 800100 w 1466850"/>
                            <a:gd name="connsiteY33" fmla="*/ 716756 h 1095375"/>
                            <a:gd name="connsiteX34" fmla="*/ 862012 w 1466850"/>
                            <a:gd name="connsiteY34" fmla="*/ 721519 h 1095375"/>
                            <a:gd name="connsiteX35" fmla="*/ 883444 w 1466850"/>
                            <a:gd name="connsiteY35" fmla="*/ 721519 h 1095375"/>
                            <a:gd name="connsiteX36" fmla="*/ 892969 w 1466850"/>
                            <a:gd name="connsiteY36" fmla="*/ 697706 h 1095375"/>
                            <a:gd name="connsiteX37" fmla="*/ 892969 w 1466850"/>
                            <a:gd name="connsiteY37" fmla="*/ 697706 h 1095375"/>
                            <a:gd name="connsiteX38" fmla="*/ 921544 w 1466850"/>
                            <a:gd name="connsiteY38" fmla="*/ 609600 h 1095375"/>
                            <a:gd name="connsiteX39" fmla="*/ 909637 w 1466850"/>
                            <a:gd name="connsiteY39" fmla="*/ 552450 h 1095375"/>
                            <a:gd name="connsiteX40" fmla="*/ 928687 w 1466850"/>
                            <a:gd name="connsiteY40" fmla="*/ 540544 h 1095375"/>
                            <a:gd name="connsiteX41" fmla="*/ 973931 w 1466850"/>
                            <a:gd name="connsiteY41" fmla="*/ 535781 h 1095375"/>
                            <a:gd name="connsiteX42" fmla="*/ 1014412 w 1466850"/>
                            <a:gd name="connsiteY42" fmla="*/ 447675 h 1095375"/>
                            <a:gd name="connsiteX43" fmla="*/ 1038225 w 1466850"/>
                            <a:gd name="connsiteY43" fmla="*/ 445294 h 1095375"/>
                            <a:gd name="connsiteX44" fmla="*/ 1073944 w 1466850"/>
                            <a:gd name="connsiteY44" fmla="*/ 476250 h 1095375"/>
                            <a:gd name="connsiteX45" fmla="*/ 1112044 w 1466850"/>
                            <a:gd name="connsiteY45" fmla="*/ 514350 h 1095375"/>
                            <a:gd name="connsiteX46" fmla="*/ 1171575 w 1466850"/>
                            <a:gd name="connsiteY46" fmla="*/ 540544 h 1095375"/>
                            <a:gd name="connsiteX47" fmla="*/ 1219200 w 1466850"/>
                            <a:gd name="connsiteY47" fmla="*/ 521494 h 1095375"/>
                            <a:gd name="connsiteX48" fmla="*/ 1245394 w 1466850"/>
                            <a:gd name="connsiteY48" fmla="*/ 502444 h 1095375"/>
                            <a:gd name="connsiteX49" fmla="*/ 1278731 w 1466850"/>
                            <a:gd name="connsiteY49" fmla="*/ 511969 h 1095375"/>
                            <a:gd name="connsiteX50" fmla="*/ 1295400 w 1466850"/>
                            <a:gd name="connsiteY50" fmla="*/ 531019 h 1095375"/>
                            <a:gd name="connsiteX51" fmla="*/ 1273969 w 1466850"/>
                            <a:gd name="connsiteY51" fmla="*/ 573881 h 1095375"/>
                            <a:gd name="connsiteX52" fmla="*/ 1271587 w 1466850"/>
                            <a:gd name="connsiteY52" fmla="*/ 602456 h 1095375"/>
                            <a:gd name="connsiteX53" fmla="*/ 1285875 w 1466850"/>
                            <a:gd name="connsiteY53" fmla="*/ 611981 h 1095375"/>
                            <a:gd name="connsiteX54" fmla="*/ 1300162 w 1466850"/>
                            <a:gd name="connsiteY54" fmla="*/ 628650 h 1095375"/>
                            <a:gd name="connsiteX55" fmla="*/ 1321594 w 1466850"/>
                            <a:gd name="connsiteY55" fmla="*/ 666750 h 1095375"/>
                            <a:gd name="connsiteX56" fmla="*/ 1347787 w 1466850"/>
                            <a:gd name="connsiteY56" fmla="*/ 681037 h 1095375"/>
                            <a:gd name="connsiteX57" fmla="*/ 1371600 w 1466850"/>
                            <a:gd name="connsiteY57" fmla="*/ 681037 h 1095375"/>
                            <a:gd name="connsiteX58" fmla="*/ 1376362 w 1466850"/>
                            <a:gd name="connsiteY58" fmla="*/ 628650 h 1095375"/>
                            <a:gd name="connsiteX59" fmla="*/ 1395412 w 1466850"/>
                            <a:gd name="connsiteY59" fmla="*/ 578644 h 1095375"/>
                            <a:gd name="connsiteX60" fmla="*/ 1426369 w 1466850"/>
                            <a:gd name="connsiteY60" fmla="*/ 571500 h 1095375"/>
                            <a:gd name="connsiteX61" fmla="*/ 1466850 w 1466850"/>
                            <a:gd name="connsiteY61" fmla="*/ 552450 h 1095375"/>
                            <a:gd name="connsiteX62" fmla="*/ 1443037 w 1466850"/>
                            <a:gd name="connsiteY62" fmla="*/ 509587 h 1095375"/>
                            <a:gd name="connsiteX63" fmla="*/ 1414462 w 1466850"/>
                            <a:gd name="connsiteY63" fmla="*/ 464344 h 1095375"/>
                            <a:gd name="connsiteX64" fmla="*/ 1388269 w 1466850"/>
                            <a:gd name="connsiteY64" fmla="*/ 438150 h 1095375"/>
                            <a:gd name="connsiteX65" fmla="*/ 1404937 w 1466850"/>
                            <a:gd name="connsiteY65" fmla="*/ 400050 h 1095375"/>
                            <a:gd name="connsiteX66" fmla="*/ 1404937 w 1466850"/>
                            <a:gd name="connsiteY66" fmla="*/ 383381 h 1095375"/>
                            <a:gd name="connsiteX67" fmla="*/ 1431131 w 1466850"/>
                            <a:gd name="connsiteY67" fmla="*/ 338137 h 1095375"/>
                            <a:gd name="connsiteX68" fmla="*/ 1419225 w 1466850"/>
                            <a:gd name="connsiteY68" fmla="*/ 264319 h 1095375"/>
                            <a:gd name="connsiteX69" fmla="*/ 1438275 w 1466850"/>
                            <a:gd name="connsiteY69" fmla="*/ 202406 h 1095375"/>
                            <a:gd name="connsiteX70" fmla="*/ 1435894 w 1466850"/>
                            <a:gd name="connsiteY70" fmla="*/ 173831 h 1095375"/>
                            <a:gd name="connsiteX71" fmla="*/ 1404937 w 1466850"/>
                            <a:gd name="connsiteY71" fmla="*/ 164306 h 1095375"/>
                            <a:gd name="connsiteX72" fmla="*/ 1364456 w 1466850"/>
                            <a:gd name="connsiteY72" fmla="*/ 154781 h 1095375"/>
                            <a:gd name="connsiteX73" fmla="*/ 1293019 w 1466850"/>
                            <a:gd name="connsiteY73" fmla="*/ 154781 h 1095375"/>
                            <a:gd name="connsiteX74" fmla="*/ 1233487 w 1466850"/>
                            <a:gd name="connsiteY74" fmla="*/ 121444 h 1095375"/>
                            <a:gd name="connsiteX75" fmla="*/ 1207294 w 1466850"/>
                            <a:gd name="connsiteY75" fmla="*/ 114300 h 1095375"/>
                            <a:gd name="connsiteX76" fmla="*/ 1188244 w 1466850"/>
                            <a:gd name="connsiteY76" fmla="*/ 126206 h 1095375"/>
                            <a:gd name="connsiteX77" fmla="*/ 1133475 w 1466850"/>
                            <a:gd name="connsiteY77" fmla="*/ 188119 h 1095375"/>
                            <a:gd name="connsiteX78" fmla="*/ 1116806 w 1466850"/>
                            <a:gd name="connsiteY78" fmla="*/ 188119 h 1095375"/>
                            <a:gd name="connsiteX79" fmla="*/ 1078706 w 1466850"/>
                            <a:gd name="connsiteY79" fmla="*/ 142875 h 1095375"/>
                            <a:gd name="connsiteX80" fmla="*/ 1054894 w 1466850"/>
                            <a:gd name="connsiteY80" fmla="*/ 138112 h 1095375"/>
                            <a:gd name="connsiteX81" fmla="*/ 997744 w 1466850"/>
                            <a:gd name="connsiteY81" fmla="*/ 157162 h 1095375"/>
                            <a:gd name="connsiteX82" fmla="*/ 973931 w 1466850"/>
                            <a:gd name="connsiteY82" fmla="*/ 178594 h 1095375"/>
                            <a:gd name="connsiteX83" fmla="*/ 928687 w 1466850"/>
                            <a:gd name="connsiteY83" fmla="*/ 173831 h 1095375"/>
                            <a:gd name="connsiteX84" fmla="*/ 878681 w 1466850"/>
                            <a:gd name="connsiteY84" fmla="*/ 164306 h 1095375"/>
                            <a:gd name="connsiteX85" fmla="*/ 864394 w 1466850"/>
                            <a:gd name="connsiteY85" fmla="*/ 83344 h 1095375"/>
                            <a:gd name="connsiteX86" fmla="*/ 845344 w 1466850"/>
                            <a:gd name="connsiteY86" fmla="*/ 69056 h 1095375"/>
                            <a:gd name="connsiteX87" fmla="*/ 747712 w 1466850"/>
                            <a:gd name="connsiteY87" fmla="*/ 119062 h 1095375"/>
                            <a:gd name="connsiteX88" fmla="*/ 721519 w 1466850"/>
                            <a:gd name="connsiteY88" fmla="*/ 140494 h 1095375"/>
                            <a:gd name="connsiteX89" fmla="*/ 709612 w 1466850"/>
                            <a:gd name="connsiteY89" fmla="*/ 190500 h 1095375"/>
                            <a:gd name="connsiteX90" fmla="*/ 707231 w 1466850"/>
                            <a:gd name="connsiteY90" fmla="*/ 195262 h 1095375"/>
                            <a:gd name="connsiteX91" fmla="*/ 654844 w 1466850"/>
                            <a:gd name="connsiteY91" fmla="*/ 190500 h 1095375"/>
                            <a:gd name="connsiteX92" fmla="*/ 633412 w 1466850"/>
                            <a:gd name="connsiteY92" fmla="*/ 180975 h 1095375"/>
                            <a:gd name="connsiteX93" fmla="*/ 614362 w 1466850"/>
                            <a:gd name="connsiteY93" fmla="*/ 142875 h 1095375"/>
                            <a:gd name="connsiteX94" fmla="*/ 590550 w 1466850"/>
                            <a:gd name="connsiteY94" fmla="*/ 130969 h 1095375"/>
                            <a:gd name="connsiteX95" fmla="*/ 540544 w 1466850"/>
                            <a:gd name="connsiteY95" fmla="*/ 161925 h 1095375"/>
                            <a:gd name="connsiteX96" fmla="*/ 507206 w 1466850"/>
                            <a:gd name="connsiteY96" fmla="*/ 154781 h 1095375"/>
                            <a:gd name="connsiteX97" fmla="*/ 495300 w 1466850"/>
                            <a:gd name="connsiteY97" fmla="*/ 123825 h 1095375"/>
                            <a:gd name="connsiteX98" fmla="*/ 490537 w 1466850"/>
                            <a:gd name="connsiteY98" fmla="*/ 114300 h 1095375"/>
                            <a:gd name="connsiteX99" fmla="*/ 431006 w 1466850"/>
                            <a:gd name="connsiteY99" fmla="*/ 97631 h 1095375"/>
                            <a:gd name="connsiteX100" fmla="*/ 442912 w 1466850"/>
                            <a:gd name="connsiteY100" fmla="*/ 33337 h 1095375"/>
                            <a:gd name="connsiteX101" fmla="*/ 423862 w 1466850"/>
                            <a:gd name="connsiteY101" fmla="*/ 19050 h 1095375"/>
                            <a:gd name="connsiteX102" fmla="*/ 335756 w 1466850"/>
                            <a:gd name="connsiteY102" fmla="*/ 0 h 1095375"/>
                            <a:gd name="connsiteX103" fmla="*/ 302419 w 1466850"/>
                            <a:gd name="connsiteY103" fmla="*/ 35719 h 1095375"/>
                            <a:gd name="connsiteX104" fmla="*/ 266700 w 1466850"/>
                            <a:gd name="connsiteY104" fmla="*/ 50006 h 1095375"/>
                            <a:gd name="connsiteX105" fmla="*/ 271462 w 1466850"/>
                            <a:gd name="connsiteY105" fmla="*/ 95250 h 1095375"/>
                            <a:gd name="connsiteX106" fmla="*/ 316706 w 1466850"/>
                            <a:gd name="connsiteY106" fmla="*/ 121444 h 1095375"/>
                            <a:gd name="connsiteX107" fmla="*/ 302419 w 1466850"/>
                            <a:gd name="connsiteY107" fmla="*/ 145256 h 1095375"/>
                            <a:gd name="connsiteX108" fmla="*/ 247650 w 1466850"/>
                            <a:gd name="connsiteY108" fmla="*/ 159544 h 1095375"/>
                            <a:gd name="connsiteX109" fmla="*/ 214312 w 1466850"/>
                            <a:gd name="connsiteY109" fmla="*/ 216694 h 1095375"/>
                            <a:gd name="connsiteX110" fmla="*/ 183356 w 1466850"/>
                            <a:gd name="connsiteY110" fmla="*/ 221456 h 1095375"/>
                            <a:gd name="connsiteX111" fmla="*/ 183356 w 1466850"/>
                            <a:gd name="connsiteY111" fmla="*/ 254794 h 1095375"/>
                            <a:gd name="connsiteX112" fmla="*/ 161925 w 1466850"/>
                            <a:gd name="connsiteY112" fmla="*/ 304800 h 1095375"/>
                            <a:gd name="connsiteX113" fmla="*/ 140494 w 1466850"/>
                            <a:gd name="connsiteY113" fmla="*/ 323850 h 1095375"/>
                            <a:gd name="connsiteX114" fmla="*/ 109538 w 1466850"/>
                            <a:gd name="connsiteY114" fmla="*/ 311945 h 1095375"/>
                            <a:gd name="connsiteX115" fmla="*/ 59530 w 1466850"/>
                            <a:gd name="connsiteY115" fmla="*/ 302418 h 1095375"/>
                            <a:gd name="connsiteX116" fmla="*/ 30956 w 1466850"/>
                            <a:gd name="connsiteY116" fmla="*/ 295274 h 1095375"/>
                            <a:gd name="connsiteX0" fmla="*/ 30956 w 1466850"/>
                            <a:gd name="connsiteY0" fmla="*/ 295274 h 1095375"/>
                            <a:gd name="connsiteX1" fmla="*/ 19050 w 1466850"/>
                            <a:gd name="connsiteY1" fmla="*/ 381000 h 1095375"/>
                            <a:gd name="connsiteX2" fmla="*/ 19050 w 1466850"/>
                            <a:gd name="connsiteY2" fmla="*/ 397669 h 1095375"/>
                            <a:gd name="connsiteX3" fmla="*/ 0 w 1466850"/>
                            <a:gd name="connsiteY3" fmla="*/ 459581 h 1095375"/>
                            <a:gd name="connsiteX4" fmla="*/ 7144 w 1466850"/>
                            <a:gd name="connsiteY4" fmla="*/ 497681 h 1095375"/>
                            <a:gd name="connsiteX5" fmla="*/ 9525 w 1466850"/>
                            <a:gd name="connsiteY5" fmla="*/ 535781 h 1095375"/>
                            <a:gd name="connsiteX6" fmla="*/ 19050 w 1466850"/>
                            <a:gd name="connsiteY6" fmla="*/ 583406 h 1095375"/>
                            <a:gd name="connsiteX7" fmla="*/ 23812 w 1466850"/>
                            <a:gd name="connsiteY7" fmla="*/ 688181 h 1095375"/>
                            <a:gd name="connsiteX8" fmla="*/ 35719 w 1466850"/>
                            <a:gd name="connsiteY8" fmla="*/ 747712 h 1095375"/>
                            <a:gd name="connsiteX9" fmla="*/ 40481 w 1466850"/>
                            <a:gd name="connsiteY9" fmla="*/ 778669 h 1095375"/>
                            <a:gd name="connsiteX10" fmla="*/ 47625 w 1466850"/>
                            <a:gd name="connsiteY10" fmla="*/ 831056 h 1095375"/>
                            <a:gd name="connsiteX11" fmla="*/ 38100 w 1466850"/>
                            <a:gd name="connsiteY11" fmla="*/ 919162 h 1095375"/>
                            <a:gd name="connsiteX12" fmla="*/ 78581 w 1466850"/>
                            <a:gd name="connsiteY12" fmla="*/ 1028700 h 1095375"/>
                            <a:gd name="connsiteX13" fmla="*/ 71437 w 1466850"/>
                            <a:gd name="connsiteY13" fmla="*/ 1095375 h 1095375"/>
                            <a:gd name="connsiteX14" fmla="*/ 242887 w 1466850"/>
                            <a:gd name="connsiteY14" fmla="*/ 1092994 h 1095375"/>
                            <a:gd name="connsiteX15" fmla="*/ 238125 w 1466850"/>
                            <a:gd name="connsiteY15" fmla="*/ 1045369 h 1095375"/>
                            <a:gd name="connsiteX16" fmla="*/ 230981 w 1466850"/>
                            <a:gd name="connsiteY16" fmla="*/ 1035844 h 1095375"/>
                            <a:gd name="connsiteX17" fmla="*/ 252412 w 1466850"/>
                            <a:gd name="connsiteY17" fmla="*/ 1019175 h 1095375"/>
                            <a:gd name="connsiteX18" fmla="*/ 314325 w 1466850"/>
                            <a:gd name="connsiteY18" fmla="*/ 995362 h 1095375"/>
                            <a:gd name="connsiteX19" fmla="*/ 311944 w 1466850"/>
                            <a:gd name="connsiteY19" fmla="*/ 959644 h 1095375"/>
                            <a:gd name="connsiteX20" fmla="*/ 326231 w 1466850"/>
                            <a:gd name="connsiteY20" fmla="*/ 942975 h 1095375"/>
                            <a:gd name="connsiteX21" fmla="*/ 452437 w 1466850"/>
                            <a:gd name="connsiteY21" fmla="*/ 950119 h 1095375"/>
                            <a:gd name="connsiteX22" fmla="*/ 464344 w 1466850"/>
                            <a:gd name="connsiteY22" fmla="*/ 933450 h 1095375"/>
                            <a:gd name="connsiteX23" fmla="*/ 476250 w 1466850"/>
                            <a:gd name="connsiteY23" fmla="*/ 883444 h 1095375"/>
                            <a:gd name="connsiteX24" fmla="*/ 488156 w 1466850"/>
                            <a:gd name="connsiteY24" fmla="*/ 857250 h 1095375"/>
                            <a:gd name="connsiteX25" fmla="*/ 526256 w 1466850"/>
                            <a:gd name="connsiteY25" fmla="*/ 862012 h 1095375"/>
                            <a:gd name="connsiteX26" fmla="*/ 545306 w 1466850"/>
                            <a:gd name="connsiteY26" fmla="*/ 909637 h 1095375"/>
                            <a:gd name="connsiteX27" fmla="*/ 566737 w 1466850"/>
                            <a:gd name="connsiteY27" fmla="*/ 881062 h 1095375"/>
                            <a:gd name="connsiteX28" fmla="*/ 621506 w 1466850"/>
                            <a:gd name="connsiteY28" fmla="*/ 845344 h 1095375"/>
                            <a:gd name="connsiteX29" fmla="*/ 709612 w 1466850"/>
                            <a:gd name="connsiteY29" fmla="*/ 814387 h 1095375"/>
                            <a:gd name="connsiteX30" fmla="*/ 716756 w 1466850"/>
                            <a:gd name="connsiteY30" fmla="*/ 769144 h 1095375"/>
                            <a:gd name="connsiteX31" fmla="*/ 742950 w 1466850"/>
                            <a:gd name="connsiteY31" fmla="*/ 750094 h 1095375"/>
                            <a:gd name="connsiteX32" fmla="*/ 785812 w 1466850"/>
                            <a:gd name="connsiteY32" fmla="*/ 726281 h 1095375"/>
                            <a:gd name="connsiteX33" fmla="*/ 800100 w 1466850"/>
                            <a:gd name="connsiteY33" fmla="*/ 716756 h 1095375"/>
                            <a:gd name="connsiteX34" fmla="*/ 862012 w 1466850"/>
                            <a:gd name="connsiteY34" fmla="*/ 721519 h 1095375"/>
                            <a:gd name="connsiteX35" fmla="*/ 883444 w 1466850"/>
                            <a:gd name="connsiteY35" fmla="*/ 721519 h 1095375"/>
                            <a:gd name="connsiteX36" fmla="*/ 892969 w 1466850"/>
                            <a:gd name="connsiteY36" fmla="*/ 697706 h 1095375"/>
                            <a:gd name="connsiteX37" fmla="*/ 892969 w 1466850"/>
                            <a:gd name="connsiteY37" fmla="*/ 697706 h 1095375"/>
                            <a:gd name="connsiteX38" fmla="*/ 921544 w 1466850"/>
                            <a:gd name="connsiteY38" fmla="*/ 609600 h 1095375"/>
                            <a:gd name="connsiteX39" fmla="*/ 909637 w 1466850"/>
                            <a:gd name="connsiteY39" fmla="*/ 552450 h 1095375"/>
                            <a:gd name="connsiteX40" fmla="*/ 928687 w 1466850"/>
                            <a:gd name="connsiteY40" fmla="*/ 540544 h 1095375"/>
                            <a:gd name="connsiteX41" fmla="*/ 973931 w 1466850"/>
                            <a:gd name="connsiteY41" fmla="*/ 535781 h 1095375"/>
                            <a:gd name="connsiteX42" fmla="*/ 1014412 w 1466850"/>
                            <a:gd name="connsiteY42" fmla="*/ 447675 h 1095375"/>
                            <a:gd name="connsiteX43" fmla="*/ 1038225 w 1466850"/>
                            <a:gd name="connsiteY43" fmla="*/ 445294 h 1095375"/>
                            <a:gd name="connsiteX44" fmla="*/ 1073944 w 1466850"/>
                            <a:gd name="connsiteY44" fmla="*/ 476250 h 1095375"/>
                            <a:gd name="connsiteX45" fmla="*/ 1112044 w 1466850"/>
                            <a:gd name="connsiteY45" fmla="*/ 514350 h 1095375"/>
                            <a:gd name="connsiteX46" fmla="*/ 1171575 w 1466850"/>
                            <a:gd name="connsiteY46" fmla="*/ 540544 h 1095375"/>
                            <a:gd name="connsiteX47" fmla="*/ 1219200 w 1466850"/>
                            <a:gd name="connsiteY47" fmla="*/ 521494 h 1095375"/>
                            <a:gd name="connsiteX48" fmla="*/ 1245394 w 1466850"/>
                            <a:gd name="connsiteY48" fmla="*/ 502444 h 1095375"/>
                            <a:gd name="connsiteX49" fmla="*/ 1278731 w 1466850"/>
                            <a:gd name="connsiteY49" fmla="*/ 511969 h 1095375"/>
                            <a:gd name="connsiteX50" fmla="*/ 1295400 w 1466850"/>
                            <a:gd name="connsiteY50" fmla="*/ 531019 h 1095375"/>
                            <a:gd name="connsiteX51" fmla="*/ 1273969 w 1466850"/>
                            <a:gd name="connsiteY51" fmla="*/ 573881 h 1095375"/>
                            <a:gd name="connsiteX52" fmla="*/ 1271587 w 1466850"/>
                            <a:gd name="connsiteY52" fmla="*/ 602456 h 1095375"/>
                            <a:gd name="connsiteX53" fmla="*/ 1285875 w 1466850"/>
                            <a:gd name="connsiteY53" fmla="*/ 611981 h 1095375"/>
                            <a:gd name="connsiteX54" fmla="*/ 1300162 w 1466850"/>
                            <a:gd name="connsiteY54" fmla="*/ 628650 h 1095375"/>
                            <a:gd name="connsiteX55" fmla="*/ 1321594 w 1466850"/>
                            <a:gd name="connsiteY55" fmla="*/ 666750 h 1095375"/>
                            <a:gd name="connsiteX56" fmla="*/ 1347787 w 1466850"/>
                            <a:gd name="connsiteY56" fmla="*/ 681037 h 1095375"/>
                            <a:gd name="connsiteX57" fmla="*/ 1371600 w 1466850"/>
                            <a:gd name="connsiteY57" fmla="*/ 681037 h 1095375"/>
                            <a:gd name="connsiteX58" fmla="*/ 1376362 w 1466850"/>
                            <a:gd name="connsiteY58" fmla="*/ 628650 h 1095375"/>
                            <a:gd name="connsiteX59" fmla="*/ 1395412 w 1466850"/>
                            <a:gd name="connsiteY59" fmla="*/ 578644 h 1095375"/>
                            <a:gd name="connsiteX60" fmla="*/ 1426369 w 1466850"/>
                            <a:gd name="connsiteY60" fmla="*/ 571500 h 1095375"/>
                            <a:gd name="connsiteX61" fmla="*/ 1466850 w 1466850"/>
                            <a:gd name="connsiteY61" fmla="*/ 552450 h 1095375"/>
                            <a:gd name="connsiteX62" fmla="*/ 1443037 w 1466850"/>
                            <a:gd name="connsiteY62" fmla="*/ 509587 h 1095375"/>
                            <a:gd name="connsiteX63" fmla="*/ 1414462 w 1466850"/>
                            <a:gd name="connsiteY63" fmla="*/ 464344 h 1095375"/>
                            <a:gd name="connsiteX64" fmla="*/ 1388269 w 1466850"/>
                            <a:gd name="connsiteY64" fmla="*/ 438150 h 1095375"/>
                            <a:gd name="connsiteX65" fmla="*/ 1404937 w 1466850"/>
                            <a:gd name="connsiteY65" fmla="*/ 400050 h 1095375"/>
                            <a:gd name="connsiteX66" fmla="*/ 1404937 w 1466850"/>
                            <a:gd name="connsiteY66" fmla="*/ 383381 h 1095375"/>
                            <a:gd name="connsiteX67" fmla="*/ 1431131 w 1466850"/>
                            <a:gd name="connsiteY67" fmla="*/ 338137 h 1095375"/>
                            <a:gd name="connsiteX68" fmla="*/ 1419225 w 1466850"/>
                            <a:gd name="connsiteY68" fmla="*/ 264319 h 1095375"/>
                            <a:gd name="connsiteX69" fmla="*/ 1438275 w 1466850"/>
                            <a:gd name="connsiteY69" fmla="*/ 202406 h 1095375"/>
                            <a:gd name="connsiteX70" fmla="*/ 1435894 w 1466850"/>
                            <a:gd name="connsiteY70" fmla="*/ 173831 h 1095375"/>
                            <a:gd name="connsiteX71" fmla="*/ 1404937 w 1466850"/>
                            <a:gd name="connsiteY71" fmla="*/ 164306 h 1095375"/>
                            <a:gd name="connsiteX72" fmla="*/ 1364456 w 1466850"/>
                            <a:gd name="connsiteY72" fmla="*/ 154781 h 1095375"/>
                            <a:gd name="connsiteX73" fmla="*/ 1293019 w 1466850"/>
                            <a:gd name="connsiteY73" fmla="*/ 154781 h 1095375"/>
                            <a:gd name="connsiteX74" fmla="*/ 1233487 w 1466850"/>
                            <a:gd name="connsiteY74" fmla="*/ 121444 h 1095375"/>
                            <a:gd name="connsiteX75" fmla="*/ 1207294 w 1466850"/>
                            <a:gd name="connsiteY75" fmla="*/ 114300 h 1095375"/>
                            <a:gd name="connsiteX76" fmla="*/ 1188244 w 1466850"/>
                            <a:gd name="connsiteY76" fmla="*/ 126206 h 1095375"/>
                            <a:gd name="connsiteX77" fmla="*/ 1133475 w 1466850"/>
                            <a:gd name="connsiteY77" fmla="*/ 188119 h 1095375"/>
                            <a:gd name="connsiteX78" fmla="*/ 1116806 w 1466850"/>
                            <a:gd name="connsiteY78" fmla="*/ 188119 h 1095375"/>
                            <a:gd name="connsiteX79" fmla="*/ 1078706 w 1466850"/>
                            <a:gd name="connsiteY79" fmla="*/ 142875 h 1095375"/>
                            <a:gd name="connsiteX80" fmla="*/ 1054894 w 1466850"/>
                            <a:gd name="connsiteY80" fmla="*/ 138112 h 1095375"/>
                            <a:gd name="connsiteX81" fmla="*/ 997744 w 1466850"/>
                            <a:gd name="connsiteY81" fmla="*/ 157162 h 1095375"/>
                            <a:gd name="connsiteX82" fmla="*/ 973931 w 1466850"/>
                            <a:gd name="connsiteY82" fmla="*/ 178594 h 1095375"/>
                            <a:gd name="connsiteX83" fmla="*/ 928687 w 1466850"/>
                            <a:gd name="connsiteY83" fmla="*/ 173831 h 1095375"/>
                            <a:gd name="connsiteX84" fmla="*/ 878681 w 1466850"/>
                            <a:gd name="connsiteY84" fmla="*/ 164306 h 1095375"/>
                            <a:gd name="connsiteX85" fmla="*/ 864394 w 1466850"/>
                            <a:gd name="connsiteY85" fmla="*/ 83344 h 1095375"/>
                            <a:gd name="connsiteX86" fmla="*/ 845344 w 1466850"/>
                            <a:gd name="connsiteY86" fmla="*/ 69056 h 1095375"/>
                            <a:gd name="connsiteX87" fmla="*/ 747712 w 1466850"/>
                            <a:gd name="connsiteY87" fmla="*/ 119062 h 1095375"/>
                            <a:gd name="connsiteX88" fmla="*/ 721519 w 1466850"/>
                            <a:gd name="connsiteY88" fmla="*/ 140494 h 1095375"/>
                            <a:gd name="connsiteX89" fmla="*/ 709612 w 1466850"/>
                            <a:gd name="connsiteY89" fmla="*/ 190500 h 1095375"/>
                            <a:gd name="connsiteX90" fmla="*/ 707231 w 1466850"/>
                            <a:gd name="connsiteY90" fmla="*/ 195262 h 1095375"/>
                            <a:gd name="connsiteX91" fmla="*/ 654844 w 1466850"/>
                            <a:gd name="connsiteY91" fmla="*/ 190500 h 1095375"/>
                            <a:gd name="connsiteX92" fmla="*/ 633412 w 1466850"/>
                            <a:gd name="connsiteY92" fmla="*/ 180975 h 1095375"/>
                            <a:gd name="connsiteX93" fmla="*/ 614362 w 1466850"/>
                            <a:gd name="connsiteY93" fmla="*/ 142875 h 1095375"/>
                            <a:gd name="connsiteX94" fmla="*/ 590550 w 1466850"/>
                            <a:gd name="connsiteY94" fmla="*/ 130969 h 1095375"/>
                            <a:gd name="connsiteX95" fmla="*/ 540544 w 1466850"/>
                            <a:gd name="connsiteY95" fmla="*/ 161925 h 1095375"/>
                            <a:gd name="connsiteX96" fmla="*/ 507206 w 1466850"/>
                            <a:gd name="connsiteY96" fmla="*/ 154781 h 1095375"/>
                            <a:gd name="connsiteX97" fmla="*/ 495300 w 1466850"/>
                            <a:gd name="connsiteY97" fmla="*/ 123825 h 1095375"/>
                            <a:gd name="connsiteX98" fmla="*/ 490537 w 1466850"/>
                            <a:gd name="connsiteY98" fmla="*/ 114300 h 1095375"/>
                            <a:gd name="connsiteX99" fmla="*/ 431006 w 1466850"/>
                            <a:gd name="connsiteY99" fmla="*/ 97631 h 1095375"/>
                            <a:gd name="connsiteX100" fmla="*/ 442912 w 1466850"/>
                            <a:gd name="connsiteY100" fmla="*/ 33337 h 1095375"/>
                            <a:gd name="connsiteX101" fmla="*/ 423862 w 1466850"/>
                            <a:gd name="connsiteY101" fmla="*/ 19050 h 1095375"/>
                            <a:gd name="connsiteX102" fmla="*/ 335756 w 1466850"/>
                            <a:gd name="connsiteY102" fmla="*/ 0 h 1095375"/>
                            <a:gd name="connsiteX103" fmla="*/ 302419 w 1466850"/>
                            <a:gd name="connsiteY103" fmla="*/ 35719 h 1095375"/>
                            <a:gd name="connsiteX104" fmla="*/ 266700 w 1466850"/>
                            <a:gd name="connsiteY104" fmla="*/ 50006 h 1095375"/>
                            <a:gd name="connsiteX105" fmla="*/ 271462 w 1466850"/>
                            <a:gd name="connsiteY105" fmla="*/ 95250 h 1095375"/>
                            <a:gd name="connsiteX106" fmla="*/ 316706 w 1466850"/>
                            <a:gd name="connsiteY106" fmla="*/ 121444 h 1095375"/>
                            <a:gd name="connsiteX107" fmla="*/ 302419 w 1466850"/>
                            <a:gd name="connsiteY107" fmla="*/ 145256 h 1095375"/>
                            <a:gd name="connsiteX108" fmla="*/ 247650 w 1466850"/>
                            <a:gd name="connsiteY108" fmla="*/ 159544 h 1095375"/>
                            <a:gd name="connsiteX109" fmla="*/ 214312 w 1466850"/>
                            <a:gd name="connsiteY109" fmla="*/ 216694 h 1095375"/>
                            <a:gd name="connsiteX110" fmla="*/ 183356 w 1466850"/>
                            <a:gd name="connsiteY110" fmla="*/ 221456 h 1095375"/>
                            <a:gd name="connsiteX111" fmla="*/ 183356 w 1466850"/>
                            <a:gd name="connsiteY111" fmla="*/ 254794 h 1095375"/>
                            <a:gd name="connsiteX112" fmla="*/ 161925 w 1466850"/>
                            <a:gd name="connsiteY112" fmla="*/ 304800 h 1095375"/>
                            <a:gd name="connsiteX113" fmla="*/ 140494 w 1466850"/>
                            <a:gd name="connsiteY113" fmla="*/ 323850 h 1095375"/>
                            <a:gd name="connsiteX114" fmla="*/ 66676 w 1466850"/>
                            <a:gd name="connsiteY114" fmla="*/ 321470 h 1095375"/>
                            <a:gd name="connsiteX115" fmla="*/ 59530 w 1466850"/>
                            <a:gd name="connsiteY115" fmla="*/ 302418 h 1095375"/>
                            <a:gd name="connsiteX116" fmla="*/ 30956 w 1466850"/>
                            <a:gd name="connsiteY116" fmla="*/ 295274 h 1095375"/>
                            <a:gd name="connsiteX0" fmla="*/ 30956 w 1466850"/>
                            <a:gd name="connsiteY0" fmla="*/ 295274 h 1095375"/>
                            <a:gd name="connsiteX1" fmla="*/ 19050 w 1466850"/>
                            <a:gd name="connsiteY1" fmla="*/ 381000 h 1095375"/>
                            <a:gd name="connsiteX2" fmla="*/ 19050 w 1466850"/>
                            <a:gd name="connsiteY2" fmla="*/ 397669 h 1095375"/>
                            <a:gd name="connsiteX3" fmla="*/ 0 w 1466850"/>
                            <a:gd name="connsiteY3" fmla="*/ 459581 h 1095375"/>
                            <a:gd name="connsiteX4" fmla="*/ 7144 w 1466850"/>
                            <a:gd name="connsiteY4" fmla="*/ 497681 h 1095375"/>
                            <a:gd name="connsiteX5" fmla="*/ 9525 w 1466850"/>
                            <a:gd name="connsiteY5" fmla="*/ 535781 h 1095375"/>
                            <a:gd name="connsiteX6" fmla="*/ 19050 w 1466850"/>
                            <a:gd name="connsiteY6" fmla="*/ 583406 h 1095375"/>
                            <a:gd name="connsiteX7" fmla="*/ 23812 w 1466850"/>
                            <a:gd name="connsiteY7" fmla="*/ 688181 h 1095375"/>
                            <a:gd name="connsiteX8" fmla="*/ 35719 w 1466850"/>
                            <a:gd name="connsiteY8" fmla="*/ 747712 h 1095375"/>
                            <a:gd name="connsiteX9" fmla="*/ 40481 w 1466850"/>
                            <a:gd name="connsiteY9" fmla="*/ 778669 h 1095375"/>
                            <a:gd name="connsiteX10" fmla="*/ 47625 w 1466850"/>
                            <a:gd name="connsiteY10" fmla="*/ 831056 h 1095375"/>
                            <a:gd name="connsiteX11" fmla="*/ 38100 w 1466850"/>
                            <a:gd name="connsiteY11" fmla="*/ 919162 h 1095375"/>
                            <a:gd name="connsiteX12" fmla="*/ 78581 w 1466850"/>
                            <a:gd name="connsiteY12" fmla="*/ 1028700 h 1095375"/>
                            <a:gd name="connsiteX13" fmla="*/ 71437 w 1466850"/>
                            <a:gd name="connsiteY13" fmla="*/ 1095375 h 1095375"/>
                            <a:gd name="connsiteX14" fmla="*/ 242887 w 1466850"/>
                            <a:gd name="connsiteY14" fmla="*/ 1092994 h 1095375"/>
                            <a:gd name="connsiteX15" fmla="*/ 238125 w 1466850"/>
                            <a:gd name="connsiteY15" fmla="*/ 1045369 h 1095375"/>
                            <a:gd name="connsiteX16" fmla="*/ 230981 w 1466850"/>
                            <a:gd name="connsiteY16" fmla="*/ 1035844 h 1095375"/>
                            <a:gd name="connsiteX17" fmla="*/ 252412 w 1466850"/>
                            <a:gd name="connsiteY17" fmla="*/ 1019175 h 1095375"/>
                            <a:gd name="connsiteX18" fmla="*/ 314325 w 1466850"/>
                            <a:gd name="connsiteY18" fmla="*/ 995362 h 1095375"/>
                            <a:gd name="connsiteX19" fmla="*/ 311944 w 1466850"/>
                            <a:gd name="connsiteY19" fmla="*/ 959644 h 1095375"/>
                            <a:gd name="connsiteX20" fmla="*/ 326231 w 1466850"/>
                            <a:gd name="connsiteY20" fmla="*/ 942975 h 1095375"/>
                            <a:gd name="connsiteX21" fmla="*/ 452437 w 1466850"/>
                            <a:gd name="connsiteY21" fmla="*/ 950119 h 1095375"/>
                            <a:gd name="connsiteX22" fmla="*/ 464344 w 1466850"/>
                            <a:gd name="connsiteY22" fmla="*/ 933450 h 1095375"/>
                            <a:gd name="connsiteX23" fmla="*/ 476250 w 1466850"/>
                            <a:gd name="connsiteY23" fmla="*/ 883444 h 1095375"/>
                            <a:gd name="connsiteX24" fmla="*/ 488156 w 1466850"/>
                            <a:gd name="connsiteY24" fmla="*/ 857250 h 1095375"/>
                            <a:gd name="connsiteX25" fmla="*/ 526256 w 1466850"/>
                            <a:gd name="connsiteY25" fmla="*/ 862012 h 1095375"/>
                            <a:gd name="connsiteX26" fmla="*/ 545306 w 1466850"/>
                            <a:gd name="connsiteY26" fmla="*/ 909637 h 1095375"/>
                            <a:gd name="connsiteX27" fmla="*/ 566737 w 1466850"/>
                            <a:gd name="connsiteY27" fmla="*/ 881062 h 1095375"/>
                            <a:gd name="connsiteX28" fmla="*/ 621506 w 1466850"/>
                            <a:gd name="connsiteY28" fmla="*/ 845344 h 1095375"/>
                            <a:gd name="connsiteX29" fmla="*/ 709612 w 1466850"/>
                            <a:gd name="connsiteY29" fmla="*/ 814387 h 1095375"/>
                            <a:gd name="connsiteX30" fmla="*/ 716756 w 1466850"/>
                            <a:gd name="connsiteY30" fmla="*/ 769144 h 1095375"/>
                            <a:gd name="connsiteX31" fmla="*/ 742950 w 1466850"/>
                            <a:gd name="connsiteY31" fmla="*/ 750094 h 1095375"/>
                            <a:gd name="connsiteX32" fmla="*/ 785812 w 1466850"/>
                            <a:gd name="connsiteY32" fmla="*/ 726281 h 1095375"/>
                            <a:gd name="connsiteX33" fmla="*/ 800100 w 1466850"/>
                            <a:gd name="connsiteY33" fmla="*/ 716756 h 1095375"/>
                            <a:gd name="connsiteX34" fmla="*/ 862012 w 1466850"/>
                            <a:gd name="connsiteY34" fmla="*/ 721519 h 1095375"/>
                            <a:gd name="connsiteX35" fmla="*/ 883444 w 1466850"/>
                            <a:gd name="connsiteY35" fmla="*/ 721519 h 1095375"/>
                            <a:gd name="connsiteX36" fmla="*/ 892969 w 1466850"/>
                            <a:gd name="connsiteY36" fmla="*/ 697706 h 1095375"/>
                            <a:gd name="connsiteX37" fmla="*/ 892969 w 1466850"/>
                            <a:gd name="connsiteY37" fmla="*/ 697706 h 1095375"/>
                            <a:gd name="connsiteX38" fmla="*/ 921544 w 1466850"/>
                            <a:gd name="connsiteY38" fmla="*/ 609600 h 1095375"/>
                            <a:gd name="connsiteX39" fmla="*/ 909637 w 1466850"/>
                            <a:gd name="connsiteY39" fmla="*/ 552450 h 1095375"/>
                            <a:gd name="connsiteX40" fmla="*/ 928687 w 1466850"/>
                            <a:gd name="connsiteY40" fmla="*/ 540544 h 1095375"/>
                            <a:gd name="connsiteX41" fmla="*/ 973931 w 1466850"/>
                            <a:gd name="connsiteY41" fmla="*/ 535781 h 1095375"/>
                            <a:gd name="connsiteX42" fmla="*/ 1014412 w 1466850"/>
                            <a:gd name="connsiteY42" fmla="*/ 447675 h 1095375"/>
                            <a:gd name="connsiteX43" fmla="*/ 1038225 w 1466850"/>
                            <a:gd name="connsiteY43" fmla="*/ 445294 h 1095375"/>
                            <a:gd name="connsiteX44" fmla="*/ 1073944 w 1466850"/>
                            <a:gd name="connsiteY44" fmla="*/ 476250 h 1095375"/>
                            <a:gd name="connsiteX45" fmla="*/ 1112044 w 1466850"/>
                            <a:gd name="connsiteY45" fmla="*/ 514350 h 1095375"/>
                            <a:gd name="connsiteX46" fmla="*/ 1171575 w 1466850"/>
                            <a:gd name="connsiteY46" fmla="*/ 540544 h 1095375"/>
                            <a:gd name="connsiteX47" fmla="*/ 1219200 w 1466850"/>
                            <a:gd name="connsiteY47" fmla="*/ 521494 h 1095375"/>
                            <a:gd name="connsiteX48" fmla="*/ 1245394 w 1466850"/>
                            <a:gd name="connsiteY48" fmla="*/ 502444 h 1095375"/>
                            <a:gd name="connsiteX49" fmla="*/ 1278731 w 1466850"/>
                            <a:gd name="connsiteY49" fmla="*/ 511969 h 1095375"/>
                            <a:gd name="connsiteX50" fmla="*/ 1295400 w 1466850"/>
                            <a:gd name="connsiteY50" fmla="*/ 531019 h 1095375"/>
                            <a:gd name="connsiteX51" fmla="*/ 1273969 w 1466850"/>
                            <a:gd name="connsiteY51" fmla="*/ 573881 h 1095375"/>
                            <a:gd name="connsiteX52" fmla="*/ 1271587 w 1466850"/>
                            <a:gd name="connsiteY52" fmla="*/ 602456 h 1095375"/>
                            <a:gd name="connsiteX53" fmla="*/ 1285875 w 1466850"/>
                            <a:gd name="connsiteY53" fmla="*/ 611981 h 1095375"/>
                            <a:gd name="connsiteX54" fmla="*/ 1300162 w 1466850"/>
                            <a:gd name="connsiteY54" fmla="*/ 628650 h 1095375"/>
                            <a:gd name="connsiteX55" fmla="*/ 1321594 w 1466850"/>
                            <a:gd name="connsiteY55" fmla="*/ 666750 h 1095375"/>
                            <a:gd name="connsiteX56" fmla="*/ 1347787 w 1466850"/>
                            <a:gd name="connsiteY56" fmla="*/ 681037 h 1095375"/>
                            <a:gd name="connsiteX57" fmla="*/ 1371600 w 1466850"/>
                            <a:gd name="connsiteY57" fmla="*/ 681037 h 1095375"/>
                            <a:gd name="connsiteX58" fmla="*/ 1376362 w 1466850"/>
                            <a:gd name="connsiteY58" fmla="*/ 628650 h 1095375"/>
                            <a:gd name="connsiteX59" fmla="*/ 1395412 w 1466850"/>
                            <a:gd name="connsiteY59" fmla="*/ 578644 h 1095375"/>
                            <a:gd name="connsiteX60" fmla="*/ 1426369 w 1466850"/>
                            <a:gd name="connsiteY60" fmla="*/ 571500 h 1095375"/>
                            <a:gd name="connsiteX61" fmla="*/ 1466850 w 1466850"/>
                            <a:gd name="connsiteY61" fmla="*/ 552450 h 1095375"/>
                            <a:gd name="connsiteX62" fmla="*/ 1443037 w 1466850"/>
                            <a:gd name="connsiteY62" fmla="*/ 509587 h 1095375"/>
                            <a:gd name="connsiteX63" fmla="*/ 1414462 w 1466850"/>
                            <a:gd name="connsiteY63" fmla="*/ 464344 h 1095375"/>
                            <a:gd name="connsiteX64" fmla="*/ 1388269 w 1466850"/>
                            <a:gd name="connsiteY64" fmla="*/ 438150 h 1095375"/>
                            <a:gd name="connsiteX65" fmla="*/ 1404937 w 1466850"/>
                            <a:gd name="connsiteY65" fmla="*/ 400050 h 1095375"/>
                            <a:gd name="connsiteX66" fmla="*/ 1404937 w 1466850"/>
                            <a:gd name="connsiteY66" fmla="*/ 383381 h 1095375"/>
                            <a:gd name="connsiteX67" fmla="*/ 1431131 w 1466850"/>
                            <a:gd name="connsiteY67" fmla="*/ 338137 h 1095375"/>
                            <a:gd name="connsiteX68" fmla="*/ 1419225 w 1466850"/>
                            <a:gd name="connsiteY68" fmla="*/ 264319 h 1095375"/>
                            <a:gd name="connsiteX69" fmla="*/ 1438275 w 1466850"/>
                            <a:gd name="connsiteY69" fmla="*/ 202406 h 1095375"/>
                            <a:gd name="connsiteX70" fmla="*/ 1435894 w 1466850"/>
                            <a:gd name="connsiteY70" fmla="*/ 173831 h 1095375"/>
                            <a:gd name="connsiteX71" fmla="*/ 1404937 w 1466850"/>
                            <a:gd name="connsiteY71" fmla="*/ 164306 h 1095375"/>
                            <a:gd name="connsiteX72" fmla="*/ 1364456 w 1466850"/>
                            <a:gd name="connsiteY72" fmla="*/ 154781 h 1095375"/>
                            <a:gd name="connsiteX73" fmla="*/ 1293019 w 1466850"/>
                            <a:gd name="connsiteY73" fmla="*/ 154781 h 1095375"/>
                            <a:gd name="connsiteX74" fmla="*/ 1233487 w 1466850"/>
                            <a:gd name="connsiteY74" fmla="*/ 121444 h 1095375"/>
                            <a:gd name="connsiteX75" fmla="*/ 1207294 w 1466850"/>
                            <a:gd name="connsiteY75" fmla="*/ 114300 h 1095375"/>
                            <a:gd name="connsiteX76" fmla="*/ 1188244 w 1466850"/>
                            <a:gd name="connsiteY76" fmla="*/ 126206 h 1095375"/>
                            <a:gd name="connsiteX77" fmla="*/ 1133475 w 1466850"/>
                            <a:gd name="connsiteY77" fmla="*/ 188119 h 1095375"/>
                            <a:gd name="connsiteX78" fmla="*/ 1116806 w 1466850"/>
                            <a:gd name="connsiteY78" fmla="*/ 188119 h 1095375"/>
                            <a:gd name="connsiteX79" fmla="*/ 1078706 w 1466850"/>
                            <a:gd name="connsiteY79" fmla="*/ 142875 h 1095375"/>
                            <a:gd name="connsiteX80" fmla="*/ 1054894 w 1466850"/>
                            <a:gd name="connsiteY80" fmla="*/ 138112 h 1095375"/>
                            <a:gd name="connsiteX81" fmla="*/ 997744 w 1466850"/>
                            <a:gd name="connsiteY81" fmla="*/ 157162 h 1095375"/>
                            <a:gd name="connsiteX82" fmla="*/ 973931 w 1466850"/>
                            <a:gd name="connsiteY82" fmla="*/ 178594 h 1095375"/>
                            <a:gd name="connsiteX83" fmla="*/ 928687 w 1466850"/>
                            <a:gd name="connsiteY83" fmla="*/ 173831 h 1095375"/>
                            <a:gd name="connsiteX84" fmla="*/ 878681 w 1466850"/>
                            <a:gd name="connsiteY84" fmla="*/ 164306 h 1095375"/>
                            <a:gd name="connsiteX85" fmla="*/ 864394 w 1466850"/>
                            <a:gd name="connsiteY85" fmla="*/ 83344 h 1095375"/>
                            <a:gd name="connsiteX86" fmla="*/ 845344 w 1466850"/>
                            <a:gd name="connsiteY86" fmla="*/ 69056 h 1095375"/>
                            <a:gd name="connsiteX87" fmla="*/ 747712 w 1466850"/>
                            <a:gd name="connsiteY87" fmla="*/ 119062 h 1095375"/>
                            <a:gd name="connsiteX88" fmla="*/ 721519 w 1466850"/>
                            <a:gd name="connsiteY88" fmla="*/ 140494 h 1095375"/>
                            <a:gd name="connsiteX89" fmla="*/ 709612 w 1466850"/>
                            <a:gd name="connsiteY89" fmla="*/ 190500 h 1095375"/>
                            <a:gd name="connsiteX90" fmla="*/ 707231 w 1466850"/>
                            <a:gd name="connsiteY90" fmla="*/ 195262 h 1095375"/>
                            <a:gd name="connsiteX91" fmla="*/ 654844 w 1466850"/>
                            <a:gd name="connsiteY91" fmla="*/ 190500 h 1095375"/>
                            <a:gd name="connsiteX92" fmla="*/ 633412 w 1466850"/>
                            <a:gd name="connsiteY92" fmla="*/ 180975 h 1095375"/>
                            <a:gd name="connsiteX93" fmla="*/ 614362 w 1466850"/>
                            <a:gd name="connsiteY93" fmla="*/ 142875 h 1095375"/>
                            <a:gd name="connsiteX94" fmla="*/ 590550 w 1466850"/>
                            <a:gd name="connsiteY94" fmla="*/ 130969 h 1095375"/>
                            <a:gd name="connsiteX95" fmla="*/ 540544 w 1466850"/>
                            <a:gd name="connsiteY95" fmla="*/ 161925 h 1095375"/>
                            <a:gd name="connsiteX96" fmla="*/ 507206 w 1466850"/>
                            <a:gd name="connsiteY96" fmla="*/ 154781 h 1095375"/>
                            <a:gd name="connsiteX97" fmla="*/ 495300 w 1466850"/>
                            <a:gd name="connsiteY97" fmla="*/ 123825 h 1095375"/>
                            <a:gd name="connsiteX98" fmla="*/ 490537 w 1466850"/>
                            <a:gd name="connsiteY98" fmla="*/ 114300 h 1095375"/>
                            <a:gd name="connsiteX99" fmla="*/ 431006 w 1466850"/>
                            <a:gd name="connsiteY99" fmla="*/ 97631 h 1095375"/>
                            <a:gd name="connsiteX100" fmla="*/ 442912 w 1466850"/>
                            <a:gd name="connsiteY100" fmla="*/ 33337 h 1095375"/>
                            <a:gd name="connsiteX101" fmla="*/ 423862 w 1466850"/>
                            <a:gd name="connsiteY101" fmla="*/ 19050 h 1095375"/>
                            <a:gd name="connsiteX102" fmla="*/ 335756 w 1466850"/>
                            <a:gd name="connsiteY102" fmla="*/ 0 h 1095375"/>
                            <a:gd name="connsiteX103" fmla="*/ 302419 w 1466850"/>
                            <a:gd name="connsiteY103" fmla="*/ 35719 h 1095375"/>
                            <a:gd name="connsiteX104" fmla="*/ 266700 w 1466850"/>
                            <a:gd name="connsiteY104" fmla="*/ 50006 h 1095375"/>
                            <a:gd name="connsiteX105" fmla="*/ 271462 w 1466850"/>
                            <a:gd name="connsiteY105" fmla="*/ 95250 h 1095375"/>
                            <a:gd name="connsiteX106" fmla="*/ 316706 w 1466850"/>
                            <a:gd name="connsiteY106" fmla="*/ 121444 h 1095375"/>
                            <a:gd name="connsiteX107" fmla="*/ 302419 w 1466850"/>
                            <a:gd name="connsiteY107" fmla="*/ 145256 h 1095375"/>
                            <a:gd name="connsiteX108" fmla="*/ 247650 w 1466850"/>
                            <a:gd name="connsiteY108" fmla="*/ 159544 h 1095375"/>
                            <a:gd name="connsiteX109" fmla="*/ 214312 w 1466850"/>
                            <a:gd name="connsiteY109" fmla="*/ 216694 h 1095375"/>
                            <a:gd name="connsiteX110" fmla="*/ 183356 w 1466850"/>
                            <a:gd name="connsiteY110" fmla="*/ 221456 h 1095375"/>
                            <a:gd name="connsiteX111" fmla="*/ 183356 w 1466850"/>
                            <a:gd name="connsiteY111" fmla="*/ 254794 h 1095375"/>
                            <a:gd name="connsiteX112" fmla="*/ 161925 w 1466850"/>
                            <a:gd name="connsiteY112" fmla="*/ 304800 h 1095375"/>
                            <a:gd name="connsiteX113" fmla="*/ 140494 w 1466850"/>
                            <a:gd name="connsiteY113" fmla="*/ 323850 h 1095375"/>
                            <a:gd name="connsiteX114" fmla="*/ 71439 w 1466850"/>
                            <a:gd name="connsiteY114" fmla="*/ 300039 h 1095375"/>
                            <a:gd name="connsiteX115" fmla="*/ 59530 w 1466850"/>
                            <a:gd name="connsiteY115" fmla="*/ 302418 h 1095375"/>
                            <a:gd name="connsiteX116" fmla="*/ 30956 w 1466850"/>
                            <a:gd name="connsiteY116" fmla="*/ 295274 h 1095375"/>
                            <a:gd name="connsiteX0" fmla="*/ 30956 w 1466850"/>
                            <a:gd name="connsiteY0" fmla="*/ 295274 h 1095375"/>
                            <a:gd name="connsiteX1" fmla="*/ 19050 w 1466850"/>
                            <a:gd name="connsiteY1" fmla="*/ 381000 h 1095375"/>
                            <a:gd name="connsiteX2" fmla="*/ 19050 w 1466850"/>
                            <a:gd name="connsiteY2" fmla="*/ 397669 h 1095375"/>
                            <a:gd name="connsiteX3" fmla="*/ 0 w 1466850"/>
                            <a:gd name="connsiteY3" fmla="*/ 459581 h 1095375"/>
                            <a:gd name="connsiteX4" fmla="*/ 7144 w 1466850"/>
                            <a:gd name="connsiteY4" fmla="*/ 497681 h 1095375"/>
                            <a:gd name="connsiteX5" fmla="*/ 9525 w 1466850"/>
                            <a:gd name="connsiteY5" fmla="*/ 535781 h 1095375"/>
                            <a:gd name="connsiteX6" fmla="*/ 19050 w 1466850"/>
                            <a:gd name="connsiteY6" fmla="*/ 583406 h 1095375"/>
                            <a:gd name="connsiteX7" fmla="*/ 23812 w 1466850"/>
                            <a:gd name="connsiteY7" fmla="*/ 688181 h 1095375"/>
                            <a:gd name="connsiteX8" fmla="*/ 35719 w 1466850"/>
                            <a:gd name="connsiteY8" fmla="*/ 747712 h 1095375"/>
                            <a:gd name="connsiteX9" fmla="*/ 40481 w 1466850"/>
                            <a:gd name="connsiteY9" fmla="*/ 778669 h 1095375"/>
                            <a:gd name="connsiteX10" fmla="*/ 47625 w 1466850"/>
                            <a:gd name="connsiteY10" fmla="*/ 831056 h 1095375"/>
                            <a:gd name="connsiteX11" fmla="*/ 38100 w 1466850"/>
                            <a:gd name="connsiteY11" fmla="*/ 919162 h 1095375"/>
                            <a:gd name="connsiteX12" fmla="*/ 78581 w 1466850"/>
                            <a:gd name="connsiteY12" fmla="*/ 1028700 h 1095375"/>
                            <a:gd name="connsiteX13" fmla="*/ 71437 w 1466850"/>
                            <a:gd name="connsiteY13" fmla="*/ 1095375 h 1095375"/>
                            <a:gd name="connsiteX14" fmla="*/ 114300 w 1466850"/>
                            <a:gd name="connsiteY14" fmla="*/ 1095375 h 1095375"/>
                            <a:gd name="connsiteX15" fmla="*/ 242887 w 1466850"/>
                            <a:gd name="connsiteY15" fmla="*/ 1092994 h 1095375"/>
                            <a:gd name="connsiteX16" fmla="*/ 238125 w 1466850"/>
                            <a:gd name="connsiteY16" fmla="*/ 1045369 h 1095375"/>
                            <a:gd name="connsiteX17" fmla="*/ 230981 w 1466850"/>
                            <a:gd name="connsiteY17" fmla="*/ 1035844 h 1095375"/>
                            <a:gd name="connsiteX18" fmla="*/ 252412 w 1466850"/>
                            <a:gd name="connsiteY18" fmla="*/ 1019175 h 1095375"/>
                            <a:gd name="connsiteX19" fmla="*/ 314325 w 1466850"/>
                            <a:gd name="connsiteY19" fmla="*/ 995362 h 1095375"/>
                            <a:gd name="connsiteX20" fmla="*/ 311944 w 1466850"/>
                            <a:gd name="connsiteY20" fmla="*/ 959644 h 1095375"/>
                            <a:gd name="connsiteX21" fmla="*/ 326231 w 1466850"/>
                            <a:gd name="connsiteY21" fmla="*/ 942975 h 1095375"/>
                            <a:gd name="connsiteX22" fmla="*/ 452437 w 1466850"/>
                            <a:gd name="connsiteY22" fmla="*/ 950119 h 1095375"/>
                            <a:gd name="connsiteX23" fmla="*/ 464344 w 1466850"/>
                            <a:gd name="connsiteY23" fmla="*/ 933450 h 1095375"/>
                            <a:gd name="connsiteX24" fmla="*/ 476250 w 1466850"/>
                            <a:gd name="connsiteY24" fmla="*/ 883444 h 1095375"/>
                            <a:gd name="connsiteX25" fmla="*/ 488156 w 1466850"/>
                            <a:gd name="connsiteY25" fmla="*/ 857250 h 1095375"/>
                            <a:gd name="connsiteX26" fmla="*/ 526256 w 1466850"/>
                            <a:gd name="connsiteY26" fmla="*/ 862012 h 1095375"/>
                            <a:gd name="connsiteX27" fmla="*/ 545306 w 1466850"/>
                            <a:gd name="connsiteY27" fmla="*/ 909637 h 1095375"/>
                            <a:gd name="connsiteX28" fmla="*/ 566737 w 1466850"/>
                            <a:gd name="connsiteY28" fmla="*/ 881062 h 1095375"/>
                            <a:gd name="connsiteX29" fmla="*/ 621506 w 1466850"/>
                            <a:gd name="connsiteY29" fmla="*/ 845344 h 1095375"/>
                            <a:gd name="connsiteX30" fmla="*/ 709612 w 1466850"/>
                            <a:gd name="connsiteY30" fmla="*/ 814387 h 1095375"/>
                            <a:gd name="connsiteX31" fmla="*/ 716756 w 1466850"/>
                            <a:gd name="connsiteY31" fmla="*/ 769144 h 1095375"/>
                            <a:gd name="connsiteX32" fmla="*/ 742950 w 1466850"/>
                            <a:gd name="connsiteY32" fmla="*/ 750094 h 1095375"/>
                            <a:gd name="connsiteX33" fmla="*/ 785812 w 1466850"/>
                            <a:gd name="connsiteY33" fmla="*/ 726281 h 1095375"/>
                            <a:gd name="connsiteX34" fmla="*/ 800100 w 1466850"/>
                            <a:gd name="connsiteY34" fmla="*/ 716756 h 1095375"/>
                            <a:gd name="connsiteX35" fmla="*/ 862012 w 1466850"/>
                            <a:gd name="connsiteY35" fmla="*/ 721519 h 1095375"/>
                            <a:gd name="connsiteX36" fmla="*/ 883444 w 1466850"/>
                            <a:gd name="connsiteY36" fmla="*/ 721519 h 1095375"/>
                            <a:gd name="connsiteX37" fmla="*/ 892969 w 1466850"/>
                            <a:gd name="connsiteY37" fmla="*/ 697706 h 1095375"/>
                            <a:gd name="connsiteX38" fmla="*/ 892969 w 1466850"/>
                            <a:gd name="connsiteY38" fmla="*/ 697706 h 1095375"/>
                            <a:gd name="connsiteX39" fmla="*/ 921544 w 1466850"/>
                            <a:gd name="connsiteY39" fmla="*/ 609600 h 1095375"/>
                            <a:gd name="connsiteX40" fmla="*/ 909637 w 1466850"/>
                            <a:gd name="connsiteY40" fmla="*/ 552450 h 1095375"/>
                            <a:gd name="connsiteX41" fmla="*/ 928687 w 1466850"/>
                            <a:gd name="connsiteY41" fmla="*/ 540544 h 1095375"/>
                            <a:gd name="connsiteX42" fmla="*/ 973931 w 1466850"/>
                            <a:gd name="connsiteY42" fmla="*/ 535781 h 1095375"/>
                            <a:gd name="connsiteX43" fmla="*/ 1014412 w 1466850"/>
                            <a:gd name="connsiteY43" fmla="*/ 447675 h 1095375"/>
                            <a:gd name="connsiteX44" fmla="*/ 1038225 w 1466850"/>
                            <a:gd name="connsiteY44" fmla="*/ 445294 h 1095375"/>
                            <a:gd name="connsiteX45" fmla="*/ 1073944 w 1466850"/>
                            <a:gd name="connsiteY45" fmla="*/ 476250 h 1095375"/>
                            <a:gd name="connsiteX46" fmla="*/ 1112044 w 1466850"/>
                            <a:gd name="connsiteY46" fmla="*/ 514350 h 1095375"/>
                            <a:gd name="connsiteX47" fmla="*/ 1171575 w 1466850"/>
                            <a:gd name="connsiteY47" fmla="*/ 540544 h 1095375"/>
                            <a:gd name="connsiteX48" fmla="*/ 1219200 w 1466850"/>
                            <a:gd name="connsiteY48" fmla="*/ 521494 h 1095375"/>
                            <a:gd name="connsiteX49" fmla="*/ 1245394 w 1466850"/>
                            <a:gd name="connsiteY49" fmla="*/ 502444 h 1095375"/>
                            <a:gd name="connsiteX50" fmla="*/ 1278731 w 1466850"/>
                            <a:gd name="connsiteY50" fmla="*/ 511969 h 1095375"/>
                            <a:gd name="connsiteX51" fmla="*/ 1295400 w 1466850"/>
                            <a:gd name="connsiteY51" fmla="*/ 531019 h 1095375"/>
                            <a:gd name="connsiteX52" fmla="*/ 1273969 w 1466850"/>
                            <a:gd name="connsiteY52" fmla="*/ 573881 h 1095375"/>
                            <a:gd name="connsiteX53" fmla="*/ 1271587 w 1466850"/>
                            <a:gd name="connsiteY53" fmla="*/ 602456 h 1095375"/>
                            <a:gd name="connsiteX54" fmla="*/ 1285875 w 1466850"/>
                            <a:gd name="connsiteY54" fmla="*/ 611981 h 1095375"/>
                            <a:gd name="connsiteX55" fmla="*/ 1300162 w 1466850"/>
                            <a:gd name="connsiteY55" fmla="*/ 628650 h 1095375"/>
                            <a:gd name="connsiteX56" fmla="*/ 1321594 w 1466850"/>
                            <a:gd name="connsiteY56" fmla="*/ 666750 h 1095375"/>
                            <a:gd name="connsiteX57" fmla="*/ 1347787 w 1466850"/>
                            <a:gd name="connsiteY57" fmla="*/ 681037 h 1095375"/>
                            <a:gd name="connsiteX58" fmla="*/ 1371600 w 1466850"/>
                            <a:gd name="connsiteY58" fmla="*/ 681037 h 1095375"/>
                            <a:gd name="connsiteX59" fmla="*/ 1376362 w 1466850"/>
                            <a:gd name="connsiteY59" fmla="*/ 628650 h 1095375"/>
                            <a:gd name="connsiteX60" fmla="*/ 1395412 w 1466850"/>
                            <a:gd name="connsiteY60" fmla="*/ 578644 h 1095375"/>
                            <a:gd name="connsiteX61" fmla="*/ 1426369 w 1466850"/>
                            <a:gd name="connsiteY61" fmla="*/ 571500 h 1095375"/>
                            <a:gd name="connsiteX62" fmla="*/ 1466850 w 1466850"/>
                            <a:gd name="connsiteY62" fmla="*/ 552450 h 1095375"/>
                            <a:gd name="connsiteX63" fmla="*/ 1443037 w 1466850"/>
                            <a:gd name="connsiteY63" fmla="*/ 509587 h 1095375"/>
                            <a:gd name="connsiteX64" fmla="*/ 1414462 w 1466850"/>
                            <a:gd name="connsiteY64" fmla="*/ 464344 h 1095375"/>
                            <a:gd name="connsiteX65" fmla="*/ 1388269 w 1466850"/>
                            <a:gd name="connsiteY65" fmla="*/ 438150 h 1095375"/>
                            <a:gd name="connsiteX66" fmla="*/ 1404937 w 1466850"/>
                            <a:gd name="connsiteY66" fmla="*/ 400050 h 1095375"/>
                            <a:gd name="connsiteX67" fmla="*/ 1404937 w 1466850"/>
                            <a:gd name="connsiteY67" fmla="*/ 383381 h 1095375"/>
                            <a:gd name="connsiteX68" fmla="*/ 1431131 w 1466850"/>
                            <a:gd name="connsiteY68" fmla="*/ 338137 h 1095375"/>
                            <a:gd name="connsiteX69" fmla="*/ 1419225 w 1466850"/>
                            <a:gd name="connsiteY69" fmla="*/ 264319 h 1095375"/>
                            <a:gd name="connsiteX70" fmla="*/ 1438275 w 1466850"/>
                            <a:gd name="connsiteY70" fmla="*/ 202406 h 1095375"/>
                            <a:gd name="connsiteX71" fmla="*/ 1435894 w 1466850"/>
                            <a:gd name="connsiteY71" fmla="*/ 173831 h 1095375"/>
                            <a:gd name="connsiteX72" fmla="*/ 1404937 w 1466850"/>
                            <a:gd name="connsiteY72" fmla="*/ 164306 h 1095375"/>
                            <a:gd name="connsiteX73" fmla="*/ 1364456 w 1466850"/>
                            <a:gd name="connsiteY73" fmla="*/ 154781 h 1095375"/>
                            <a:gd name="connsiteX74" fmla="*/ 1293019 w 1466850"/>
                            <a:gd name="connsiteY74" fmla="*/ 154781 h 1095375"/>
                            <a:gd name="connsiteX75" fmla="*/ 1233487 w 1466850"/>
                            <a:gd name="connsiteY75" fmla="*/ 121444 h 1095375"/>
                            <a:gd name="connsiteX76" fmla="*/ 1207294 w 1466850"/>
                            <a:gd name="connsiteY76" fmla="*/ 114300 h 1095375"/>
                            <a:gd name="connsiteX77" fmla="*/ 1188244 w 1466850"/>
                            <a:gd name="connsiteY77" fmla="*/ 126206 h 1095375"/>
                            <a:gd name="connsiteX78" fmla="*/ 1133475 w 1466850"/>
                            <a:gd name="connsiteY78" fmla="*/ 188119 h 1095375"/>
                            <a:gd name="connsiteX79" fmla="*/ 1116806 w 1466850"/>
                            <a:gd name="connsiteY79" fmla="*/ 188119 h 1095375"/>
                            <a:gd name="connsiteX80" fmla="*/ 1078706 w 1466850"/>
                            <a:gd name="connsiteY80" fmla="*/ 142875 h 1095375"/>
                            <a:gd name="connsiteX81" fmla="*/ 1054894 w 1466850"/>
                            <a:gd name="connsiteY81" fmla="*/ 138112 h 1095375"/>
                            <a:gd name="connsiteX82" fmla="*/ 997744 w 1466850"/>
                            <a:gd name="connsiteY82" fmla="*/ 157162 h 1095375"/>
                            <a:gd name="connsiteX83" fmla="*/ 973931 w 1466850"/>
                            <a:gd name="connsiteY83" fmla="*/ 178594 h 1095375"/>
                            <a:gd name="connsiteX84" fmla="*/ 928687 w 1466850"/>
                            <a:gd name="connsiteY84" fmla="*/ 173831 h 1095375"/>
                            <a:gd name="connsiteX85" fmla="*/ 878681 w 1466850"/>
                            <a:gd name="connsiteY85" fmla="*/ 164306 h 1095375"/>
                            <a:gd name="connsiteX86" fmla="*/ 864394 w 1466850"/>
                            <a:gd name="connsiteY86" fmla="*/ 83344 h 1095375"/>
                            <a:gd name="connsiteX87" fmla="*/ 845344 w 1466850"/>
                            <a:gd name="connsiteY87" fmla="*/ 69056 h 1095375"/>
                            <a:gd name="connsiteX88" fmla="*/ 747712 w 1466850"/>
                            <a:gd name="connsiteY88" fmla="*/ 119062 h 1095375"/>
                            <a:gd name="connsiteX89" fmla="*/ 721519 w 1466850"/>
                            <a:gd name="connsiteY89" fmla="*/ 140494 h 1095375"/>
                            <a:gd name="connsiteX90" fmla="*/ 709612 w 1466850"/>
                            <a:gd name="connsiteY90" fmla="*/ 190500 h 1095375"/>
                            <a:gd name="connsiteX91" fmla="*/ 707231 w 1466850"/>
                            <a:gd name="connsiteY91" fmla="*/ 195262 h 1095375"/>
                            <a:gd name="connsiteX92" fmla="*/ 654844 w 1466850"/>
                            <a:gd name="connsiteY92" fmla="*/ 190500 h 1095375"/>
                            <a:gd name="connsiteX93" fmla="*/ 633412 w 1466850"/>
                            <a:gd name="connsiteY93" fmla="*/ 180975 h 1095375"/>
                            <a:gd name="connsiteX94" fmla="*/ 614362 w 1466850"/>
                            <a:gd name="connsiteY94" fmla="*/ 142875 h 1095375"/>
                            <a:gd name="connsiteX95" fmla="*/ 590550 w 1466850"/>
                            <a:gd name="connsiteY95" fmla="*/ 130969 h 1095375"/>
                            <a:gd name="connsiteX96" fmla="*/ 540544 w 1466850"/>
                            <a:gd name="connsiteY96" fmla="*/ 161925 h 1095375"/>
                            <a:gd name="connsiteX97" fmla="*/ 507206 w 1466850"/>
                            <a:gd name="connsiteY97" fmla="*/ 154781 h 1095375"/>
                            <a:gd name="connsiteX98" fmla="*/ 495300 w 1466850"/>
                            <a:gd name="connsiteY98" fmla="*/ 123825 h 1095375"/>
                            <a:gd name="connsiteX99" fmla="*/ 490537 w 1466850"/>
                            <a:gd name="connsiteY99" fmla="*/ 114300 h 1095375"/>
                            <a:gd name="connsiteX100" fmla="*/ 431006 w 1466850"/>
                            <a:gd name="connsiteY100" fmla="*/ 97631 h 1095375"/>
                            <a:gd name="connsiteX101" fmla="*/ 442912 w 1466850"/>
                            <a:gd name="connsiteY101" fmla="*/ 33337 h 1095375"/>
                            <a:gd name="connsiteX102" fmla="*/ 423862 w 1466850"/>
                            <a:gd name="connsiteY102" fmla="*/ 19050 h 1095375"/>
                            <a:gd name="connsiteX103" fmla="*/ 335756 w 1466850"/>
                            <a:gd name="connsiteY103" fmla="*/ 0 h 1095375"/>
                            <a:gd name="connsiteX104" fmla="*/ 302419 w 1466850"/>
                            <a:gd name="connsiteY104" fmla="*/ 35719 h 1095375"/>
                            <a:gd name="connsiteX105" fmla="*/ 266700 w 1466850"/>
                            <a:gd name="connsiteY105" fmla="*/ 50006 h 1095375"/>
                            <a:gd name="connsiteX106" fmla="*/ 271462 w 1466850"/>
                            <a:gd name="connsiteY106" fmla="*/ 95250 h 1095375"/>
                            <a:gd name="connsiteX107" fmla="*/ 316706 w 1466850"/>
                            <a:gd name="connsiteY107" fmla="*/ 121444 h 1095375"/>
                            <a:gd name="connsiteX108" fmla="*/ 302419 w 1466850"/>
                            <a:gd name="connsiteY108" fmla="*/ 145256 h 1095375"/>
                            <a:gd name="connsiteX109" fmla="*/ 247650 w 1466850"/>
                            <a:gd name="connsiteY109" fmla="*/ 159544 h 1095375"/>
                            <a:gd name="connsiteX110" fmla="*/ 214312 w 1466850"/>
                            <a:gd name="connsiteY110" fmla="*/ 216694 h 1095375"/>
                            <a:gd name="connsiteX111" fmla="*/ 183356 w 1466850"/>
                            <a:gd name="connsiteY111" fmla="*/ 221456 h 1095375"/>
                            <a:gd name="connsiteX112" fmla="*/ 183356 w 1466850"/>
                            <a:gd name="connsiteY112" fmla="*/ 254794 h 1095375"/>
                            <a:gd name="connsiteX113" fmla="*/ 161925 w 1466850"/>
                            <a:gd name="connsiteY113" fmla="*/ 304800 h 1095375"/>
                            <a:gd name="connsiteX114" fmla="*/ 140494 w 1466850"/>
                            <a:gd name="connsiteY114" fmla="*/ 323850 h 1095375"/>
                            <a:gd name="connsiteX115" fmla="*/ 71439 w 1466850"/>
                            <a:gd name="connsiteY115" fmla="*/ 300039 h 1095375"/>
                            <a:gd name="connsiteX116" fmla="*/ 59530 w 1466850"/>
                            <a:gd name="connsiteY116" fmla="*/ 302418 h 1095375"/>
                            <a:gd name="connsiteX117" fmla="*/ 30956 w 1466850"/>
                            <a:gd name="connsiteY117" fmla="*/ 295274 h 1095375"/>
                            <a:gd name="connsiteX0" fmla="*/ 30956 w 1466850"/>
                            <a:gd name="connsiteY0" fmla="*/ 295274 h 1164431"/>
                            <a:gd name="connsiteX1" fmla="*/ 19050 w 1466850"/>
                            <a:gd name="connsiteY1" fmla="*/ 381000 h 1164431"/>
                            <a:gd name="connsiteX2" fmla="*/ 19050 w 1466850"/>
                            <a:gd name="connsiteY2" fmla="*/ 397669 h 1164431"/>
                            <a:gd name="connsiteX3" fmla="*/ 0 w 1466850"/>
                            <a:gd name="connsiteY3" fmla="*/ 459581 h 1164431"/>
                            <a:gd name="connsiteX4" fmla="*/ 7144 w 1466850"/>
                            <a:gd name="connsiteY4" fmla="*/ 497681 h 1164431"/>
                            <a:gd name="connsiteX5" fmla="*/ 9525 w 1466850"/>
                            <a:gd name="connsiteY5" fmla="*/ 535781 h 1164431"/>
                            <a:gd name="connsiteX6" fmla="*/ 19050 w 1466850"/>
                            <a:gd name="connsiteY6" fmla="*/ 583406 h 1164431"/>
                            <a:gd name="connsiteX7" fmla="*/ 23812 w 1466850"/>
                            <a:gd name="connsiteY7" fmla="*/ 688181 h 1164431"/>
                            <a:gd name="connsiteX8" fmla="*/ 35719 w 1466850"/>
                            <a:gd name="connsiteY8" fmla="*/ 747712 h 1164431"/>
                            <a:gd name="connsiteX9" fmla="*/ 40481 w 1466850"/>
                            <a:gd name="connsiteY9" fmla="*/ 778669 h 1164431"/>
                            <a:gd name="connsiteX10" fmla="*/ 47625 w 1466850"/>
                            <a:gd name="connsiteY10" fmla="*/ 831056 h 1164431"/>
                            <a:gd name="connsiteX11" fmla="*/ 38100 w 1466850"/>
                            <a:gd name="connsiteY11" fmla="*/ 919162 h 1164431"/>
                            <a:gd name="connsiteX12" fmla="*/ 78581 w 1466850"/>
                            <a:gd name="connsiteY12" fmla="*/ 1028700 h 1164431"/>
                            <a:gd name="connsiteX13" fmla="*/ 71437 w 1466850"/>
                            <a:gd name="connsiteY13" fmla="*/ 1095375 h 1164431"/>
                            <a:gd name="connsiteX14" fmla="*/ 88106 w 1466850"/>
                            <a:gd name="connsiteY14" fmla="*/ 1164431 h 1164431"/>
                            <a:gd name="connsiteX15" fmla="*/ 242887 w 1466850"/>
                            <a:gd name="connsiteY15" fmla="*/ 1092994 h 1164431"/>
                            <a:gd name="connsiteX16" fmla="*/ 238125 w 1466850"/>
                            <a:gd name="connsiteY16" fmla="*/ 1045369 h 1164431"/>
                            <a:gd name="connsiteX17" fmla="*/ 230981 w 1466850"/>
                            <a:gd name="connsiteY17" fmla="*/ 1035844 h 1164431"/>
                            <a:gd name="connsiteX18" fmla="*/ 252412 w 1466850"/>
                            <a:gd name="connsiteY18" fmla="*/ 1019175 h 1164431"/>
                            <a:gd name="connsiteX19" fmla="*/ 314325 w 1466850"/>
                            <a:gd name="connsiteY19" fmla="*/ 995362 h 1164431"/>
                            <a:gd name="connsiteX20" fmla="*/ 311944 w 1466850"/>
                            <a:gd name="connsiteY20" fmla="*/ 959644 h 1164431"/>
                            <a:gd name="connsiteX21" fmla="*/ 326231 w 1466850"/>
                            <a:gd name="connsiteY21" fmla="*/ 942975 h 1164431"/>
                            <a:gd name="connsiteX22" fmla="*/ 452437 w 1466850"/>
                            <a:gd name="connsiteY22" fmla="*/ 950119 h 1164431"/>
                            <a:gd name="connsiteX23" fmla="*/ 464344 w 1466850"/>
                            <a:gd name="connsiteY23" fmla="*/ 933450 h 1164431"/>
                            <a:gd name="connsiteX24" fmla="*/ 476250 w 1466850"/>
                            <a:gd name="connsiteY24" fmla="*/ 883444 h 1164431"/>
                            <a:gd name="connsiteX25" fmla="*/ 488156 w 1466850"/>
                            <a:gd name="connsiteY25" fmla="*/ 857250 h 1164431"/>
                            <a:gd name="connsiteX26" fmla="*/ 526256 w 1466850"/>
                            <a:gd name="connsiteY26" fmla="*/ 862012 h 1164431"/>
                            <a:gd name="connsiteX27" fmla="*/ 545306 w 1466850"/>
                            <a:gd name="connsiteY27" fmla="*/ 909637 h 1164431"/>
                            <a:gd name="connsiteX28" fmla="*/ 566737 w 1466850"/>
                            <a:gd name="connsiteY28" fmla="*/ 881062 h 1164431"/>
                            <a:gd name="connsiteX29" fmla="*/ 621506 w 1466850"/>
                            <a:gd name="connsiteY29" fmla="*/ 845344 h 1164431"/>
                            <a:gd name="connsiteX30" fmla="*/ 709612 w 1466850"/>
                            <a:gd name="connsiteY30" fmla="*/ 814387 h 1164431"/>
                            <a:gd name="connsiteX31" fmla="*/ 716756 w 1466850"/>
                            <a:gd name="connsiteY31" fmla="*/ 769144 h 1164431"/>
                            <a:gd name="connsiteX32" fmla="*/ 742950 w 1466850"/>
                            <a:gd name="connsiteY32" fmla="*/ 750094 h 1164431"/>
                            <a:gd name="connsiteX33" fmla="*/ 785812 w 1466850"/>
                            <a:gd name="connsiteY33" fmla="*/ 726281 h 1164431"/>
                            <a:gd name="connsiteX34" fmla="*/ 800100 w 1466850"/>
                            <a:gd name="connsiteY34" fmla="*/ 716756 h 1164431"/>
                            <a:gd name="connsiteX35" fmla="*/ 862012 w 1466850"/>
                            <a:gd name="connsiteY35" fmla="*/ 721519 h 1164431"/>
                            <a:gd name="connsiteX36" fmla="*/ 883444 w 1466850"/>
                            <a:gd name="connsiteY36" fmla="*/ 721519 h 1164431"/>
                            <a:gd name="connsiteX37" fmla="*/ 892969 w 1466850"/>
                            <a:gd name="connsiteY37" fmla="*/ 697706 h 1164431"/>
                            <a:gd name="connsiteX38" fmla="*/ 892969 w 1466850"/>
                            <a:gd name="connsiteY38" fmla="*/ 697706 h 1164431"/>
                            <a:gd name="connsiteX39" fmla="*/ 921544 w 1466850"/>
                            <a:gd name="connsiteY39" fmla="*/ 609600 h 1164431"/>
                            <a:gd name="connsiteX40" fmla="*/ 909637 w 1466850"/>
                            <a:gd name="connsiteY40" fmla="*/ 552450 h 1164431"/>
                            <a:gd name="connsiteX41" fmla="*/ 928687 w 1466850"/>
                            <a:gd name="connsiteY41" fmla="*/ 540544 h 1164431"/>
                            <a:gd name="connsiteX42" fmla="*/ 973931 w 1466850"/>
                            <a:gd name="connsiteY42" fmla="*/ 535781 h 1164431"/>
                            <a:gd name="connsiteX43" fmla="*/ 1014412 w 1466850"/>
                            <a:gd name="connsiteY43" fmla="*/ 447675 h 1164431"/>
                            <a:gd name="connsiteX44" fmla="*/ 1038225 w 1466850"/>
                            <a:gd name="connsiteY44" fmla="*/ 445294 h 1164431"/>
                            <a:gd name="connsiteX45" fmla="*/ 1073944 w 1466850"/>
                            <a:gd name="connsiteY45" fmla="*/ 476250 h 1164431"/>
                            <a:gd name="connsiteX46" fmla="*/ 1112044 w 1466850"/>
                            <a:gd name="connsiteY46" fmla="*/ 514350 h 1164431"/>
                            <a:gd name="connsiteX47" fmla="*/ 1171575 w 1466850"/>
                            <a:gd name="connsiteY47" fmla="*/ 540544 h 1164431"/>
                            <a:gd name="connsiteX48" fmla="*/ 1219200 w 1466850"/>
                            <a:gd name="connsiteY48" fmla="*/ 521494 h 1164431"/>
                            <a:gd name="connsiteX49" fmla="*/ 1245394 w 1466850"/>
                            <a:gd name="connsiteY49" fmla="*/ 502444 h 1164431"/>
                            <a:gd name="connsiteX50" fmla="*/ 1278731 w 1466850"/>
                            <a:gd name="connsiteY50" fmla="*/ 511969 h 1164431"/>
                            <a:gd name="connsiteX51" fmla="*/ 1295400 w 1466850"/>
                            <a:gd name="connsiteY51" fmla="*/ 531019 h 1164431"/>
                            <a:gd name="connsiteX52" fmla="*/ 1273969 w 1466850"/>
                            <a:gd name="connsiteY52" fmla="*/ 573881 h 1164431"/>
                            <a:gd name="connsiteX53" fmla="*/ 1271587 w 1466850"/>
                            <a:gd name="connsiteY53" fmla="*/ 602456 h 1164431"/>
                            <a:gd name="connsiteX54" fmla="*/ 1285875 w 1466850"/>
                            <a:gd name="connsiteY54" fmla="*/ 611981 h 1164431"/>
                            <a:gd name="connsiteX55" fmla="*/ 1300162 w 1466850"/>
                            <a:gd name="connsiteY55" fmla="*/ 628650 h 1164431"/>
                            <a:gd name="connsiteX56" fmla="*/ 1321594 w 1466850"/>
                            <a:gd name="connsiteY56" fmla="*/ 666750 h 1164431"/>
                            <a:gd name="connsiteX57" fmla="*/ 1347787 w 1466850"/>
                            <a:gd name="connsiteY57" fmla="*/ 681037 h 1164431"/>
                            <a:gd name="connsiteX58" fmla="*/ 1371600 w 1466850"/>
                            <a:gd name="connsiteY58" fmla="*/ 681037 h 1164431"/>
                            <a:gd name="connsiteX59" fmla="*/ 1376362 w 1466850"/>
                            <a:gd name="connsiteY59" fmla="*/ 628650 h 1164431"/>
                            <a:gd name="connsiteX60" fmla="*/ 1395412 w 1466850"/>
                            <a:gd name="connsiteY60" fmla="*/ 578644 h 1164431"/>
                            <a:gd name="connsiteX61" fmla="*/ 1426369 w 1466850"/>
                            <a:gd name="connsiteY61" fmla="*/ 571500 h 1164431"/>
                            <a:gd name="connsiteX62" fmla="*/ 1466850 w 1466850"/>
                            <a:gd name="connsiteY62" fmla="*/ 552450 h 1164431"/>
                            <a:gd name="connsiteX63" fmla="*/ 1443037 w 1466850"/>
                            <a:gd name="connsiteY63" fmla="*/ 509587 h 1164431"/>
                            <a:gd name="connsiteX64" fmla="*/ 1414462 w 1466850"/>
                            <a:gd name="connsiteY64" fmla="*/ 464344 h 1164431"/>
                            <a:gd name="connsiteX65" fmla="*/ 1388269 w 1466850"/>
                            <a:gd name="connsiteY65" fmla="*/ 438150 h 1164431"/>
                            <a:gd name="connsiteX66" fmla="*/ 1404937 w 1466850"/>
                            <a:gd name="connsiteY66" fmla="*/ 400050 h 1164431"/>
                            <a:gd name="connsiteX67" fmla="*/ 1404937 w 1466850"/>
                            <a:gd name="connsiteY67" fmla="*/ 383381 h 1164431"/>
                            <a:gd name="connsiteX68" fmla="*/ 1431131 w 1466850"/>
                            <a:gd name="connsiteY68" fmla="*/ 338137 h 1164431"/>
                            <a:gd name="connsiteX69" fmla="*/ 1419225 w 1466850"/>
                            <a:gd name="connsiteY69" fmla="*/ 264319 h 1164431"/>
                            <a:gd name="connsiteX70" fmla="*/ 1438275 w 1466850"/>
                            <a:gd name="connsiteY70" fmla="*/ 202406 h 1164431"/>
                            <a:gd name="connsiteX71" fmla="*/ 1435894 w 1466850"/>
                            <a:gd name="connsiteY71" fmla="*/ 173831 h 1164431"/>
                            <a:gd name="connsiteX72" fmla="*/ 1404937 w 1466850"/>
                            <a:gd name="connsiteY72" fmla="*/ 164306 h 1164431"/>
                            <a:gd name="connsiteX73" fmla="*/ 1364456 w 1466850"/>
                            <a:gd name="connsiteY73" fmla="*/ 154781 h 1164431"/>
                            <a:gd name="connsiteX74" fmla="*/ 1293019 w 1466850"/>
                            <a:gd name="connsiteY74" fmla="*/ 154781 h 1164431"/>
                            <a:gd name="connsiteX75" fmla="*/ 1233487 w 1466850"/>
                            <a:gd name="connsiteY75" fmla="*/ 121444 h 1164431"/>
                            <a:gd name="connsiteX76" fmla="*/ 1207294 w 1466850"/>
                            <a:gd name="connsiteY76" fmla="*/ 114300 h 1164431"/>
                            <a:gd name="connsiteX77" fmla="*/ 1188244 w 1466850"/>
                            <a:gd name="connsiteY77" fmla="*/ 126206 h 1164431"/>
                            <a:gd name="connsiteX78" fmla="*/ 1133475 w 1466850"/>
                            <a:gd name="connsiteY78" fmla="*/ 188119 h 1164431"/>
                            <a:gd name="connsiteX79" fmla="*/ 1116806 w 1466850"/>
                            <a:gd name="connsiteY79" fmla="*/ 188119 h 1164431"/>
                            <a:gd name="connsiteX80" fmla="*/ 1078706 w 1466850"/>
                            <a:gd name="connsiteY80" fmla="*/ 142875 h 1164431"/>
                            <a:gd name="connsiteX81" fmla="*/ 1054894 w 1466850"/>
                            <a:gd name="connsiteY81" fmla="*/ 138112 h 1164431"/>
                            <a:gd name="connsiteX82" fmla="*/ 997744 w 1466850"/>
                            <a:gd name="connsiteY82" fmla="*/ 157162 h 1164431"/>
                            <a:gd name="connsiteX83" fmla="*/ 973931 w 1466850"/>
                            <a:gd name="connsiteY83" fmla="*/ 178594 h 1164431"/>
                            <a:gd name="connsiteX84" fmla="*/ 928687 w 1466850"/>
                            <a:gd name="connsiteY84" fmla="*/ 173831 h 1164431"/>
                            <a:gd name="connsiteX85" fmla="*/ 878681 w 1466850"/>
                            <a:gd name="connsiteY85" fmla="*/ 164306 h 1164431"/>
                            <a:gd name="connsiteX86" fmla="*/ 864394 w 1466850"/>
                            <a:gd name="connsiteY86" fmla="*/ 83344 h 1164431"/>
                            <a:gd name="connsiteX87" fmla="*/ 845344 w 1466850"/>
                            <a:gd name="connsiteY87" fmla="*/ 69056 h 1164431"/>
                            <a:gd name="connsiteX88" fmla="*/ 747712 w 1466850"/>
                            <a:gd name="connsiteY88" fmla="*/ 119062 h 1164431"/>
                            <a:gd name="connsiteX89" fmla="*/ 721519 w 1466850"/>
                            <a:gd name="connsiteY89" fmla="*/ 140494 h 1164431"/>
                            <a:gd name="connsiteX90" fmla="*/ 709612 w 1466850"/>
                            <a:gd name="connsiteY90" fmla="*/ 190500 h 1164431"/>
                            <a:gd name="connsiteX91" fmla="*/ 707231 w 1466850"/>
                            <a:gd name="connsiteY91" fmla="*/ 195262 h 1164431"/>
                            <a:gd name="connsiteX92" fmla="*/ 654844 w 1466850"/>
                            <a:gd name="connsiteY92" fmla="*/ 190500 h 1164431"/>
                            <a:gd name="connsiteX93" fmla="*/ 633412 w 1466850"/>
                            <a:gd name="connsiteY93" fmla="*/ 180975 h 1164431"/>
                            <a:gd name="connsiteX94" fmla="*/ 614362 w 1466850"/>
                            <a:gd name="connsiteY94" fmla="*/ 142875 h 1164431"/>
                            <a:gd name="connsiteX95" fmla="*/ 590550 w 1466850"/>
                            <a:gd name="connsiteY95" fmla="*/ 130969 h 1164431"/>
                            <a:gd name="connsiteX96" fmla="*/ 540544 w 1466850"/>
                            <a:gd name="connsiteY96" fmla="*/ 161925 h 1164431"/>
                            <a:gd name="connsiteX97" fmla="*/ 507206 w 1466850"/>
                            <a:gd name="connsiteY97" fmla="*/ 154781 h 1164431"/>
                            <a:gd name="connsiteX98" fmla="*/ 495300 w 1466850"/>
                            <a:gd name="connsiteY98" fmla="*/ 123825 h 1164431"/>
                            <a:gd name="connsiteX99" fmla="*/ 490537 w 1466850"/>
                            <a:gd name="connsiteY99" fmla="*/ 114300 h 1164431"/>
                            <a:gd name="connsiteX100" fmla="*/ 431006 w 1466850"/>
                            <a:gd name="connsiteY100" fmla="*/ 97631 h 1164431"/>
                            <a:gd name="connsiteX101" fmla="*/ 442912 w 1466850"/>
                            <a:gd name="connsiteY101" fmla="*/ 33337 h 1164431"/>
                            <a:gd name="connsiteX102" fmla="*/ 423862 w 1466850"/>
                            <a:gd name="connsiteY102" fmla="*/ 19050 h 1164431"/>
                            <a:gd name="connsiteX103" fmla="*/ 335756 w 1466850"/>
                            <a:gd name="connsiteY103" fmla="*/ 0 h 1164431"/>
                            <a:gd name="connsiteX104" fmla="*/ 302419 w 1466850"/>
                            <a:gd name="connsiteY104" fmla="*/ 35719 h 1164431"/>
                            <a:gd name="connsiteX105" fmla="*/ 266700 w 1466850"/>
                            <a:gd name="connsiteY105" fmla="*/ 50006 h 1164431"/>
                            <a:gd name="connsiteX106" fmla="*/ 271462 w 1466850"/>
                            <a:gd name="connsiteY106" fmla="*/ 95250 h 1164431"/>
                            <a:gd name="connsiteX107" fmla="*/ 316706 w 1466850"/>
                            <a:gd name="connsiteY107" fmla="*/ 121444 h 1164431"/>
                            <a:gd name="connsiteX108" fmla="*/ 302419 w 1466850"/>
                            <a:gd name="connsiteY108" fmla="*/ 145256 h 1164431"/>
                            <a:gd name="connsiteX109" fmla="*/ 247650 w 1466850"/>
                            <a:gd name="connsiteY109" fmla="*/ 159544 h 1164431"/>
                            <a:gd name="connsiteX110" fmla="*/ 214312 w 1466850"/>
                            <a:gd name="connsiteY110" fmla="*/ 216694 h 1164431"/>
                            <a:gd name="connsiteX111" fmla="*/ 183356 w 1466850"/>
                            <a:gd name="connsiteY111" fmla="*/ 221456 h 1164431"/>
                            <a:gd name="connsiteX112" fmla="*/ 183356 w 1466850"/>
                            <a:gd name="connsiteY112" fmla="*/ 254794 h 1164431"/>
                            <a:gd name="connsiteX113" fmla="*/ 161925 w 1466850"/>
                            <a:gd name="connsiteY113" fmla="*/ 304800 h 1164431"/>
                            <a:gd name="connsiteX114" fmla="*/ 140494 w 1466850"/>
                            <a:gd name="connsiteY114" fmla="*/ 323850 h 1164431"/>
                            <a:gd name="connsiteX115" fmla="*/ 71439 w 1466850"/>
                            <a:gd name="connsiteY115" fmla="*/ 300039 h 1164431"/>
                            <a:gd name="connsiteX116" fmla="*/ 59530 w 1466850"/>
                            <a:gd name="connsiteY116" fmla="*/ 302418 h 1164431"/>
                            <a:gd name="connsiteX117" fmla="*/ 30956 w 1466850"/>
                            <a:gd name="connsiteY117" fmla="*/ 295274 h 1164431"/>
                            <a:gd name="connsiteX0" fmla="*/ 30956 w 1466850"/>
                            <a:gd name="connsiteY0" fmla="*/ 295274 h 1164431"/>
                            <a:gd name="connsiteX1" fmla="*/ 19050 w 1466850"/>
                            <a:gd name="connsiteY1" fmla="*/ 381000 h 1164431"/>
                            <a:gd name="connsiteX2" fmla="*/ 19050 w 1466850"/>
                            <a:gd name="connsiteY2" fmla="*/ 397669 h 1164431"/>
                            <a:gd name="connsiteX3" fmla="*/ 0 w 1466850"/>
                            <a:gd name="connsiteY3" fmla="*/ 459581 h 1164431"/>
                            <a:gd name="connsiteX4" fmla="*/ 7144 w 1466850"/>
                            <a:gd name="connsiteY4" fmla="*/ 497681 h 1164431"/>
                            <a:gd name="connsiteX5" fmla="*/ 9525 w 1466850"/>
                            <a:gd name="connsiteY5" fmla="*/ 535781 h 1164431"/>
                            <a:gd name="connsiteX6" fmla="*/ 19050 w 1466850"/>
                            <a:gd name="connsiteY6" fmla="*/ 583406 h 1164431"/>
                            <a:gd name="connsiteX7" fmla="*/ 23812 w 1466850"/>
                            <a:gd name="connsiteY7" fmla="*/ 688181 h 1164431"/>
                            <a:gd name="connsiteX8" fmla="*/ 35719 w 1466850"/>
                            <a:gd name="connsiteY8" fmla="*/ 747712 h 1164431"/>
                            <a:gd name="connsiteX9" fmla="*/ 40481 w 1466850"/>
                            <a:gd name="connsiteY9" fmla="*/ 778669 h 1164431"/>
                            <a:gd name="connsiteX10" fmla="*/ 47625 w 1466850"/>
                            <a:gd name="connsiteY10" fmla="*/ 831056 h 1164431"/>
                            <a:gd name="connsiteX11" fmla="*/ 38100 w 1466850"/>
                            <a:gd name="connsiteY11" fmla="*/ 919162 h 1164431"/>
                            <a:gd name="connsiteX12" fmla="*/ 78581 w 1466850"/>
                            <a:gd name="connsiteY12" fmla="*/ 1028700 h 1164431"/>
                            <a:gd name="connsiteX13" fmla="*/ 71437 w 1466850"/>
                            <a:gd name="connsiteY13" fmla="*/ 1095375 h 1164431"/>
                            <a:gd name="connsiteX14" fmla="*/ 88106 w 1466850"/>
                            <a:gd name="connsiteY14" fmla="*/ 1164431 h 1164431"/>
                            <a:gd name="connsiteX15" fmla="*/ 128587 w 1466850"/>
                            <a:gd name="connsiteY15" fmla="*/ 1145381 h 1164431"/>
                            <a:gd name="connsiteX16" fmla="*/ 242887 w 1466850"/>
                            <a:gd name="connsiteY16" fmla="*/ 1092994 h 1164431"/>
                            <a:gd name="connsiteX17" fmla="*/ 238125 w 1466850"/>
                            <a:gd name="connsiteY17" fmla="*/ 1045369 h 1164431"/>
                            <a:gd name="connsiteX18" fmla="*/ 230981 w 1466850"/>
                            <a:gd name="connsiteY18" fmla="*/ 1035844 h 1164431"/>
                            <a:gd name="connsiteX19" fmla="*/ 252412 w 1466850"/>
                            <a:gd name="connsiteY19" fmla="*/ 1019175 h 1164431"/>
                            <a:gd name="connsiteX20" fmla="*/ 314325 w 1466850"/>
                            <a:gd name="connsiteY20" fmla="*/ 995362 h 1164431"/>
                            <a:gd name="connsiteX21" fmla="*/ 311944 w 1466850"/>
                            <a:gd name="connsiteY21" fmla="*/ 959644 h 1164431"/>
                            <a:gd name="connsiteX22" fmla="*/ 326231 w 1466850"/>
                            <a:gd name="connsiteY22" fmla="*/ 942975 h 1164431"/>
                            <a:gd name="connsiteX23" fmla="*/ 452437 w 1466850"/>
                            <a:gd name="connsiteY23" fmla="*/ 950119 h 1164431"/>
                            <a:gd name="connsiteX24" fmla="*/ 464344 w 1466850"/>
                            <a:gd name="connsiteY24" fmla="*/ 933450 h 1164431"/>
                            <a:gd name="connsiteX25" fmla="*/ 476250 w 1466850"/>
                            <a:gd name="connsiteY25" fmla="*/ 883444 h 1164431"/>
                            <a:gd name="connsiteX26" fmla="*/ 488156 w 1466850"/>
                            <a:gd name="connsiteY26" fmla="*/ 857250 h 1164431"/>
                            <a:gd name="connsiteX27" fmla="*/ 526256 w 1466850"/>
                            <a:gd name="connsiteY27" fmla="*/ 862012 h 1164431"/>
                            <a:gd name="connsiteX28" fmla="*/ 545306 w 1466850"/>
                            <a:gd name="connsiteY28" fmla="*/ 909637 h 1164431"/>
                            <a:gd name="connsiteX29" fmla="*/ 566737 w 1466850"/>
                            <a:gd name="connsiteY29" fmla="*/ 881062 h 1164431"/>
                            <a:gd name="connsiteX30" fmla="*/ 621506 w 1466850"/>
                            <a:gd name="connsiteY30" fmla="*/ 845344 h 1164431"/>
                            <a:gd name="connsiteX31" fmla="*/ 709612 w 1466850"/>
                            <a:gd name="connsiteY31" fmla="*/ 814387 h 1164431"/>
                            <a:gd name="connsiteX32" fmla="*/ 716756 w 1466850"/>
                            <a:gd name="connsiteY32" fmla="*/ 769144 h 1164431"/>
                            <a:gd name="connsiteX33" fmla="*/ 742950 w 1466850"/>
                            <a:gd name="connsiteY33" fmla="*/ 750094 h 1164431"/>
                            <a:gd name="connsiteX34" fmla="*/ 785812 w 1466850"/>
                            <a:gd name="connsiteY34" fmla="*/ 726281 h 1164431"/>
                            <a:gd name="connsiteX35" fmla="*/ 800100 w 1466850"/>
                            <a:gd name="connsiteY35" fmla="*/ 716756 h 1164431"/>
                            <a:gd name="connsiteX36" fmla="*/ 862012 w 1466850"/>
                            <a:gd name="connsiteY36" fmla="*/ 721519 h 1164431"/>
                            <a:gd name="connsiteX37" fmla="*/ 883444 w 1466850"/>
                            <a:gd name="connsiteY37" fmla="*/ 721519 h 1164431"/>
                            <a:gd name="connsiteX38" fmla="*/ 892969 w 1466850"/>
                            <a:gd name="connsiteY38" fmla="*/ 697706 h 1164431"/>
                            <a:gd name="connsiteX39" fmla="*/ 892969 w 1466850"/>
                            <a:gd name="connsiteY39" fmla="*/ 697706 h 1164431"/>
                            <a:gd name="connsiteX40" fmla="*/ 921544 w 1466850"/>
                            <a:gd name="connsiteY40" fmla="*/ 609600 h 1164431"/>
                            <a:gd name="connsiteX41" fmla="*/ 909637 w 1466850"/>
                            <a:gd name="connsiteY41" fmla="*/ 552450 h 1164431"/>
                            <a:gd name="connsiteX42" fmla="*/ 928687 w 1466850"/>
                            <a:gd name="connsiteY42" fmla="*/ 540544 h 1164431"/>
                            <a:gd name="connsiteX43" fmla="*/ 973931 w 1466850"/>
                            <a:gd name="connsiteY43" fmla="*/ 535781 h 1164431"/>
                            <a:gd name="connsiteX44" fmla="*/ 1014412 w 1466850"/>
                            <a:gd name="connsiteY44" fmla="*/ 447675 h 1164431"/>
                            <a:gd name="connsiteX45" fmla="*/ 1038225 w 1466850"/>
                            <a:gd name="connsiteY45" fmla="*/ 445294 h 1164431"/>
                            <a:gd name="connsiteX46" fmla="*/ 1073944 w 1466850"/>
                            <a:gd name="connsiteY46" fmla="*/ 476250 h 1164431"/>
                            <a:gd name="connsiteX47" fmla="*/ 1112044 w 1466850"/>
                            <a:gd name="connsiteY47" fmla="*/ 514350 h 1164431"/>
                            <a:gd name="connsiteX48" fmla="*/ 1171575 w 1466850"/>
                            <a:gd name="connsiteY48" fmla="*/ 540544 h 1164431"/>
                            <a:gd name="connsiteX49" fmla="*/ 1219200 w 1466850"/>
                            <a:gd name="connsiteY49" fmla="*/ 521494 h 1164431"/>
                            <a:gd name="connsiteX50" fmla="*/ 1245394 w 1466850"/>
                            <a:gd name="connsiteY50" fmla="*/ 502444 h 1164431"/>
                            <a:gd name="connsiteX51" fmla="*/ 1278731 w 1466850"/>
                            <a:gd name="connsiteY51" fmla="*/ 511969 h 1164431"/>
                            <a:gd name="connsiteX52" fmla="*/ 1295400 w 1466850"/>
                            <a:gd name="connsiteY52" fmla="*/ 531019 h 1164431"/>
                            <a:gd name="connsiteX53" fmla="*/ 1273969 w 1466850"/>
                            <a:gd name="connsiteY53" fmla="*/ 573881 h 1164431"/>
                            <a:gd name="connsiteX54" fmla="*/ 1271587 w 1466850"/>
                            <a:gd name="connsiteY54" fmla="*/ 602456 h 1164431"/>
                            <a:gd name="connsiteX55" fmla="*/ 1285875 w 1466850"/>
                            <a:gd name="connsiteY55" fmla="*/ 611981 h 1164431"/>
                            <a:gd name="connsiteX56" fmla="*/ 1300162 w 1466850"/>
                            <a:gd name="connsiteY56" fmla="*/ 628650 h 1164431"/>
                            <a:gd name="connsiteX57" fmla="*/ 1321594 w 1466850"/>
                            <a:gd name="connsiteY57" fmla="*/ 666750 h 1164431"/>
                            <a:gd name="connsiteX58" fmla="*/ 1347787 w 1466850"/>
                            <a:gd name="connsiteY58" fmla="*/ 681037 h 1164431"/>
                            <a:gd name="connsiteX59" fmla="*/ 1371600 w 1466850"/>
                            <a:gd name="connsiteY59" fmla="*/ 681037 h 1164431"/>
                            <a:gd name="connsiteX60" fmla="*/ 1376362 w 1466850"/>
                            <a:gd name="connsiteY60" fmla="*/ 628650 h 1164431"/>
                            <a:gd name="connsiteX61" fmla="*/ 1395412 w 1466850"/>
                            <a:gd name="connsiteY61" fmla="*/ 578644 h 1164431"/>
                            <a:gd name="connsiteX62" fmla="*/ 1426369 w 1466850"/>
                            <a:gd name="connsiteY62" fmla="*/ 571500 h 1164431"/>
                            <a:gd name="connsiteX63" fmla="*/ 1466850 w 1466850"/>
                            <a:gd name="connsiteY63" fmla="*/ 552450 h 1164431"/>
                            <a:gd name="connsiteX64" fmla="*/ 1443037 w 1466850"/>
                            <a:gd name="connsiteY64" fmla="*/ 509587 h 1164431"/>
                            <a:gd name="connsiteX65" fmla="*/ 1414462 w 1466850"/>
                            <a:gd name="connsiteY65" fmla="*/ 464344 h 1164431"/>
                            <a:gd name="connsiteX66" fmla="*/ 1388269 w 1466850"/>
                            <a:gd name="connsiteY66" fmla="*/ 438150 h 1164431"/>
                            <a:gd name="connsiteX67" fmla="*/ 1404937 w 1466850"/>
                            <a:gd name="connsiteY67" fmla="*/ 400050 h 1164431"/>
                            <a:gd name="connsiteX68" fmla="*/ 1404937 w 1466850"/>
                            <a:gd name="connsiteY68" fmla="*/ 383381 h 1164431"/>
                            <a:gd name="connsiteX69" fmla="*/ 1431131 w 1466850"/>
                            <a:gd name="connsiteY69" fmla="*/ 338137 h 1164431"/>
                            <a:gd name="connsiteX70" fmla="*/ 1419225 w 1466850"/>
                            <a:gd name="connsiteY70" fmla="*/ 264319 h 1164431"/>
                            <a:gd name="connsiteX71" fmla="*/ 1438275 w 1466850"/>
                            <a:gd name="connsiteY71" fmla="*/ 202406 h 1164431"/>
                            <a:gd name="connsiteX72" fmla="*/ 1435894 w 1466850"/>
                            <a:gd name="connsiteY72" fmla="*/ 173831 h 1164431"/>
                            <a:gd name="connsiteX73" fmla="*/ 1404937 w 1466850"/>
                            <a:gd name="connsiteY73" fmla="*/ 164306 h 1164431"/>
                            <a:gd name="connsiteX74" fmla="*/ 1364456 w 1466850"/>
                            <a:gd name="connsiteY74" fmla="*/ 154781 h 1164431"/>
                            <a:gd name="connsiteX75" fmla="*/ 1293019 w 1466850"/>
                            <a:gd name="connsiteY75" fmla="*/ 154781 h 1164431"/>
                            <a:gd name="connsiteX76" fmla="*/ 1233487 w 1466850"/>
                            <a:gd name="connsiteY76" fmla="*/ 121444 h 1164431"/>
                            <a:gd name="connsiteX77" fmla="*/ 1207294 w 1466850"/>
                            <a:gd name="connsiteY77" fmla="*/ 114300 h 1164431"/>
                            <a:gd name="connsiteX78" fmla="*/ 1188244 w 1466850"/>
                            <a:gd name="connsiteY78" fmla="*/ 126206 h 1164431"/>
                            <a:gd name="connsiteX79" fmla="*/ 1133475 w 1466850"/>
                            <a:gd name="connsiteY79" fmla="*/ 188119 h 1164431"/>
                            <a:gd name="connsiteX80" fmla="*/ 1116806 w 1466850"/>
                            <a:gd name="connsiteY80" fmla="*/ 188119 h 1164431"/>
                            <a:gd name="connsiteX81" fmla="*/ 1078706 w 1466850"/>
                            <a:gd name="connsiteY81" fmla="*/ 142875 h 1164431"/>
                            <a:gd name="connsiteX82" fmla="*/ 1054894 w 1466850"/>
                            <a:gd name="connsiteY82" fmla="*/ 138112 h 1164431"/>
                            <a:gd name="connsiteX83" fmla="*/ 997744 w 1466850"/>
                            <a:gd name="connsiteY83" fmla="*/ 157162 h 1164431"/>
                            <a:gd name="connsiteX84" fmla="*/ 973931 w 1466850"/>
                            <a:gd name="connsiteY84" fmla="*/ 178594 h 1164431"/>
                            <a:gd name="connsiteX85" fmla="*/ 928687 w 1466850"/>
                            <a:gd name="connsiteY85" fmla="*/ 173831 h 1164431"/>
                            <a:gd name="connsiteX86" fmla="*/ 878681 w 1466850"/>
                            <a:gd name="connsiteY86" fmla="*/ 164306 h 1164431"/>
                            <a:gd name="connsiteX87" fmla="*/ 864394 w 1466850"/>
                            <a:gd name="connsiteY87" fmla="*/ 83344 h 1164431"/>
                            <a:gd name="connsiteX88" fmla="*/ 845344 w 1466850"/>
                            <a:gd name="connsiteY88" fmla="*/ 69056 h 1164431"/>
                            <a:gd name="connsiteX89" fmla="*/ 747712 w 1466850"/>
                            <a:gd name="connsiteY89" fmla="*/ 119062 h 1164431"/>
                            <a:gd name="connsiteX90" fmla="*/ 721519 w 1466850"/>
                            <a:gd name="connsiteY90" fmla="*/ 140494 h 1164431"/>
                            <a:gd name="connsiteX91" fmla="*/ 709612 w 1466850"/>
                            <a:gd name="connsiteY91" fmla="*/ 190500 h 1164431"/>
                            <a:gd name="connsiteX92" fmla="*/ 707231 w 1466850"/>
                            <a:gd name="connsiteY92" fmla="*/ 195262 h 1164431"/>
                            <a:gd name="connsiteX93" fmla="*/ 654844 w 1466850"/>
                            <a:gd name="connsiteY93" fmla="*/ 190500 h 1164431"/>
                            <a:gd name="connsiteX94" fmla="*/ 633412 w 1466850"/>
                            <a:gd name="connsiteY94" fmla="*/ 180975 h 1164431"/>
                            <a:gd name="connsiteX95" fmla="*/ 614362 w 1466850"/>
                            <a:gd name="connsiteY95" fmla="*/ 142875 h 1164431"/>
                            <a:gd name="connsiteX96" fmla="*/ 590550 w 1466850"/>
                            <a:gd name="connsiteY96" fmla="*/ 130969 h 1164431"/>
                            <a:gd name="connsiteX97" fmla="*/ 540544 w 1466850"/>
                            <a:gd name="connsiteY97" fmla="*/ 161925 h 1164431"/>
                            <a:gd name="connsiteX98" fmla="*/ 507206 w 1466850"/>
                            <a:gd name="connsiteY98" fmla="*/ 154781 h 1164431"/>
                            <a:gd name="connsiteX99" fmla="*/ 495300 w 1466850"/>
                            <a:gd name="connsiteY99" fmla="*/ 123825 h 1164431"/>
                            <a:gd name="connsiteX100" fmla="*/ 490537 w 1466850"/>
                            <a:gd name="connsiteY100" fmla="*/ 114300 h 1164431"/>
                            <a:gd name="connsiteX101" fmla="*/ 431006 w 1466850"/>
                            <a:gd name="connsiteY101" fmla="*/ 97631 h 1164431"/>
                            <a:gd name="connsiteX102" fmla="*/ 442912 w 1466850"/>
                            <a:gd name="connsiteY102" fmla="*/ 33337 h 1164431"/>
                            <a:gd name="connsiteX103" fmla="*/ 423862 w 1466850"/>
                            <a:gd name="connsiteY103" fmla="*/ 19050 h 1164431"/>
                            <a:gd name="connsiteX104" fmla="*/ 335756 w 1466850"/>
                            <a:gd name="connsiteY104" fmla="*/ 0 h 1164431"/>
                            <a:gd name="connsiteX105" fmla="*/ 302419 w 1466850"/>
                            <a:gd name="connsiteY105" fmla="*/ 35719 h 1164431"/>
                            <a:gd name="connsiteX106" fmla="*/ 266700 w 1466850"/>
                            <a:gd name="connsiteY106" fmla="*/ 50006 h 1164431"/>
                            <a:gd name="connsiteX107" fmla="*/ 271462 w 1466850"/>
                            <a:gd name="connsiteY107" fmla="*/ 95250 h 1164431"/>
                            <a:gd name="connsiteX108" fmla="*/ 316706 w 1466850"/>
                            <a:gd name="connsiteY108" fmla="*/ 121444 h 1164431"/>
                            <a:gd name="connsiteX109" fmla="*/ 302419 w 1466850"/>
                            <a:gd name="connsiteY109" fmla="*/ 145256 h 1164431"/>
                            <a:gd name="connsiteX110" fmla="*/ 247650 w 1466850"/>
                            <a:gd name="connsiteY110" fmla="*/ 159544 h 1164431"/>
                            <a:gd name="connsiteX111" fmla="*/ 214312 w 1466850"/>
                            <a:gd name="connsiteY111" fmla="*/ 216694 h 1164431"/>
                            <a:gd name="connsiteX112" fmla="*/ 183356 w 1466850"/>
                            <a:gd name="connsiteY112" fmla="*/ 221456 h 1164431"/>
                            <a:gd name="connsiteX113" fmla="*/ 183356 w 1466850"/>
                            <a:gd name="connsiteY113" fmla="*/ 254794 h 1164431"/>
                            <a:gd name="connsiteX114" fmla="*/ 161925 w 1466850"/>
                            <a:gd name="connsiteY114" fmla="*/ 304800 h 1164431"/>
                            <a:gd name="connsiteX115" fmla="*/ 140494 w 1466850"/>
                            <a:gd name="connsiteY115" fmla="*/ 323850 h 1164431"/>
                            <a:gd name="connsiteX116" fmla="*/ 71439 w 1466850"/>
                            <a:gd name="connsiteY116" fmla="*/ 300039 h 1164431"/>
                            <a:gd name="connsiteX117" fmla="*/ 59530 w 1466850"/>
                            <a:gd name="connsiteY117" fmla="*/ 302418 h 1164431"/>
                            <a:gd name="connsiteX118" fmla="*/ 30956 w 1466850"/>
                            <a:gd name="connsiteY118" fmla="*/ 295274 h 1164431"/>
                            <a:gd name="connsiteX0" fmla="*/ 30956 w 1466850"/>
                            <a:gd name="connsiteY0" fmla="*/ 295274 h 1200149"/>
                            <a:gd name="connsiteX1" fmla="*/ 19050 w 1466850"/>
                            <a:gd name="connsiteY1" fmla="*/ 381000 h 1200149"/>
                            <a:gd name="connsiteX2" fmla="*/ 19050 w 1466850"/>
                            <a:gd name="connsiteY2" fmla="*/ 397669 h 1200149"/>
                            <a:gd name="connsiteX3" fmla="*/ 0 w 1466850"/>
                            <a:gd name="connsiteY3" fmla="*/ 459581 h 1200149"/>
                            <a:gd name="connsiteX4" fmla="*/ 7144 w 1466850"/>
                            <a:gd name="connsiteY4" fmla="*/ 497681 h 1200149"/>
                            <a:gd name="connsiteX5" fmla="*/ 9525 w 1466850"/>
                            <a:gd name="connsiteY5" fmla="*/ 535781 h 1200149"/>
                            <a:gd name="connsiteX6" fmla="*/ 19050 w 1466850"/>
                            <a:gd name="connsiteY6" fmla="*/ 583406 h 1200149"/>
                            <a:gd name="connsiteX7" fmla="*/ 23812 w 1466850"/>
                            <a:gd name="connsiteY7" fmla="*/ 688181 h 1200149"/>
                            <a:gd name="connsiteX8" fmla="*/ 35719 w 1466850"/>
                            <a:gd name="connsiteY8" fmla="*/ 747712 h 1200149"/>
                            <a:gd name="connsiteX9" fmla="*/ 40481 w 1466850"/>
                            <a:gd name="connsiteY9" fmla="*/ 778669 h 1200149"/>
                            <a:gd name="connsiteX10" fmla="*/ 47625 w 1466850"/>
                            <a:gd name="connsiteY10" fmla="*/ 831056 h 1200149"/>
                            <a:gd name="connsiteX11" fmla="*/ 38100 w 1466850"/>
                            <a:gd name="connsiteY11" fmla="*/ 919162 h 1200149"/>
                            <a:gd name="connsiteX12" fmla="*/ 78581 w 1466850"/>
                            <a:gd name="connsiteY12" fmla="*/ 1028700 h 1200149"/>
                            <a:gd name="connsiteX13" fmla="*/ 71437 w 1466850"/>
                            <a:gd name="connsiteY13" fmla="*/ 1095375 h 1200149"/>
                            <a:gd name="connsiteX14" fmla="*/ 88106 w 1466850"/>
                            <a:gd name="connsiteY14" fmla="*/ 1164431 h 1200149"/>
                            <a:gd name="connsiteX15" fmla="*/ 166687 w 1466850"/>
                            <a:gd name="connsiteY15" fmla="*/ 1200149 h 1200149"/>
                            <a:gd name="connsiteX16" fmla="*/ 242887 w 1466850"/>
                            <a:gd name="connsiteY16" fmla="*/ 1092994 h 1200149"/>
                            <a:gd name="connsiteX17" fmla="*/ 238125 w 1466850"/>
                            <a:gd name="connsiteY17" fmla="*/ 1045369 h 1200149"/>
                            <a:gd name="connsiteX18" fmla="*/ 230981 w 1466850"/>
                            <a:gd name="connsiteY18" fmla="*/ 1035844 h 1200149"/>
                            <a:gd name="connsiteX19" fmla="*/ 252412 w 1466850"/>
                            <a:gd name="connsiteY19" fmla="*/ 1019175 h 1200149"/>
                            <a:gd name="connsiteX20" fmla="*/ 314325 w 1466850"/>
                            <a:gd name="connsiteY20" fmla="*/ 995362 h 1200149"/>
                            <a:gd name="connsiteX21" fmla="*/ 311944 w 1466850"/>
                            <a:gd name="connsiteY21" fmla="*/ 959644 h 1200149"/>
                            <a:gd name="connsiteX22" fmla="*/ 326231 w 1466850"/>
                            <a:gd name="connsiteY22" fmla="*/ 942975 h 1200149"/>
                            <a:gd name="connsiteX23" fmla="*/ 452437 w 1466850"/>
                            <a:gd name="connsiteY23" fmla="*/ 950119 h 1200149"/>
                            <a:gd name="connsiteX24" fmla="*/ 464344 w 1466850"/>
                            <a:gd name="connsiteY24" fmla="*/ 933450 h 1200149"/>
                            <a:gd name="connsiteX25" fmla="*/ 476250 w 1466850"/>
                            <a:gd name="connsiteY25" fmla="*/ 883444 h 1200149"/>
                            <a:gd name="connsiteX26" fmla="*/ 488156 w 1466850"/>
                            <a:gd name="connsiteY26" fmla="*/ 857250 h 1200149"/>
                            <a:gd name="connsiteX27" fmla="*/ 526256 w 1466850"/>
                            <a:gd name="connsiteY27" fmla="*/ 862012 h 1200149"/>
                            <a:gd name="connsiteX28" fmla="*/ 545306 w 1466850"/>
                            <a:gd name="connsiteY28" fmla="*/ 909637 h 1200149"/>
                            <a:gd name="connsiteX29" fmla="*/ 566737 w 1466850"/>
                            <a:gd name="connsiteY29" fmla="*/ 881062 h 1200149"/>
                            <a:gd name="connsiteX30" fmla="*/ 621506 w 1466850"/>
                            <a:gd name="connsiteY30" fmla="*/ 845344 h 1200149"/>
                            <a:gd name="connsiteX31" fmla="*/ 709612 w 1466850"/>
                            <a:gd name="connsiteY31" fmla="*/ 814387 h 1200149"/>
                            <a:gd name="connsiteX32" fmla="*/ 716756 w 1466850"/>
                            <a:gd name="connsiteY32" fmla="*/ 769144 h 1200149"/>
                            <a:gd name="connsiteX33" fmla="*/ 742950 w 1466850"/>
                            <a:gd name="connsiteY33" fmla="*/ 750094 h 1200149"/>
                            <a:gd name="connsiteX34" fmla="*/ 785812 w 1466850"/>
                            <a:gd name="connsiteY34" fmla="*/ 726281 h 1200149"/>
                            <a:gd name="connsiteX35" fmla="*/ 800100 w 1466850"/>
                            <a:gd name="connsiteY35" fmla="*/ 716756 h 1200149"/>
                            <a:gd name="connsiteX36" fmla="*/ 862012 w 1466850"/>
                            <a:gd name="connsiteY36" fmla="*/ 721519 h 1200149"/>
                            <a:gd name="connsiteX37" fmla="*/ 883444 w 1466850"/>
                            <a:gd name="connsiteY37" fmla="*/ 721519 h 1200149"/>
                            <a:gd name="connsiteX38" fmla="*/ 892969 w 1466850"/>
                            <a:gd name="connsiteY38" fmla="*/ 697706 h 1200149"/>
                            <a:gd name="connsiteX39" fmla="*/ 892969 w 1466850"/>
                            <a:gd name="connsiteY39" fmla="*/ 697706 h 1200149"/>
                            <a:gd name="connsiteX40" fmla="*/ 921544 w 1466850"/>
                            <a:gd name="connsiteY40" fmla="*/ 609600 h 1200149"/>
                            <a:gd name="connsiteX41" fmla="*/ 909637 w 1466850"/>
                            <a:gd name="connsiteY41" fmla="*/ 552450 h 1200149"/>
                            <a:gd name="connsiteX42" fmla="*/ 928687 w 1466850"/>
                            <a:gd name="connsiteY42" fmla="*/ 540544 h 1200149"/>
                            <a:gd name="connsiteX43" fmla="*/ 973931 w 1466850"/>
                            <a:gd name="connsiteY43" fmla="*/ 535781 h 1200149"/>
                            <a:gd name="connsiteX44" fmla="*/ 1014412 w 1466850"/>
                            <a:gd name="connsiteY44" fmla="*/ 447675 h 1200149"/>
                            <a:gd name="connsiteX45" fmla="*/ 1038225 w 1466850"/>
                            <a:gd name="connsiteY45" fmla="*/ 445294 h 1200149"/>
                            <a:gd name="connsiteX46" fmla="*/ 1073944 w 1466850"/>
                            <a:gd name="connsiteY46" fmla="*/ 476250 h 1200149"/>
                            <a:gd name="connsiteX47" fmla="*/ 1112044 w 1466850"/>
                            <a:gd name="connsiteY47" fmla="*/ 514350 h 1200149"/>
                            <a:gd name="connsiteX48" fmla="*/ 1171575 w 1466850"/>
                            <a:gd name="connsiteY48" fmla="*/ 540544 h 1200149"/>
                            <a:gd name="connsiteX49" fmla="*/ 1219200 w 1466850"/>
                            <a:gd name="connsiteY49" fmla="*/ 521494 h 1200149"/>
                            <a:gd name="connsiteX50" fmla="*/ 1245394 w 1466850"/>
                            <a:gd name="connsiteY50" fmla="*/ 502444 h 1200149"/>
                            <a:gd name="connsiteX51" fmla="*/ 1278731 w 1466850"/>
                            <a:gd name="connsiteY51" fmla="*/ 511969 h 1200149"/>
                            <a:gd name="connsiteX52" fmla="*/ 1295400 w 1466850"/>
                            <a:gd name="connsiteY52" fmla="*/ 531019 h 1200149"/>
                            <a:gd name="connsiteX53" fmla="*/ 1273969 w 1466850"/>
                            <a:gd name="connsiteY53" fmla="*/ 573881 h 1200149"/>
                            <a:gd name="connsiteX54" fmla="*/ 1271587 w 1466850"/>
                            <a:gd name="connsiteY54" fmla="*/ 602456 h 1200149"/>
                            <a:gd name="connsiteX55" fmla="*/ 1285875 w 1466850"/>
                            <a:gd name="connsiteY55" fmla="*/ 611981 h 1200149"/>
                            <a:gd name="connsiteX56" fmla="*/ 1300162 w 1466850"/>
                            <a:gd name="connsiteY56" fmla="*/ 628650 h 1200149"/>
                            <a:gd name="connsiteX57" fmla="*/ 1321594 w 1466850"/>
                            <a:gd name="connsiteY57" fmla="*/ 666750 h 1200149"/>
                            <a:gd name="connsiteX58" fmla="*/ 1347787 w 1466850"/>
                            <a:gd name="connsiteY58" fmla="*/ 681037 h 1200149"/>
                            <a:gd name="connsiteX59" fmla="*/ 1371600 w 1466850"/>
                            <a:gd name="connsiteY59" fmla="*/ 681037 h 1200149"/>
                            <a:gd name="connsiteX60" fmla="*/ 1376362 w 1466850"/>
                            <a:gd name="connsiteY60" fmla="*/ 628650 h 1200149"/>
                            <a:gd name="connsiteX61" fmla="*/ 1395412 w 1466850"/>
                            <a:gd name="connsiteY61" fmla="*/ 578644 h 1200149"/>
                            <a:gd name="connsiteX62" fmla="*/ 1426369 w 1466850"/>
                            <a:gd name="connsiteY62" fmla="*/ 571500 h 1200149"/>
                            <a:gd name="connsiteX63" fmla="*/ 1466850 w 1466850"/>
                            <a:gd name="connsiteY63" fmla="*/ 552450 h 1200149"/>
                            <a:gd name="connsiteX64" fmla="*/ 1443037 w 1466850"/>
                            <a:gd name="connsiteY64" fmla="*/ 509587 h 1200149"/>
                            <a:gd name="connsiteX65" fmla="*/ 1414462 w 1466850"/>
                            <a:gd name="connsiteY65" fmla="*/ 464344 h 1200149"/>
                            <a:gd name="connsiteX66" fmla="*/ 1388269 w 1466850"/>
                            <a:gd name="connsiteY66" fmla="*/ 438150 h 1200149"/>
                            <a:gd name="connsiteX67" fmla="*/ 1404937 w 1466850"/>
                            <a:gd name="connsiteY67" fmla="*/ 400050 h 1200149"/>
                            <a:gd name="connsiteX68" fmla="*/ 1404937 w 1466850"/>
                            <a:gd name="connsiteY68" fmla="*/ 383381 h 1200149"/>
                            <a:gd name="connsiteX69" fmla="*/ 1431131 w 1466850"/>
                            <a:gd name="connsiteY69" fmla="*/ 338137 h 1200149"/>
                            <a:gd name="connsiteX70" fmla="*/ 1419225 w 1466850"/>
                            <a:gd name="connsiteY70" fmla="*/ 264319 h 1200149"/>
                            <a:gd name="connsiteX71" fmla="*/ 1438275 w 1466850"/>
                            <a:gd name="connsiteY71" fmla="*/ 202406 h 1200149"/>
                            <a:gd name="connsiteX72" fmla="*/ 1435894 w 1466850"/>
                            <a:gd name="connsiteY72" fmla="*/ 173831 h 1200149"/>
                            <a:gd name="connsiteX73" fmla="*/ 1404937 w 1466850"/>
                            <a:gd name="connsiteY73" fmla="*/ 164306 h 1200149"/>
                            <a:gd name="connsiteX74" fmla="*/ 1364456 w 1466850"/>
                            <a:gd name="connsiteY74" fmla="*/ 154781 h 1200149"/>
                            <a:gd name="connsiteX75" fmla="*/ 1293019 w 1466850"/>
                            <a:gd name="connsiteY75" fmla="*/ 154781 h 1200149"/>
                            <a:gd name="connsiteX76" fmla="*/ 1233487 w 1466850"/>
                            <a:gd name="connsiteY76" fmla="*/ 121444 h 1200149"/>
                            <a:gd name="connsiteX77" fmla="*/ 1207294 w 1466850"/>
                            <a:gd name="connsiteY77" fmla="*/ 114300 h 1200149"/>
                            <a:gd name="connsiteX78" fmla="*/ 1188244 w 1466850"/>
                            <a:gd name="connsiteY78" fmla="*/ 126206 h 1200149"/>
                            <a:gd name="connsiteX79" fmla="*/ 1133475 w 1466850"/>
                            <a:gd name="connsiteY79" fmla="*/ 188119 h 1200149"/>
                            <a:gd name="connsiteX80" fmla="*/ 1116806 w 1466850"/>
                            <a:gd name="connsiteY80" fmla="*/ 188119 h 1200149"/>
                            <a:gd name="connsiteX81" fmla="*/ 1078706 w 1466850"/>
                            <a:gd name="connsiteY81" fmla="*/ 142875 h 1200149"/>
                            <a:gd name="connsiteX82" fmla="*/ 1054894 w 1466850"/>
                            <a:gd name="connsiteY82" fmla="*/ 138112 h 1200149"/>
                            <a:gd name="connsiteX83" fmla="*/ 997744 w 1466850"/>
                            <a:gd name="connsiteY83" fmla="*/ 157162 h 1200149"/>
                            <a:gd name="connsiteX84" fmla="*/ 973931 w 1466850"/>
                            <a:gd name="connsiteY84" fmla="*/ 178594 h 1200149"/>
                            <a:gd name="connsiteX85" fmla="*/ 928687 w 1466850"/>
                            <a:gd name="connsiteY85" fmla="*/ 173831 h 1200149"/>
                            <a:gd name="connsiteX86" fmla="*/ 878681 w 1466850"/>
                            <a:gd name="connsiteY86" fmla="*/ 164306 h 1200149"/>
                            <a:gd name="connsiteX87" fmla="*/ 864394 w 1466850"/>
                            <a:gd name="connsiteY87" fmla="*/ 83344 h 1200149"/>
                            <a:gd name="connsiteX88" fmla="*/ 845344 w 1466850"/>
                            <a:gd name="connsiteY88" fmla="*/ 69056 h 1200149"/>
                            <a:gd name="connsiteX89" fmla="*/ 747712 w 1466850"/>
                            <a:gd name="connsiteY89" fmla="*/ 119062 h 1200149"/>
                            <a:gd name="connsiteX90" fmla="*/ 721519 w 1466850"/>
                            <a:gd name="connsiteY90" fmla="*/ 140494 h 1200149"/>
                            <a:gd name="connsiteX91" fmla="*/ 709612 w 1466850"/>
                            <a:gd name="connsiteY91" fmla="*/ 190500 h 1200149"/>
                            <a:gd name="connsiteX92" fmla="*/ 707231 w 1466850"/>
                            <a:gd name="connsiteY92" fmla="*/ 195262 h 1200149"/>
                            <a:gd name="connsiteX93" fmla="*/ 654844 w 1466850"/>
                            <a:gd name="connsiteY93" fmla="*/ 190500 h 1200149"/>
                            <a:gd name="connsiteX94" fmla="*/ 633412 w 1466850"/>
                            <a:gd name="connsiteY94" fmla="*/ 180975 h 1200149"/>
                            <a:gd name="connsiteX95" fmla="*/ 614362 w 1466850"/>
                            <a:gd name="connsiteY95" fmla="*/ 142875 h 1200149"/>
                            <a:gd name="connsiteX96" fmla="*/ 590550 w 1466850"/>
                            <a:gd name="connsiteY96" fmla="*/ 130969 h 1200149"/>
                            <a:gd name="connsiteX97" fmla="*/ 540544 w 1466850"/>
                            <a:gd name="connsiteY97" fmla="*/ 161925 h 1200149"/>
                            <a:gd name="connsiteX98" fmla="*/ 507206 w 1466850"/>
                            <a:gd name="connsiteY98" fmla="*/ 154781 h 1200149"/>
                            <a:gd name="connsiteX99" fmla="*/ 495300 w 1466850"/>
                            <a:gd name="connsiteY99" fmla="*/ 123825 h 1200149"/>
                            <a:gd name="connsiteX100" fmla="*/ 490537 w 1466850"/>
                            <a:gd name="connsiteY100" fmla="*/ 114300 h 1200149"/>
                            <a:gd name="connsiteX101" fmla="*/ 431006 w 1466850"/>
                            <a:gd name="connsiteY101" fmla="*/ 97631 h 1200149"/>
                            <a:gd name="connsiteX102" fmla="*/ 442912 w 1466850"/>
                            <a:gd name="connsiteY102" fmla="*/ 33337 h 1200149"/>
                            <a:gd name="connsiteX103" fmla="*/ 423862 w 1466850"/>
                            <a:gd name="connsiteY103" fmla="*/ 19050 h 1200149"/>
                            <a:gd name="connsiteX104" fmla="*/ 335756 w 1466850"/>
                            <a:gd name="connsiteY104" fmla="*/ 0 h 1200149"/>
                            <a:gd name="connsiteX105" fmla="*/ 302419 w 1466850"/>
                            <a:gd name="connsiteY105" fmla="*/ 35719 h 1200149"/>
                            <a:gd name="connsiteX106" fmla="*/ 266700 w 1466850"/>
                            <a:gd name="connsiteY106" fmla="*/ 50006 h 1200149"/>
                            <a:gd name="connsiteX107" fmla="*/ 271462 w 1466850"/>
                            <a:gd name="connsiteY107" fmla="*/ 95250 h 1200149"/>
                            <a:gd name="connsiteX108" fmla="*/ 316706 w 1466850"/>
                            <a:gd name="connsiteY108" fmla="*/ 121444 h 1200149"/>
                            <a:gd name="connsiteX109" fmla="*/ 302419 w 1466850"/>
                            <a:gd name="connsiteY109" fmla="*/ 145256 h 1200149"/>
                            <a:gd name="connsiteX110" fmla="*/ 247650 w 1466850"/>
                            <a:gd name="connsiteY110" fmla="*/ 159544 h 1200149"/>
                            <a:gd name="connsiteX111" fmla="*/ 214312 w 1466850"/>
                            <a:gd name="connsiteY111" fmla="*/ 216694 h 1200149"/>
                            <a:gd name="connsiteX112" fmla="*/ 183356 w 1466850"/>
                            <a:gd name="connsiteY112" fmla="*/ 221456 h 1200149"/>
                            <a:gd name="connsiteX113" fmla="*/ 183356 w 1466850"/>
                            <a:gd name="connsiteY113" fmla="*/ 254794 h 1200149"/>
                            <a:gd name="connsiteX114" fmla="*/ 161925 w 1466850"/>
                            <a:gd name="connsiteY114" fmla="*/ 304800 h 1200149"/>
                            <a:gd name="connsiteX115" fmla="*/ 140494 w 1466850"/>
                            <a:gd name="connsiteY115" fmla="*/ 323850 h 1200149"/>
                            <a:gd name="connsiteX116" fmla="*/ 71439 w 1466850"/>
                            <a:gd name="connsiteY116" fmla="*/ 300039 h 1200149"/>
                            <a:gd name="connsiteX117" fmla="*/ 59530 w 1466850"/>
                            <a:gd name="connsiteY117" fmla="*/ 302418 h 1200149"/>
                            <a:gd name="connsiteX118" fmla="*/ 30956 w 1466850"/>
                            <a:gd name="connsiteY118" fmla="*/ 295274 h 1200149"/>
                            <a:gd name="connsiteX0" fmla="*/ 30956 w 1466850"/>
                            <a:gd name="connsiteY0" fmla="*/ 295274 h 1200149"/>
                            <a:gd name="connsiteX1" fmla="*/ 19050 w 1466850"/>
                            <a:gd name="connsiteY1" fmla="*/ 381000 h 1200149"/>
                            <a:gd name="connsiteX2" fmla="*/ 19050 w 1466850"/>
                            <a:gd name="connsiteY2" fmla="*/ 397669 h 1200149"/>
                            <a:gd name="connsiteX3" fmla="*/ 0 w 1466850"/>
                            <a:gd name="connsiteY3" fmla="*/ 459581 h 1200149"/>
                            <a:gd name="connsiteX4" fmla="*/ 7144 w 1466850"/>
                            <a:gd name="connsiteY4" fmla="*/ 497681 h 1200149"/>
                            <a:gd name="connsiteX5" fmla="*/ 9525 w 1466850"/>
                            <a:gd name="connsiteY5" fmla="*/ 535781 h 1200149"/>
                            <a:gd name="connsiteX6" fmla="*/ 19050 w 1466850"/>
                            <a:gd name="connsiteY6" fmla="*/ 583406 h 1200149"/>
                            <a:gd name="connsiteX7" fmla="*/ 23812 w 1466850"/>
                            <a:gd name="connsiteY7" fmla="*/ 688181 h 1200149"/>
                            <a:gd name="connsiteX8" fmla="*/ 35719 w 1466850"/>
                            <a:gd name="connsiteY8" fmla="*/ 747712 h 1200149"/>
                            <a:gd name="connsiteX9" fmla="*/ 40481 w 1466850"/>
                            <a:gd name="connsiteY9" fmla="*/ 778669 h 1200149"/>
                            <a:gd name="connsiteX10" fmla="*/ 47625 w 1466850"/>
                            <a:gd name="connsiteY10" fmla="*/ 831056 h 1200149"/>
                            <a:gd name="connsiteX11" fmla="*/ 38100 w 1466850"/>
                            <a:gd name="connsiteY11" fmla="*/ 919162 h 1200149"/>
                            <a:gd name="connsiteX12" fmla="*/ 78581 w 1466850"/>
                            <a:gd name="connsiteY12" fmla="*/ 1028700 h 1200149"/>
                            <a:gd name="connsiteX13" fmla="*/ 71437 w 1466850"/>
                            <a:gd name="connsiteY13" fmla="*/ 1095375 h 1200149"/>
                            <a:gd name="connsiteX14" fmla="*/ 88106 w 1466850"/>
                            <a:gd name="connsiteY14" fmla="*/ 1164431 h 1200149"/>
                            <a:gd name="connsiteX15" fmla="*/ 166687 w 1466850"/>
                            <a:gd name="connsiteY15" fmla="*/ 1200149 h 1200149"/>
                            <a:gd name="connsiteX16" fmla="*/ 185737 w 1466850"/>
                            <a:gd name="connsiteY16" fmla="*/ 1173956 h 1200149"/>
                            <a:gd name="connsiteX17" fmla="*/ 242887 w 1466850"/>
                            <a:gd name="connsiteY17" fmla="*/ 1092994 h 1200149"/>
                            <a:gd name="connsiteX18" fmla="*/ 238125 w 1466850"/>
                            <a:gd name="connsiteY18" fmla="*/ 1045369 h 1200149"/>
                            <a:gd name="connsiteX19" fmla="*/ 230981 w 1466850"/>
                            <a:gd name="connsiteY19" fmla="*/ 1035844 h 1200149"/>
                            <a:gd name="connsiteX20" fmla="*/ 252412 w 1466850"/>
                            <a:gd name="connsiteY20" fmla="*/ 1019175 h 1200149"/>
                            <a:gd name="connsiteX21" fmla="*/ 314325 w 1466850"/>
                            <a:gd name="connsiteY21" fmla="*/ 995362 h 1200149"/>
                            <a:gd name="connsiteX22" fmla="*/ 311944 w 1466850"/>
                            <a:gd name="connsiteY22" fmla="*/ 959644 h 1200149"/>
                            <a:gd name="connsiteX23" fmla="*/ 326231 w 1466850"/>
                            <a:gd name="connsiteY23" fmla="*/ 942975 h 1200149"/>
                            <a:gd name="connsiteX24" fmla="*/ 452437 w 1466850"/>
                            <a:gd name="connsiteY24" fmla="*/ 950119 h 1200149"/>
                            <a:gd name="connsiteX25" fmla="*/ 464344 w 1466850"/>
                            <a:gd name="connsiteY25" fmla="*/ 933450 h 1200149"/>
                            <a:gd name="connsiteX26" fmla="*/ 476250 w 1466850"/>
                            <a:gd name="connsiteY26" fmla="*/ 883444 h 1200149"/>
                            <a:gd name="connsiteX27" fmla="*/ 488156 w 1466850"/>
                            <a:gd name="connsiteY27" fmla="*/ 857250 h 1200149"/>
                            <a:gd name="connsiteX28" fmla="*/ 526256 w 1466850"/>
                            <a:gd name="connsiteY28" fmla="*/ 862012 h 1200149"/>
                            <a:gd name="connsiteX29" fmla="*/ 545306 w 1466850"/>
                            <a:gd name="connsiteY29" fmla="*/ 909637 h 1200149"/>
                            <a:gd name="connsiteX30" fmla="*/ 566737 w 1466850"/>
                            <a:gd name="connsiteY30" fmla="*/ 881062 h 1200149"/>
                            <a:gd name="connsiteX31" fmla="*/ 621506 w 1466850"/>
                            <a:gd name="connsiteY31" fmla="*/ 845344 h 1200149"/>
                            <a:gd name="connsiteX32" fmla="*/ 709612 w 1466850"/>
                            <a:gd name="connsiteY32" fmla="*/ 814387 h 1200149"/>
                            <a:gd name="connsiteX33" fmla="*/ 716756 w 1466850"/>
                            <a:gd name="connsiteY33" fmla="*/ 769144 h 1200149"/>
                            <a:gd name="connsiteX34" fmla="*/ 742950 w 1466850"/>
                            <a:gd name="connsiteY34" fmla="*/ 750094 h 1200149"/>
                            <a:gd name="connsiteX35" fmla="*/ 785812 w 1466850"/>
                            <a:gd name="connsiteY35" fmla="*/ 726281 h 1200149"/>
                            <a:gd name="connsiteX36" fmla="*/ 800100 w 1466850"/>
                            <a:gd name="connsiteY36" fmla="*/ 716756 h 1200149"/>
                            <a:gd name="connsiteX37" fmla="*/ 862012 w 1466850"/>
                            <a:gd name="connsiteY37" fmla="*/ 721519 h 1200149"/>
                            <a:gd name="connsiteX38" fmla="*/ 883444 w 1466850"/>
                            <a:gd name="connsiteY38" fmla="*/ 721519 h 1200149"/>
                            <a:gd name="connsiteX39" fmla="*/ 892969 w 1466850"/>
                            <a:gd name="connsiteY39" fmla="*/ 697706 h 1200149"/>
                            <a:gd name="connsiteX40" fmla="*/ 892969 w 1466850"/>
                            <a:gd name="connsiteY40" fmla="*/ 697706 h 1200149"/>
                            <a:gd name="connsiteX41" fmla="*/ 921544 w 1466850"/>
                            <a:gd name="connsiteY41" fmla="*/ 609600 h 1200149"/>
                            <a:gd name="connsiteX42" fmla="*/ 909637 w 1466850"/>
                            <a:gd name="connsiteY42" fmla="*/ 552450 h 1200149"/>
                            <a:gd name="connsiteX43" fmla="*/ 928687 w 1466850"/>
                            <a:gd name="connsiteY43" fmla="*/ 540544 h 1200149"/>
                            <a:gd name="connsiteX44" fmla="*/ 973931 w 1466850"/>
                            <a:gd name="connsiteY44" fmla="*/ 535781 h 1200149"/>
                            <a:gd name="connsiteX45" fmla="*/ 1014412 w 1466850"/>
                            <a:gd name="connsiteY45" fmla="*/ 447675 h 1200149"/>
                            <a:gd name="connsiteX46" fmla="*/ 1038225 w 1466850"/>
                            <a:gd name="connsiteY46" fmla="*/ 445294 h 1200149"/>
                            <a:gd name="connsiteX47" fmla="*/ 1073944 w 1466850"/>
                            <a:gd name="connsiteY47" fmla="*/ 476250 h 1200149"/>
                            <a:gd name="connsiteX48" fmla="*/ 1112044 w 1466850"/>
                            <a:gd name="connsiteY48" fmla="*/ 514350 h 1200149"/>
                            <a:gd name="connsiteX49" fmla="*/ 1171575 w 1466850"/>
                            <a:gd name="connsiteY49" fmla="*/ 540544 h 1200149"/>
                            <a:gd name="connsiteX50" fmla="*/ 1219200 w 1466850"/>
                            <a:gd name="connsiteY50" fmla="*/ 521494 h 1200149"/>
                            <a:gd name="connsiteX51" fmla="*/ 1245394 w 1466850"/>
                            <a:gd name="connsiteY51" fmla="*/ 502444 h 1200149"/>
                            <a:gd name="connsiteX52" fmla="*/ 1278731 w 1466850"/>
                            <a:gd name="connsiteY52" fmla="*/ 511969 h 1200149"/>
                            <a:gd name="connsiteX53" fmla="*/ 1295400 w 1466850"/>
                            <a:gd name="connsiteY53" fmla="*/ 531019 h 1200149"/>
                            <a:gd name="connsiteX54" fmla="*/ 1273969 w 1466850"/>
                            <a:gd name="connsiteY54" fmla="*/ 573881 h 1200149"/>
                            <a:gd name="connsiteX55" fmla="*/ 1271587 w 1466850"/>
                            <a:gd name="connsiteY55" fmla="*/ 602456 h 1200149"/>
                            <a:gd name="connsiteX56" fmla="*/ 1285875 w 1466850"/>
                            <a:gd name="connsiteY56" fmla="*/ 611981 h 1200149"/>
                            <a:gd name="connsiteX57" fmla="*/ 1300162 w 1466850"/>
                            <a:gd name="connsiteY57" fmla="*/ 628650 h 1200149"/>
                            <a:gd name="connsiteX58" fmla="*/ 1321594 w 1466850"/>
                            <a:gd name="connsiteY58" fmla="*/ 666750 h 1200149"/>
                            <a:gd name="connsiteX59" fmla="*/ 1347787 w 1466850"/>
                            <a:gd name="connsiteY59" fmla="*/ 681037 h 1200149"/>
                            <a:gd name="connsiteX60" fmla="*/ 1371600 w 1466850"/>
                            <a:gd name="connsiteY60" fmla="*/ 681037 h 1200149"/>
                            <a:gd name="connsiteX61" fmla="*/ 1376362 w 1466850"/>
                            <a:gd name="connsiteY61" fmla="*/ 628650 h 1200149"/>
                            <a:gd name="connsiteX62" fmla="*/ 1395412 w 1466850"/>
                            <a:gd name="connsiteY62" fmla="*/ 578644 h 1200149"/>
                            <a:gd name="connsiteX63" fmla="*/ 1426369 w 1466850"/>
                            <a:gd name="connsiteY63" fmla="*/ 571500 h 1200149"/>
                            <a:gd name="connsiteX64" fmla="*/ 1466850 w 1466850"/>
                            <a:gd name="connsiteY64" fmla="*/ 552450 h 1200149"/>
                            <a:gd name="connsiteX65" fmla="*/ 1443037 w 1466850"/>
                            <a:gd name="connsiteY65" fmla="*/ 509587 h 1200149"/>
                            <a:gd name="connsiteX66" fmla="*/ 1414462 w 1466850"/>
                            <a:gd name="connsiteY66" fmla="*/ 464344 h 1200149"/>
                            <a:gd name="connsiteX67" fmla="*/ 1388269 w 1466850"/>
                            <a:gd name="connsiteY67" fmla="*/ 438150 h 1200149"/>
                            <a:gd name="connsiteX68" fmla="*/ 1404937 w 1466850"/>
                            <a:gd name="connsiteY68" fmla="*/ 400050 h 1200149"/>
                            <a:gd name="connsiteX69" fmla="*/ 1404937 w 1466850"/>
                            <a:gd name="connsiteY69" fmla="*/ 383381 h 1200149"/>
                            <a:gd name="connsiteX70" fmla="*/ 1431131 w 1466850"/>
                            <a:gd name="connsiteY70" fmla="*/ 338137 h 1200149"/>
                            <a:gd name="connsiteX71" fmla="*/ 1419225 w 1466850"/>
                            <a:gd name="connsiteY71" fmla="*/ 264319 h 1200149"/>
                            <a:gd name="connsiteX72" fmla="*/ 1438275 w 1466850"/>
                            <a:gd name="connsiteY72" fmla="*/ 202406 h 1200149"/>
                            <a:gd name="connsiteX73" fmla="*/ 1435894 w 1466850"/>
                            <a:gd name="connsiteY73" fmla="*/ 173831 h 1200149"/>
                            <a:gd name="connsiteX74" fmla="*/ 1404937 w 1466850"/>
                            <a:gd name="connsiteY74" fmla="*/ 164306 h 1200149"/>
                            <a:gd name="connsiteX75" fmla="*/ 1364456 w 1466850"/>
                            <a:gd name="connsiteY75" fmla="*/ 154781 h 1200149"/>
                            <a:gd name="connsiteX76" fmla="*/ 1293019 w 1466850"/>
                            <a:gd name="connsiteY76" fmla="*/ 154781 h 1200149"/>
                            <a:gd name="connsiteX77" fmla="*/ 1233487 w 1466850"/>
                            <a:gd name="connsiteY77" fmla="*/ 121444 h 1200149"/>
                            <a:gd name="connsiteX78" fmla="*/ 1207294 w 1466850"/>
                            <a:gd name="connsiteY78" fmla="*/ 114300 h 1200149"/>
                            <a:gd name="connsiteX79" fmla="*/ 1188244 w 1466850"/>
                            <a:gd name="connsiteY79" fmla="*/ 126206 h 1200149"/>
                            <a:gd name="connsiteX80" fmla="*/ 1133475 w 1466850"/>
                            <a:gd name="connsiteY80" fmla="*/ 188119 h 1200149"/>
                            <a:gd name="connsiteX81" fmla="*/ 1116806 w 1466850"/>
                            <a:gd name="connsiteY81" fmla="*/ 188119 h 1200149"/>
                            <a:gd name="connsiteX82" fmla="*/ 1078706 w 1466850"/>
                            <a:gd name="connsiteY82" fmla="*/ 142875 h 1200149"/>
                            <a:gd name="connsiteX83" fmla="*/ 1054894 w 1466850"/>
                            <a:gd name="connsiteY83" fmla="*/ 138112 h 1200149"/>
                            <a:gd name="connsiteX84" fmla="*/ 997744 w 1466850"/>
                            <a:gd name="connsiteY84" fmla="*/ 157162 h 1200149"/>
                            <a:gd name="connsiteX85" fmla="*/ 973931 w 1466850"/>
                            <a:gd name="connsiteY85" fmla="*/ 178594 h 1200149"/>
                            <a:gd name="connsiteX86" fmla="*/ 928687 w 1466850"/>
                            <a:gd name="connsiteY86" fmla="*/ 173831 h 1200149"/>
                            <a:gd name="connsiteX87" fmla="*/ 878681 w 1466850"/>
                            <a:gd name="connsiteY87" fmla="*/ 164306 h 1200149"/>
                            <a:gd name="connsiteX88" fmla="*/ 864394 w 1466850"/>
                            <a:gd name="connsiteY88" fmla="*/ 83344 h 1200149"/>
                            <a:gd name="connsiteX89" fmla="*/ 845344 w 1466850"/>
                            <a:gd name="connsiteY89" fmla="*/ 69056 h 1200149"/>
                            <a:gd name="connsiteX90" fmla="*/ 747712 w 1466850"/>
                            <a:gd name="connsiteY90" fmla="*/ 119062 h 1200149"/>
                            <a:gd name="connsiteX91" fmla="*/ 721519 w 1466850"/>
                            <a:gd name="connsiteY91" fmla="*/ 140494 h 1200149"/>
                            <a:gd name="connsiteX92" fmla="*/ 709612 w 1466850"/>
                            <a:gd name="connsiteY92" fmla="*/ 190500 h 1200149"/>
                            <a:gd name="connsiteX93" fmla="*/ 707231 w 1466850"/>
                            <a:gd name="connsiteY93" fmla="*/ 195262 h 1200149"/>
                            <a:gd name="connsiteX94" fmla="*/ 654844 w 1466850"/>
                            <a:gd name="connsiteY94" fmla="*/ 190500 h 1200149"/>
                            <a:gd name="connsiteX95" fmla="*/ 633412 w 1466850"/>
                            <a:gd name="connsiteY95" fmla="*/ 180975 h 1200149"/>
                            <a:gd name="connsiteX96" fmla="*/ 614362 w 1466850"/>
                            <a:gd name="connsiteY96" fmla="*/ 142875 h 1200149"/>
                            <a:gd name="connsiteX97" fmla="*/ 590550 w 1466850"/>
                            <a:gd name="connsiteY97" fmla="*/ 130969 h 1200149"/>
                            <a:gd name="connsiteX98" fmla="*/ 540544 w 1466850"/>
                            <a:gd name="connsiteY98" fmla="*/ 161925 h 1200149"/>
                            <a:gd name="connsiteX99" fmla="*/ 507206 w 1466850"/>
                            <a:gd name="connsiteY99" fmla="*/ 154781 h 1200149"/>
                            <a:gd name="connsiteX100" fmla="*/ 495300 w 1466850"/>
                            <a:gd name="connsiteY100" fmla="*/ 123825 h 1200149"/>
                            <a:gd name="connsiteX101" fmla="*/ 490537 w 1466850"/>
                            <a:gd name="connsiteY101" fmla="*/ 114300 h 1200149"/>
                            <a:gd name="connsiteX102" fmla="*/ 431006 w 1466850"/>
                            <a:gd name="connsiteY102" fmla="*/ 97631 h 1200149"/>
                            <a:gd name="connsiteX103" fmla="*/ 442912 w 1466850"/>
                            <a:gd name="connsiteY103" fmla="*/ 33337 h 1200149"/>
                            <a:gd name="connsiteX104" fmla="*/ 423862 w 1466850"/>
                            <a:gd name="connsiteY104" fmla="*/ 19050 h 1200149"/>
                            <a:gd name="connsiteX105" fmla="*/ 335756 w 1466850"/>
                            <a:gd name="connsiteY105" fmla="*/ 0 h 1200149"/>
                            <a:gd name="connsiteX106" fmla="*/ 302419 w 1466850"/>
                            <a:gd name="connsiteY106" fmla="*/ 35719 h 1200149"/>
                            <a:gd name="connsiteX107" fmla="*/ 266700 w 1466850"/>
                            <a:gd name="connsiteY107" fmla="*/ 50006 h 1200149"/>
                            <a:gd name="connsiteX108" fmla="*/ 271462 w 1466850"/>
                            <a:gd name="connsiteY108" fmla="*/ 95250 h 1200149"/>
                            <a:gd name="connsiteX109" fmla="*/ 316706 w 1466850"/>
                            <a:gd name="connsiteY109" fmla="*/ 121444 h 1200149"/>
                            <a:gd name="connsiteX110" fmla="*/ 302419 w 1466850"/>
                            <a:gd name="connsiteY110" fmla="*/ 145256 h 1200149"/>
                            <a:gd name="connsiteX111" fmla="*/ 247650 w 1466850"/>
                            <a:gd name="connsiteY111" fmla="*/ 159544 h 1200149"/>
                            <a:gd name="connsiteX112" fmla="*/ 214312 w 1466850"/>
                            <a:gd name="connsiteY112" fmla="*/ 216694 h 1200149"/>
                            <a:gd name="connsiteX113" fmla="*/ 183356 w 1466850"/>
                            <a:gd name="connsiteY113" fmla="*/ 221456 h 1200149"/>
                            <a:gd name="connsiteX114" fmla="*/ 183356 w 1466850"/>
                            <a:gd name="connsiteY114" fmla="*/ 254794 h 1200149"/>
                            <a:gd name="connsiteX115" fmla="*/ 161925 w 1466850"/>
                            <a:gd name="connsiteY115" fmla="*/ 304800 h 1200149"/>
                            <a:gd name="connsiteX116" fmla="*/ 140494 w 1466850"/>
                            <a:gd name="connsiteY116" fmla="*/ 323850 h 1200149"/>
                            <a:gd name="connsiteX117" fmla="*/ 71439 w 1466850"/>
                            <a:gd name="connsiteY117" fmla="*/ 300039 h 1200149"/>
                            <a:gd name="connsiteX118" fmla="*/ 59530 w 1466850"/>
                            <a:gd name="connsiteY118" fmla="*/ 302418 h 1200149"/>
                            <a:gd name="connsiteX119" fmla="*/ 30956 w 1466850"/>
                            <a:gd name="connsiteY119" fmla="*/ 295274 h 1200149"/>
                            <a:gd name="connsiteX0" fmla="*/ 30956 w 1466850"/>
                            <a:gd name="connsiteY0" fmla="*/ 295274 h 1209675"/>
                            <a:gd name="connsiteX1" fmla="*/ 19050 w 1466850"/>
                            <a:gd name="connsiteY1" fmla="*/ 381000 h 1209675"/>
                            <a:gd name="connsiteX2" fmla="*/ 19050 w 1466850"/>
                            <a:gd name="connsiteY2" fmla="*/ 397669 h 1209675"/>
                            <a:gd name="connsiteX3" fmla="*/ 0 w 1466850"/>
                            <a:gd name="connsiteY3" fmla="*/ 459581 h 1209675"/>
                            <a:gd name="connsiteX4" fmla="*/ 7144 w 1466850"/>
                            <a:gd name="connsiteY4" fmla="*/ 497681 h 1209675"/>
                            <a:gd name="connsiteX5" fmla="*/ 9525 w 1466850"/>
                            <a:gd name="connsiteY5" fmla="*/ 535781 h 1209675"/>
                            <a:gd name="connsiteX6" fmla="*/ 19050 w 1466850"/>
                            <a:gd name="connsiteY6" fmla="*/ 583406 h 1209675"/>
                            <a:gd name="connsiteX7" fmla="*/ 23812 w 1466850"/>
                            <a:gd name="connsiteY7" fmla="*/ 688181 h 1209675"/>
                            <a:gd name="connsiteX8" fmla="*/ 35719 w 1466850"/>
                            <a:gd name="connsiteY8" fmla="*/ 747712 h 1209675"/>
                            <a:gd name="connsiteX9" fmla="*/ 40481 w 1466850"/>
                            <a:gd name="connsiteY9" fmla="*/ 778669 h 1209675"/>
                            <a:gd name="connsiteX10" fmla="*/ 47625 w 1466850"/>
                            <a:gd name="connsiteY10" fmla="*/ 831056 h 1209675"/>
                            <a:gd name="connsiteX11" fmla="*/ 38100 w 1466850"/>
                            <a:gd name="connsiteY11" fmla="*/ 919162 h 1209675"/>
                            <a:gd name="connsiteX12" fmla="*/ 78581 w 1466850"/>
                            <a:gd name="connsiteY12" fmla="*/ 1028700 h 1209675"/>
                            <a:gd name="connsiteX13" fmla="*/ 71437 w 1466850"/>
                            <a:gd name="connsiteY13" fmla="*/ 1095375 h 1209675"/>
                            <a:gd name="connsiteX14" fmla="*/ 88106 w 1466850"/>
                            <a:gd name="connsiteY14" fmla="*/ 1164431 h 1209675"/>
                            <a:gd name="connsiteX15" fmla="*/ 166687 w 1466850"/>
                            <a:gd name="connsiteY15" fmla="*/ 1200149 h 1209675"/>
                            <a:gd name="connsiteX16" fmla="*/ 202406 w 1466850"/>
                            <a:gd name="connsiteY16" fmla="*/ 1209675 h 1209675"/>
                            <a:gd name="connsiteX17" fmla="*/ 242887 w 1466850"/>
                            <a:gd name="connsiteY17" fmla="*/ 1092994 h 1209675"/>
                            <a:gd name="connsiteX18" fmla="*/ 238125 w 1466850"/>
                            <a:gd name="connsiteY18" fmla="*/ 1045369 h 1209675"/>
                            <a:gd name="connsiteX19" fmla="*/ 230981 w 1466850"/>
                            <a:gd name="connsiteY19" fmla="*/ 1035844 h 1209675"/>
                            <a:gd name="connsiteX20" fmla="*/ 252412 w 1466850"/>
                            <a:gd name="connsiteY20" fmla="*/ 1019175 h 1209675"/>
                            <a:gd name="connsiteX21" fmla="*/ 314325 w 1466850"/>
                            <a:gd name="connsiteY21" fmla="*/ 995362 h 1209675"/>
                            <a:gd name="connsiteX22" fmla="*/ 311944 w 1466850"/>
                            <a:gd name="connsiteY22" fmla="*/ 959644 h 1209675"/>
                            <a:gd name="connsiteX23" fmla="*/ 326231 w 1466850"/>
                            <a:gd name="connsiteY23" fmla="*/ 942975 h 1209675"/>
                            <a:gd name="connsiteX24" fmla="*/ 452437 w 1466850"/>
                            <a:gd name="connsiteY24" fmla="*/ 950119 h 1209675"/>
                            <a:gd name="connsiteX25" fmla="*/ 464344 w 1466850"/>
                            <a:gd name="connsiteY25" fmla="*/ 933450 h 1209675"/>
                            <a:gd name="connsiteX26" fmla="*/ 476250 w 1466850"/>
                            <a:gd name="connsiteY26" fmla="*/ 883444 h 1209675"/>
                            <a:gd name="connsiteX27" fmla="*/ 488156 w 1466850"/>
                            <a:gd name="connsiteY27" fmla="*/ 857250 h 1209675"/>
                            <a:gd name="connsiteX28" fmla="*/ 526256 w 1466850"/>
                            <a:gd name="connsiteY28" fmla="*/ 862012 h 1209675"/>
                            <a:gd name="connsiteX29" fmla="*/ 545306 w 1466850"/>
                            <a:gd name="connsiteY29" fmla="*/ 909637 h 1209675"/>
                            <a:gd name="connsiteX30" fmla="*/ 566737 w 1466850"/>
                            <a:gd name="connsiteY30" fmla="*/ 881062 h 1209675"/>
                            <a:gd name="connsiteX31" fmla="*/ 621506 w 1466850"/>
                            <a:gd name="connsiteY31" fmla="*/ 845344 h 1209675"/>
                            <a:gd name="connsiteX32" fmla="*/ 709612 w 1466850"/>
                            <a:gd name="connsiteY32" fmla="*/ 814387 h 1209675"/>
                            <a:gd name="connsiteX33" fmla="*/ 716756 w 1466850"/>
                            <a:gd name="connsiteY33" fmla="*/ 769144 h 1209675"/>
                            <a:gd name="connsiteX34" fmla="*/ 742950 w 1466850"/>
                            <a:gd name="connsiteY34" fmla="*/ 750094 h 1209675"/>
                            <a:gd name="connsiteX35" fmla="*/ 785812 w 1466850"/>
                            <a:gd name="connsiteY35" fmla="*/ 726281 h 1209675"/>
                            <a:gd name="connsiteX36" fmla="*/ 800100 w 1466850"/>
                            <a:gd name="connsiteY36" fmla="*/ 716756 h 1209675"/>
                            <a:gd name="connsiteX37" fmla="*/ 862012 w 1466850"/>
                            <a:gd name="connsiteY37" fmla="*/ 721519 h 1209675"/>
                            <a:gd name="connsiteX38" fmla="*/ 883444 w 1466850"/>
                            <a:gd name="connsiteY38" fmla="*/ 721519 h 1209675"/>
                            <a:gd name="connsiteX39" fmla="*/ 892969 w 1466850"/>
                            <a:gd name="connsiteY39" fmla="*/ 697706 h 1209675"/>
                            <a:gd name="connsiteX40" fmla="*/ 892969 w 1466850"/>
                            <a:gd name="connsiteY40" fmla="*/ 697706 h 1209675"/>
                            <a:gd name="connsiteX41" fmla="*/ 921544 w 1466850"/>
                            <a:gd name="connsiteY41" fmla="*/ 609600 h 1209675"/>
                            <a:gd name="connsiteX42" fmla="*/ 909637 w 1466850"/>
                            <a:gd name="connsiteY42" fmla="*/ 552450 h 1209675"/>
                            <a:gd name="connsiteX43" fmla="*/ 928687 w 1466850"/>
                            <a:gd name="connsiteY43" fmla="*/ 540544 h 1209675"/>
                            <a:gd name="connsiteX44" fmla="*/ 973931 w 1466850"/>
                            <a:gd name="connsiteY44" fmla="*/ 535781 h 1209675"/>
                            <a:gd name="connsiteX45" fmla="*/ 1014412 w 1466850"/>
                            <a:gd name="connsiteY45" fmla="*/ 447675 h 1209675"/>
                            <a:gd name="connsiteX46" fmla="*/ 1038225 w 1466850"/>
                            <a:gd name="connsiteY46" fmla="*/ 445294 h 1209675"/>
                            <a:gd name="connsiteX47" fmla="*/ 1073944 w 1466850"/>
                            <a:gd name="connsiteY47" fmla="*/ 476250 h 1209675"/>
                            <a:gd name="connsiteX48" fmla="*/ 1112044 w 1466850"/>
                            <a:gd name="connsiteY48" fmla="*/ 514350 h 1209675"/>
                            <a:gd name="connsiteX49" fmla="*/ 1171575 w 1466850"/>
                            <a:gd name="connsiteY49" fmla="*/ 540544 h 1209675"/>
                            <a:gd name="connsiteX50" fmla="*/ 1219200 w 1466850"/>
                            <a:gd name="connsiteY50" fmla="*/ 521494 h 1209675"/>
                            <a:gd name="connsiteX51" fmla="*/ 1245394 w 1466850"/>
                            <a:gd name="connsiteY51" fmla="*/ 502444 h 1209675"/>
                            <a:gd name="connsiteX52" fmla="*/ 1278731 w 1466850"/>
                            <a:gd name="connsiteY52" fmla="*/ 511969 h 1209675"/>
                            <a:gd name="connsiteX53" fmla="*/ 1295400 w 1466850"/>
                            <a:gd name="connsiteY53" fmla="*/ 531019 h 1209675"/>
                            <a:gd name="connsiteX54" fmla="*/ 1273969 w 1466850"/>
                            <a:gd name="connsiteY54" fmla="*/ 573881 h 1209675"/>
                            <a:gd name="connsiteX55" fmla="*/ 1271587 w 1466850"/>
                            <a:gd name="connsiteY55" fmla="*/ 602456 h 1209675"/>
                            <a:gd name="connsiteX56" fmla="*/ 1285875 w 1466850"/>
                            <a:gd name="connsiteY56" fmla="*/ 611981 h 1209675"/>
                            <a:gd name="connsiteX57" fmla="*/ 1300162 w 1466850"/>
                            <a:gd name="connsiteY57" fmla="*/ 628650 h 1209675"/>
                            <a:gd name="connsiteX58" fmla="*/ 1321594 w 1466850"/>
                            <a:gd name="connsiteY58" fmla="*/ 666750 h 1209675"/>
                            <a:gd name="connsiteX59" fmla="*/ 1347787 w 1466850"/>
                            <a:gd name="connsiteY59" fmla="*/ 681037 h 1209675"/>
                            <a:gd name="connsiteX60" fmla="*/ 1371600 w 1466850"/>
                            <a:gd name="connsiteY60" fmla="*/ 681037 h 1209675"/>
                            <a:gd name="connsiteX61" fmla="*/ 1376362 w 1466850"/>
                            <a:gd name="connsiteY61" fmla="*/ 628650 h 1209675"/>
                            <a:gd name="connsiteX62" fmla="*/ 1395412 w 1466850"/>
                            <a:gd name="connsiteY62" fmla="*/ 578644 h 1209675"/>
                            <a:gd name="connsiteX63" fmla="*/ 1426369 w 1466850"/>
                            <a:gd name="connsiteY63" fmla="*/ 571500 h 1209675"/>
                            <a:gd name="connsiteX64" fmla="*/ 1466850 w 1466850"/>
                            <a:gd name="connsiteY64" fmla="*/ 552450 h 1209675"/>
                            <a:gd name="connsiteX65" fmla="*/ 1443037 w 1466850"/>
                            <a:gd name="connsiteY65" fmla="*/ 509587 h 1209675"/>
                            <a:gd name="connsiteX66" fmla="*/ 1414462 w 1466850"/>
                            <a:gd name="connsiteY66" fmla="*/ 464344 h 1209675"/>
                            <a:gd name="connsiteX67" fmla="*/ 1388269 w 1466850"/>
                            <a:gd name="connsiteY67" fmla="*/ 438150 h 1209675"/>
                            <a:gd name="connsiteX68" fmla="*/ 1404937 w 1466850"/>
                            <a:gd name="connsiteY68" fmla="*/ 400050 h 1209675"/>
                            <a:gd name="connsiteX69" fmla="*/ 1404937 w 1466850"/>
                            <a:gd name="connsiteY69" fmla="*/ 383381 h 1209675"/>
                            <a:gd name="connsiteX70" fmla="*/ 1431131 w 1466850"/>
                            <a:gd name="connsiteY70" fmla="*/ 338137 h 1209675"/>
                            <a:gd name="connsiteX71" fmla="*/ 1419225 w 1466850"/>
                            <a:gd name="connsiteY71" fmla="*/ 264319 h 1209675"/>
                            <a:gd name="connsiteX72" fmla="*/ 1438275 w 1466850"/>
                            <a:gd name="connsiteY72" fmla="*/ 202406 h 1209675"/>
                            <a:gd name="connsiteX73" fmla="*/ 1435894 w 1466850"/>
                            <a:gd name="connsiteY73" fmla="*/ 173831 h 1209675"/>
                            <a:gd name="connsiteX74" fmla="*/ 1404937 w 1466850"/>
                            <a:gd name="connsiteY74" fmla="*/ 164306 h 1209675"/>
                            <a:gd name="connsiteX75" fmla="*/ 1364456 w 1466850"/>
                            <a:gd name="connsiteY75" fmla="*/ 154781 h 1209675"/>
                            <a:gd name="connsiteX76" fmla="*/ 1293019 w 1466850"/>
                            <a:gd name="connsiteY76" fmla="*/ 154781 h 1209675"/>
                            <a:gd name="connsiteX77" fmla="*/ 1233487 w 1466850"/>
                            <a:gd name="connsiteY77" fmla="*/ 121444 h 1209675"/>
                            <a:gd name="connsiteX78" fmla="*/ 1207294 w 1466850"/>
                            <a:gd name="connsiteY78" fmla="*/ 114300 h 1209675"/>
                            <a:gd name="connsiteX79" fmla="*/ 1188244 w 1466850"/>
                            <a:gd name="connsiteY79" fmla="*/ 126206 h 1209675"/>
                            <a:gd name="connsiteX80" fmla="*/ 1133475 w 1466850"/>
                            <a:gd name="connsiteY80" fmla="*/ 188119 h 1209675"/>
                            <a:gd name="connsiteX81" fmla="*/ 1116806 w 1466850"/>
                            <a:gd name="connsiteY81" fmla="*/ 188119 h 1209675"/>
                            <a:gd name="connsiteX82" fmla="*/ 1078706 w 1466850"/>
                            <a:gd name="connsiteY82" fmla="*/ 142875 h 1209675"/>
                            <a:gd name="connsiteX83" fmla="*/ 1054894 w 1466850"/>
                            <a:gd name="connsiteY83" fmla="*/ 138112 h 1209675"/>
                            <a:gd name="connsiteX84" fmla="*/ 997744 w 1466850"/>
                            <a:gd name="connsiteY84" fmla="*/ 157162 h 1209675"/>
                            <a:gd name="connsiteX85" fmla="*/ 973931 w 1466850"/>
                            <a:gd name="connsiteY85" fmla="*/ 178594 h 1209675"/>
                            <a:gd name="connsiteX86" fmla="*/ 928687 w 1466850"/>
                            <a:gd name="connsiteY86" fmla="*/ 173831 h 1209675"/>
                            <a:gd name="connsiteX87" fmla="*/ 878681 w 1466850"/>
                            <a:gd name="connsiteY87" fmla="*/ 164306 h 1209675"/>
                            <a:gd name="connsiteX88" fmla="*/ 864394 w 1466850"/>
                            <a:gd name="connsiteY88" fmla="*/ 83344 h 1209675"/>
                            <a:gd name="connsiteX89" fmla="*/ 845344 w 1466850"/>
                            <a:gd name="connsiteY89" fmla="*/ 69056 h 1209675"/>
                            <a:gd name="connsiteX90" fmla="*/ 747712 w 1466850"/>
                            <a:gd name="connsiteY90" fmla="*/ 119062 h 1209675"/>
                            <a:gd name="connsiteX91" fmla="*/ 721519 w 1466850"/>
                            <a:gd name="connsiteY91" fmla="*/ 140494 h 1209675"/>
                            <a:gd name="connsiteX92" fmla="*/ 709612 w 1466850"/>
                            <a:gd name="connsiteY92" fmla="*/ 190500 h 1209675"/>
                            <a:gd name="connsiteX93" fmla="*/ 707231 w 1466850"/>
                            <a:gd name="connsiteY93" fmla="*/ 195262 h 1209675"/>
                            <a:gd name="connsiteX94" fmla="*/ 654844 w 1466850"/>
                            <a:gd name="connsiteY94" fmla="*/ 190500 h 1209675"/>
                            <a:gd name="connsiteX95" fmla="*/ 633412 w 1466850"/>
                            <a:gd name="connsiteY95" fmla="*/ 180975 h 1209675"/>
                            <a:gd name="connsiteX96" fmla="*/ 614362 w 1466850"/>
                            <a:gd name="connsiteY96" fmla="*/ 142875 h 1209675"/>
                            <a:gd name="connsiteX97" fmla="*/ 590550 w 1466850"/>
                            <a:gd name="connsiteY97" fmla="*/ 130969 h 1209675"/>
                            <a:gd name="connsiteX98" fmla="*/ 540544 w 1466850"/>
                            <a:gd name="connsiteY98" fmla="*/ 161925 h 1209675"/>
                            <a:gd name="connsiteX99" fmla="*/ 507206 w 1466850"/>
                            <a:gd name="connsiteY99" fmla="*/ 154781 h 1209675"/>
                            <a:gd name="connsiteX100" fmla="*/ 495300 w 1466850"/>
                            <a:gd name="connsiteY100" fmla="*/ 123825 h 1209675"/>
                            <a:gd name="connsiteX101" fmla="*/ 490537 w 1466850"/>
                            <a:gd name="connsiteY101" fmla="*/ 114300 h 1209675"/>
                            <a:gd name="connsiteX102" fmla="*/ 431006 w 1466850"/>
                            <a:gd name="connsiteY102" fmla="*/ 97631 h 1209675"/>
                            <a:gd name="connsiteX103" fmla="*/ 442912 w 1466850"/>
                            <a:gd name="connsiteY103" fmla="*/ 33337 h 1209675"/>
                            <a:gd name="connsiteX104" fmla="*/ 423862 w 1466850"/>
                            <a:gd name="connsiteY104" fmla="*/ 19050 h 1209675"/>
                            <a:gd name="connsiteX105" fmla="*/ 335756 w 1466850"/>
                            <a:gd name="connsiteY105" fmla="*/ 0 h 1209675"/>
                            <a:gd name="connsiteX106" fmla="*/ 302419 w 1466850"/>
                            <a:gd name="connsiteY106" fmla="*/ 35719 h 1209675"/>
                            <a:gd name="connsiteX107" fmla="*/ 266700 w 1466850"/>
                            <a:gd name="connsiteY107" fmla="*/ 50006 h 1209675"/>
                            <a:gd name="connsiteX108" fmla="*/ 271462 w 1466850"/>
                            <a:gd name="connsiteY108" fmla="*/ 95250 h 1209675"/>
                            <a:gd name="connsiteX109" fmla="*/ 316706 w 1466850"/>
                            <a:gd name="connsiteY109" fmla="*/ 121444 h 1209675"/>
                            <a:gd name="connsiteX110" fmla="*/ 302419 w 1466850"/>
                            <a:gd name="connsiteY110" fmla="*/ 145256 h 1209675"/>
                            <a:gd name="connsiteX111" fmla="*/ 247650 w 1466850"/>
                            <a:gd name="connsiteY111" fmla="*/ 159544 h 1209675"/>
                            <a:gd name="connsiteX112" fmla="*/ 214312 w 1466850"/>
                            <a:gd name="connsiteY112" fmla="*/ 216694 h 1209675"/>
                            <a:gd name="connsiteX113" fmla="*/ 183356 w 1466850"/>
                            <a:gd name="connsiteY113" fmla="*/ 221456 h 1209675"/>
                            <a:gd name="connsiteX114" fmla="*/ 183356 w 1466850"/>
                            <a:gd name="connsiteY114" fmla="*/ 254794 h 1209675"/>
                            <a:gd name="connsiteX115" fmla="*/ 161925 w 1466850"/>
                            <a:gd name="connsiteY115" fmla="*/ 304800 h 1209675"/>
                            <a:gd name="connsiteX116" fmla="*/ 140494 w 1466850"/>
                            <a:gd name="connsiteY116" fmla="*/ 323850 h 1209675"/>
                            <a:gd name="connsiteX117" fmla="*/ 71439 w 1466850"/>
                            <a:gd name="connsiteY117" fmla="*/ 300039 h 1209675"/>
                            <a:gd name="connsiteX118" fmla="*/ 59530 w 1466850"/>
                            <a:gd name="connsiteY118" fmla="*/ 302418 h 1209675"/>
                            <a:gd name="connsiteX119" fmla="*/ 30956 w 1466850"/>
                            <a:gd name="connsiteY119" fmla="*/ 295274 h 1209675"/>
                            <a:gd name="connsiteX0" fmla="*/ 30956 w 1466850"/>
                            <a:gd name="connsiteY0" fmla="*/ 295274 h 1209675"/>
                            <a:gd name="connsiteX1" fmla="*/ 19050 w 1466850"/>
                            <a:gd name="connsiteY1" fmla="*/ 381000 h 1209675"/>
                            <a:gd name="connsiteX2" fmla="*/ 19050 w 1466850"/>
                            <a:gd name="connsiteY2" fmla="*/ 397669 h 1209675"/>
                            <a:gd name="connsiteX3" fmla="*/ 0 w 1466850"/>
                            <a:gd name="connsiteY3" fmla="*/ 459581 h 1209675"/>
                            <a:gd name="connsiteX4" fmla="*/ 7144 w 1466850"/>
                            <a:gd name="connsiteY4" fmla="*/ 497681 h 1209675"/>
                            <a:gd name="connsiteX5" fmla="*/ 9525 w 1466850"/>
                            <a:gd name="connsiteY5" fmla="*/ 535781 h 1209675"/>
                            <a:gd name="connsiteX6" fmla="*/ 19050 w 1466850"/>
                            <a:gd name="connsiteY6" fmla="*/ 583406 h 1209675"/>
                            <a:gd name="connsiteX7" fmla="*/ 23812 w 1466850"/>
                            <a:gd name="connsiteY7" fmla="*/ 688181 h 1209675"/>
                            <a:gd name="connsiteX8" fmla="*/ 35719 w 1466850"/>
                            <a:gd name="connsiteY8" fmla="*/ 747712 h 1209675"/>
                            <a:gd name="connsiteX9" fmla="*/ 40481 w 1466850"/>
                            <a:gd name="connsiteY9" fmla="*/ 778669 h 1209675"/>
                            <a:gd name="connsiteX10" fmla="*/ 47625 w 1466850"/>
                            <a:gd name="connsiteY10" fmla="*/ 831056 h 1209675"/>
                            <a:gd name="connsiteX11" fmla="*/ 38100 w 1466850"/>
                            <a:gd name="connsiteY11" fmla="*/ 919162 h 1209675"/>
                            <a:gd name="connsiteX12" fmla="*/ 78581 w 1466850"/>
                            <a:gd name="connsiteY12" fmla="*/ 1028700 h 1209675"/>
                            <a:gd name="connsiteX13" fmla="*/ 71437 w 1466850"/>
                            <a:gd name="connsiteY13" fmla="*/ 1095375 h 1209675"/>
                            <a:gd name="connsiteX14" fmla="*/ 88106 w 1466850"/>
                            <a:gd name="connsiteY14" fmla="*/ 1164431 h 1209675"/>
                            <a:gd name="connsiteX15" fmla="*/ 166687 w 1466850"/>
                            <a:gd name="connsiteY15" fmla="*/ 1200149 h 1209675"/>
                            <a:gd name="connsiteX16" fmla="*/ 202406 w 1466850"/>
                            <a:gd name="connsiteY16" fmla="*/ 1209675 h 1209675"/>
                            <a:gd name="connsiteX17" fmla="*/ 219075 w 1466850"/>
                            <a:gd name="connsiteY17" fmla="*/ 1150144 h 1209675"/>
                            <a:gd name="connsiteX18" fmla="*/ 242887 w 1466850"/>
                            <a:gd name="connsiteY18" fmla="*/ 1092994 h 1209675"/>
                            <a:gd name="connsiteX19" fmla="*/ 238125 w 1466850"/>
                            <a:gd name="connsiteY19" fmla="*/ 1045369 h 1209675"/>
                            <a:gd name="connsiteX20" fmla="*/ 230981 w 1466850"/>
                            <a:gd name="connsiteY20" fmla="*/ 1035844 h 1209675"/>
                            <a:gd name="connsiteX21" fmla="*/ 252412 w 1466850"/>
                            <a:gd name="connsiteY21" fmla="*/ 1019175 h 1209675"/>
                            <a:gd name="connsiteX22" fmla="*/ 314325 w 1466850"/>
                            <a:gd name="connsiteY22" fmla="*/ 995362 h 1209675"/>
                            <a:gd name="connsiteX23" fmla="*/ 311944 w 1466850"/>
                            <a:gd name="connsiteY23" fmla="*/ 959644 h 1209675"/>
                            <a:gd name="connsiteX24" fmla="*/ 326231 w 1466850"/>
                            <a:gd name="connsiteY24" fmla="*/ 942975 h 1209675"/>
                            <a:gd name="connsiteX25" fmla="*/ 452437 w 1466850"/>
                            <a:gd name="connsiteY25" fmla="*/ 950119 h 1209675"/>
                            <a:gd name="connsiteX26" fmla="*/ 464344 w 1466850"/>
                            <a:gd name="connsiteY26" fmla="*/ 933450 h 1209675"/>
                            <a:gd name="connsiteX27" fmla="*/ 476250 w 1466850"/>
                            <a:gd name="connsiteY27" fmla="*/ 883444 h 1209675"/>
                            <a:gd name="connsiteX28" fmla="*/ 488156 w 1466850"/>
                            <a:gd name="connsiteY28" fmla="*/ 857250 h 1209675"/>
                            <a:gd name="connsiteX29" fmla="*/ 526256 w 1466850"/>
                            <a:gd name="connsiteY29" fmla="*/ 862012 h 1209675"/>
                            <a:gd name="connsiteX30" fmla="*/ 545306 w 1466850"/>
                            <a:gd name="connsiteY30" fmla="*/ 909637 h 1209675"/>
                            <a:gd name="connsiteX31" fmla="*/ 566737 w 1466850"/>
                            <a:gd name="connsiteY31" fmla="*/ 881062 h 1209675"/>
                            <a:gd name="connsiteX32" fmla="*/ 621506 w 1466850"/>
                            <a:gd name="connsiteY32" fmla="*/ 845344 h 1209675"/>
                            <a:gd name="connsiteX33" fmla="*/ 709612 w 1466850"/>
                            <a:gd name="connsiteY33" fmla="*/ 814387 h 1209675"/>
                            <a:gd name="connsiteX34" fmla="*/ 716756 w 1466850"/>
                            <a:gd name="connsiteY34" fmla="*/ 769144 h 1209675"/>
                            <a:gd name="connsiteX35" fmla="*/ 742950 w 1466850"/>
                            <a:gd name="connsiteY35" fmla="*/ 750094 h 1209675"/>
                            <a:gd name="connsiteX36" fmla="*/ 785812 w 1466850"/>
                            <a:gd name="connsiteY36" fmla="*/ 726281 h 1209675"/>
                            <a:gd name="connsiteX37" fmla="*/ 800100 w 1466850"/>
                            <a:gd name="connsiteY37" fmla="*/ 716756 h 1209675"/>
                            <a:gd name="connsiteX38" fmla="*/ 862012 w 1466850"/>
                            <a:gd name="connsiteY38" fmla="*/ 721519 h 1209675"/>
                            <a:gd name="connsiteX39" fmla="*/ 883444 w 1466850"/>
                            <a:gd name="connsiteY39" fmla="*/ 721519 h 1209675"/>
                            <a:gd name="connsiteX40" fmla="*/ 892969 w 1466850"/>
                            <a:gd name="connsiteY40" fmla="*/ 697706 h 1209675"/>
                            <a:gd name="connsiteX41" fmla="*/ 892969 w 1466850"/>
                            <a:gd name="connsiteY41" fmla="*/ 697706 h 1209675"/>
                            <a:gd name="connsiteX42" fmla="*/ 921544 w 1466850"/>
                            <a:gd name="connsiteY42" fmla="*/ 609600 h 1209675"/>
                            <a:gd name="connsiteX43" fmla="*/ 909637 w 1466850"/>
                            <a:gd name="connsiteY43" fmla="*/ 552450 h 1209675"/>
                            <a:gd name="connsiteX44" fmla="*/ 928687 w 1466850"/>
                            <a:gd name="connsiteY44" fmla="*/ 540544 h 1209675"/>
                            <a:gd name="connsiteX45" fmla="*/ 973931 w 1466850"/>
                            <a:gd name="connsiteY45" fmla="*/ 535781 h 1209675"/>
                            <a:gd name="connsiteX46" fmla="*/ 1014412 w 1466850"/>
                            <a:gd name="connsiteY46" fmla="*/ 447675 h 1209675"/>
                            <a:gd name="connsiteX47" fmla="*/ 1038225 w 1466850"/>
                            <a:gd name="connsiteY47" fmla="*/ 445294 h 1209675"/>
                            <a:gd name="connsiteX48" fmla="*/ 1073944 w 1466850"/>
                            <a:gd name="connsiteY48" fmla="*/ 476250 h 1209675"/>
                            <a:gd name="connsiteX49" fmla="*/ 1112044 w 1466850"/>
                            <a:gd name="connsiteY49" fmla="*/ 514350 h 1209675"/>
                            <a:gd name="connsiteX50" fmla="*/ 1171575 w 1466850"/>
                            <a:gd name="connsiteY50" fmla="*/ 540544 h 1209675"/>
                            <a:gd name="connsiteX51" fmla="*/ 1219200 w 1466850"/>
                            <a:gd name="connsiteY51" fmla="*/ 521494 h 1209675"/>
                            <a:gd name="connsiteX52" fmla="*/ 1245394 w 1466850"/>
                            <a:gd name="connsiteY52" fmla="*/ 502444 h 1209675"/>
                            <a:gd name="connsiteX53" fmla="*/ 1278731 w 1466850"/>
                            <a:gd name="connsiteY53" fmla="*/ 511969 h 1209675"/>
                            <a:gd name="connsiteX54" fmla="*/ 1295400 w 1466850"/>
                            <a:gd name="connsiteY54" fmla="*/ 531019 h 1209675"/>
                            <a:gd name="connsiteX55" fmla="*/ 1273969 w 1466850"/>
                            <a:gd name="connsiteY55" fmla="*/ 573881 h 1209675"/>
                            <a:gd name="connsiteX56" fmla="*/ 1271587 w 1466850"/>
                            <a:gd name="connsiteY56" fmla="*/ 602456 h 1209675"/>
                            <a:gd name="connsiteX57" fmla="*/ 1285875 w 1466850"/>
                            <a:gd name="connsiteY57" fmla="*/ 611981 h 1209675"/>
                            <a:gd name="connsiteX58" fmla="*/ 1300162 w 1466850"/>
                            <a:gd name="connsiteY58" fmla="*/ 628650 h 1209675"/>
                            <a:gd name="connsiteX59" fmla="*/ 1321594 w 1466850"/>
                            <a:gd name="connsiteY59" fmla="*/ 666750 h 1209675"/>
                            <a:gd name="connsiteX60" fmla="*/ 1347787 w 1466850"/>
                            <a:gd name="connsiteY60" fmla="*/ 681037 h 1209675"/>
                            <a:gd name="connsiteX61" fmla="*/ 1371600 w 1466850"/>
                            <a:gd name="connsiteY61" fmla="*/ 681037 h 1209675"/>
                            <a:gd name="connsiteX62" fmla="*/ 1376362 w 1466850"/>
                            <a:gd name="connsiteY62" fmla="*/ 628650 h 1209675"/>
                            <a:gd name="connsiteX63" fmla="*/ 1395412 w 1466850"/>
                            <a:gd name="connsiteY63" fmla="*/ 578644 h 1209675"/>
                            <a:gd name="connsiteX64" fmla="*/ 1426369 w 1466850"/>
                            <a:gd name="connsiteY64" fmla="*/ 571500 h 1209675"/>
                            <a:gd name="connsiteX65" fmla="*/ 1466850 w 1466850"/>
                            <a:gd name="connsiteY65" fmla="*/ 552450 h 1209675"/>
                            <a:gd name="connsiteX66" fmla="*/ 1443037 w 1466850"/>
                            <a:gd name="connsiteY66" fmla="*/ 509587 h 1209675"/>
                            <a:gd name="connsiteX67" fmla="*/ 1414462 w 1466850"/>
                            <a:gd name="connsiteY67" fmla="*/ 464344 h 1209675"/>
                            <a:gd name="connsiteX68" fmla="*/ 1388269 w 1466850"/>
                            <a:gd name="connsiteY68" fmla="*/ 438150 h 1209675"/>
                            <a:gd name="connsiteX69" fmla="*/ 1404937 w 1466850"/>
                            <a:gd name="connsiteY69" fmla="*/ 400050 h 1209675"/>
                            <a:gd name="connsiteX70" fmla="*/ 1404937 w 1466850"/>
                            <a:gd name="connsiteY70" fmla="*/ 383381 h 1209675"/>
                            <a:gd name="connsiteX71" fmla="*/ 1431131 w 1466850"/>
                            <a:gd name="connsiteY71" fmla="*/ 338137 h 1209675"/>
                            <a:gd name="connsiteX72" fmla="*/ 1419225 w 1466850"/>
                            <a:gd name="connsiteY72" fmla="*/ 264319 h 1209675"/>
                            <a:gd name="connsiteX73" fmla="*/ 1438275 w 1466850"/>
                            <a:gd name="connsiteY73" fmla="*/ 202406 h 1209675"/>
                            <a:gd name="connsiteX74" fmla="*/ 1435894 w 1466850"/>
                            <a:gd name="connsiteY74" fmla="*/ 173831 h 1209675"/>
                            <a:gd name="connsiteX75" fmla="*/ 1404937 w 1466850"/>
                            <a:gd name="connsiteY75" fmla="*/ 164306 h 1209675"/>
                            <a:gd name="connsiteX76" fmla="*/ 1364456 w 1466850"/>
                            <a:gd name="connsiteY76" fmla="*/ 154781 h 1209675"/>
                            <a:gd name="connsiteX77" fmla="*/ 1293019 w 1466850"/>
                            <a:gd name="connsiteY77" fmla="*/ 154781 h 1209675"/>
                            <a:gd name="connsiteX78" fmla="*/ 1233487 w 1466850"/>
                            <a:gd name="connsiteY78" fmla="*/ 121444 h 1209675"/>
                            <a:gd name="connsiteX79" fmla="*/ 1207294 w 1466850"/>
                            <a:gd name="connsiteY79" fmla="*/ 114300 h 1209675"/>
                            <a:gd name="connsiteX80" fmla="*/ 1188244 w 1466850"/>
                            <a:gd name="connsiteY80" fmla="*/ 126206 h 1209675"/>
                            <a:gd name="connsiteX81" fmla="*/ 1133475 w 1466850"/>
                            <a:gd name="connsiteY81" fmla="*/ 188119 h 1209675"/>
                            <a:gd name="connsiteX82" fmla="*/ 1116806 w 1466850"/>
                            <a:gd name="connsiteY82" fmla="*/ 188119 h 1209675"/>
                            <a:gd name="connsiteX83" fmla="*/ 1078706 w 1466850"/>
                            <a:gd name="connsiteY83" fmla="*/ 142875 h 1209675"/>
                            <a:gd name="connsiteX84" fmla="*/ 1054894 w 1466850"/>
                            <a:gd name="connsiteY84" fmla="*/ 138112 h 1209675"/>
                            <a:gd name="connsiteX85" fmla="*/ 997744 w 1466850"/>
                            <a:gd name="connsiteY85" fmla="*/ 157162 h 1209675"/>
                            <a:gd name="connsiteX86" fmla="*/ 973931 w 1466850"/>
                            <a:gd name="connsiteY86" fmla="*/ 178594 h 1209675"/>
                            <a:gd name="connsiteX87" fmla="*/ 928687 w 1466850"/>
                            <a:gd name="connsiteY87" fmla="*/ 173831 h 1209675"/>
                            <a:gd name="connsiteX88" fmla="*/ 878681 w 1466850"/>
                            <a:gd name="connsiteY88" fmla="*/ 164306 h 1209675"/>
                            <a:gd name="connsiteX89" fmla="*/ 864394 w 1466850"/>
                            <a:gd name="connsiteY89" fmla="*/ 83344 h 1209675"/>
                            <a:gd name="connsiteX90" fmla="*/ 845344 w 1466850"/>
                            <a:gd name="connsiteY90" fmla="*/ 69056 h 1209675"/>
                            <a:gd name="connsiteX91" fmla="*/ 747712 w 1466850"/>
                            <a:gd name="connsiteY91" fmla="*/ 119062 h 1209675"/>
                            <a:gd name="connsiteX92" fmla="*/ 721519 w 1466850"/>
                            <a:gd name="connsiteY92" fmla="*/ 140494 h 1209675"/>
                            <a:gd name="connsiteX93" fmla="*/ 709612 w 1466850"/>
                            <a:gd name="connsiteY93" fmla="*/ 190500 h 1209675"/>
                            <a:gd name="connsiteX94" fmla="*/ 707231 w 1466850"/>
                            <a:gd name="connsiteY94" fmla="*/ 195262 h 1209675"/>
                            <a:gd name="connsiteX95" fmla="*/ 654844 w 1466850"/>
                            <a:gd name="connsiteY95" fmla="*/ 190500 h 1209675"/>
                            <a:gd name="connsiteX96" fmla="*/ 633412 w 1466850"/>
                            <a:gd name="connsiteY96" fmla="*/ 180975 h 1209675"/>
                            <a:gd name="connsiteX97" fmla="*/ 614362 w 1466850"/>
                            <a:gd name="connsiteY97" fmla="*/ 142875 h 1209675"/>
                            <a:gd name="connsiteX98" fmla="*/ 590550 w 1466850"/>
                            <a:gd name="connsiteY98" fmla="*/ 130969 h 1209675"/>
                            <a:gd name="connsiteX99" fmla="*/ 540544 w 1466850"/>
                            <a:gd name="connsiteY99" fmla="*/ 161925 h 1209675"/>
                            <a:gd name="connsiteX100" fmla="*/ 507206 w 1466850"/>
                            <a:gd name="connsiteY100" fmla="*/ 154781 h 1209675"/>
                            <a:gd name="connsiteX101" fmla="*/ 495300 w 1466850"/>
                            <a:gd name="connsiteY101" fmla="*/ 123825 h 1209675"/>
                            <a:gd name="connsiteX102" fmla="*/ 490537 w 1466850"/>
                            <a:gd name="connsiteY102" fmla="*/ 114300 h 1209675"/>
                            <a:gd name="connsiteX103" fmla="*/ 431006 w 1466850"/>
                            <a:gd name="connsiteY103" fmla="*/ 97631 h 1209675"/>
                            <a:gd name="connsiteX104" fmla="*/ 442912 w 1466850"/>
                            <a:gd name="connsiteY104" fmla="*/ 33337 h 1209675"/>
                            <a:gd name="connsiteX105" fmla="*/ 423862 w 1466850"/>
                            <a:gd name="connsiteY105" fmla="*/ 19050 h 1209675"/>
                            <a:gd name="connsiteX106" fmla="*/ 335756 w 1466850"/>
                            <a:gd name="connsiteY106" fmla="*/ 0 h 1209675"/>
                            <a:gd name="connsiteX107" fmla="*/ 302419 w 1466850"/>
                            <a:gd name="connsiteY107" fmla="*/ 35719 h 1209675"/>
                            <a:gd name="connsiteX108" fmla="*/ 266700 w 1466850"/>
                            <a:gd name="connsiteY108" fmla="*/ 50006 h 1209675"/>
                            <a:gd name="connsiteX109" fmla="*/ 271462 w 1466850"/>
                            <a:gd name="connsiteY109" fmla="*/ 95250 h 1209675"/>
                            <a:gd name="connsiteX110" fmla="*/ 316706 w 1466850"/>
                            <a:gd name="connsiteY110" fmla="*/ 121444 h 1209675"/>
                            <a:gd name="connsiteX111" fmla="*/ 302419 w 1466850"/>
                            <a:gd name="connsiteY111" fmla="*/ 145256 h 1209675"/>
                            <a:gd name="connsiteX112" fmla="*/ 247650 w 1466850"/>
                            <a:gd name="connsiteY112" fmla="*/ 159544 h 1209675"/>
                            <a:gd name="connsiteX113" fmla="*/ 214312 w 1466850"/>
                            <a:gd name="connsiteY113" fmla="*/ 216694 h 1209675"/>
                            <a:gd name="connsiteX114" fmla="*/ 183356 w 1466850"/>
                            <a:gd name="connsiteY114" fmla="*/ 221456 h 1209675"/>
                            <a:gd name="connsiteX115" fmla="*/ 183356 w 1466850"/>
                            <a:gd name="connsiteY115" fmla="*/ 254794 h 1209675"/>
                            <a:gd name="connsiteX116" fmla="*/ 161925 w 1466850"/>
                            <a:gd name="connsiteY116" fmla="*/ 304800 h 1209675"/>
                            <a:gd name="connsiteX117" fmla="*/ 140494 w 1466850"/>
                            <a:gd name="connsiteY117" fmla="*/ 323850 h 1209675"/>
                            <a:gd name="connsiteX118" fmla="*/ 71439 w 1466850"/>
                            <a:gd name="connsiteY118" fmla="*/ 300039 h 1209675"/>
                            <a:gd name="connsiteX119" fmla="*/ 59530 w 1466850"/>
                            <a:gd name="connsiteY119" fmla="*/ 302418 h 1209675"/>
                            <a:gd name="connsiteX120" fmla="*/ 30956 w 1466850"/>
                            <a:gd name="connsiteY120" fmla="*/ 295274 h 1209675"/>
                            <a:gd name="connsiteX0" fmla="*/ 30956 w 1466850"/>
                            <a:gd name="connsiteY0" fmla="*/ 295274 h 1209675"/>
                            <a:gd name="connsiteX1" fmla="*/ 19050 w 1466850"/>
                            <a:gd name="connsiteY1" fmla="*/ 381000 h 1209675"/>
                            <a:gd name="connsiteX2" fmla="*/ 19050 w 1466850"/>
                            <a:gd name="connsiteY2" fmla="*/ 397669 h 1209675"/>
                            <a:gd name="connsiteX3" fmla="*/ 0 w 1466850"/>
                            <a:gd name="connsiteY3" fmla="*/ 459581 h 1209675"/>
                            <a:gd name="connsiteX4" fmla="*/ 7144 w 1466850"/>
                            <a:gd name="connsiteY4" fmla="*/ 497681 h 1209675"/>
                            <a:gd name="connsiteX5" fmla="*/ 9525 w 1466850"/>
                            <a:gd name="connsiteY5" fmla="*/ 535781 h 1209675"/>
                            <a:gd name="connsiteX6" fmla="*/ 19050 w 1466850"/>
                            <a:gd name="connsiteY6" fmla="*/ 583406 h 1209675"/>
                            <a:gd name="connsiteX7" fmla="*/ 23812 w 1466850"/>
                            <a:gd name="connsiteY7" fmla="*/ 688181 h 1209675"/>
                            <a:gd name="connsiteX8" fmla="*/ 35719 w 1466850"/>
                            <a:gd name="connsiteY8" fmla="*/ 747712 h 1209675"/>
                            <a:gd name="connsiteX9" fmla="*/ 40481 w 1466850"/>
                            <a:gd name="connsiteY9" fmla="*/ 778669 h 1209675"/>
                            <a:gd name="connsiteX10" fmla="*/ 47625 w 1466850"/>
                            <a:gd name="connsiteY10" fmla="*/ 831056 h 1209675"/>
                            <a:gd name="connsiteX11" fmla="*/ 38100 w 1466850"/>
                            <a:gd name="connsiteY11" fmla="*/ 919162 h 1209675"/>
                            <a:gd name="connsiteX12" fmla="*/ 78581 w 1466850"/>
                            <a:gd name="connsiteY12" fmla="*/ 1028700 h 1209675"/>
                            <a:gd name="connsiteX13" fmla="*/ 71437 w 1466850"/>
                            <a:gd name="connsiteY13" fmla="*/ 1095375 h 1209675"/>
                            <a:gd name="connsiteX14" fmla="*/ 88106 w 1466850"/>
                            <a:gd name="connsiteY14" fmla="*/ 1164431 h 1209675"/>
                            <a:gd name="connsiteX15" fmla="*/ 166687 w 1466850"/>
                            <a:gd name="connsiteY15" fmla="*/ 1200149 h 1209675"/>
                            <a:gd name="connsiteX16" fmla="*/ 202406 w 1466850"/>
                            <a:gd name="connsiteY16" fmla="*/ 1209675 h 1209675"/>
                            <a:gd name="connsiteX17" fmla="*/ 159544 w 1466850"/>
                            <a:gd name="connsiteY17" fmla="*/ 1112044 h 1209675"/>
                            <a:gd name="connsiteX18" fmla="*/ 242887 w 1466850"/>
                            <a:gd name="connsiteY18" fmla="*/ 1092994 h 1209675"/>
                            <a:gd name="connsiteX19" fmla="*/ 238125 w 1466850"/>
                            <a:gd name="connsiteY19" fmla="*/ 1045369 h 1209675"/>
                            <a:gd name="connsiteX20" fmla="*/ 230981 w 1466850"/>
                            <a:gd name="connsiteY20" fmla="*/ 1035844 h 1209675"/>
                            <a:gd name="connsiteX21" fmla="*/ 252412 w 1466850"/>
                            <a:gd name="connsiteY21" fmla="*/ 1019175 h 1209675"/>
                            <a:gd name="connsiteX22" fmla="*/ 314325 w 1466850"/>
                            <a:gd name="connsiteY22" fmla="*/ 995362 h 1209675"/>
                            <a:gd name="connsiteX23" fmla="*/ 311944 w 1466850"/>
                            <a:gd name="connsiteY23" fmla="*/ 959644 h 1209675"/>
                            <a:gd name="connsiteX24" fmla="*/ 326231 w 1466850"/>
                            <a:gd name="connsiteY24" fmla="*/ 942975 h 1209675"/>
                            <a:gd name="connsiteX25" fmla="*/ 452437 w 1466850"/>
                            <a:gd name="connsiteY25" fmla="*/ 950119 h 1209675"/>
                            <a:gd name="connsiteX26" fmla="*/ 464344 w 1466850"/>
                            <a:gd name="connsiteY26" fmla="*/ 933450 h 1209675"/>
                            <a:gd name="connsiteX27" fmla="*/ 476250 w 1466850"/>
                            <a:gd name="connsiteY27" fmla="*/ 883444 h 1209675"/>
                            <a:gd name="connsiteX28" fmla="*/ 488156 w 1466850"/>
                            <a:gd name="connsiteY28" fmla="*/ 857250 h 1209675"/>
                            <a:gd name="connsiteX29" fmla="*/ 526256 w 1466850"/>
                            <a:gd name="connsiteY29" fmla="*/ 862012 h 1209675"/>
                            <a:gd name="connsiteX30" fmla="*/ 545306 w 1466850"/>
                            <a:gd name="connsiteY30" fmla="*/ 909637 h 1209675"/>
                            <a:gd name="connsiteX31" fmla="*/ 566737 w 1466850"/>
                            <a:gd name="connsiteY31" fmla="*/ 881062 h 1209675"/>
                            <a:gd name="connsiteX32" fmla="*/ 621506 w 1466850"/>
                            <a:gd name="connsiteY32" fmla="*/ 845344 h 1209675"/>
                            <a:gd name="connsiteX33" fmla="*/ 709612 w 1466850"/>
                            <a:gd name="connsiteY33" fmla="*/ 814387 h 1209675"/>
                            <a:gd name="connsiteX34" fmla="*/ 716756 w 1466850"/>
                            <a:gd name="connsiteY34" fmla="*/ 769144 h 1209675"/>
                            <a:gd name="connsiteX35" fmla="*/ 742950 w 1466850"/>
                            <a:gd name="connsiteY35" fmla="*/ 750094 h 1209675"/>
                            <a:gd name="connsiteX36" fmla="*/ 785812 w 1466850"/>
                            <a:gd name="connsiteY36" fmla="*/ 726281 h 1209675"/>
                            <a:gd name="connsiteX37" fmla="*/ 800100 w 1466850"/>
                            <a:gd name="connsiteY37" fmla="*/ 716756 h 1209675"/>
                            <a:gd name="connsiteX38" fmla="*/ 862012 w 1466850"/>
                            <a:gd name="connsiteY38" fmla="*/ 721519 h 1209675"/>
                            <a:gd name="connsiteX39" fmla="*/ 883444 w 1466850"/>
                            <a:gd name="connsiteY39" fmla="*/ 721519 h 1209675"/>
                            <a:gd name="connsiteX40" fmla="*/ 892969 w 1466850"/>
                            <a:gd name="connsiteY40" fmla="*/ 697706 h 1209675"/>
                            <a:gd name="connsiteX41" fmla="*/ 892969 w 1466850"/>
                            <a:gd name="connsiteY41" fmla="*/ 697706 h 1209675"/>
                            <a:gd name="connsiteX42" fmla="*/ 921544 w 1466850"/>
                            <a:gd name="connsiteY42" fmla="*/ 609600 h 1209675"/>
                            <a:gd name="connsiteX43" fmla="*/ 909637 w 1466850"/>
                            <a:gd name="connsiteY43" fmla="*/ 552450 h 1209675"/>
                            <a:gd name="connsiteX44" fmla="*/ 928687 w 1466850"/>
                            <a:gd name="connsiteY44" fmla="*/ 540544 h 1209675"/>
                            <a:gd name="connsiteX45" fmla="*/ 973931 w 1466850"/>
                            <a:gd name="connsiteY45" fmla="*/ 535781 h 1209675"/>
                            <a:gd name="connsiteX46" fmla="*/ 1014412 w 1466850"/>
                            <a:gd name="connsiteY46" fmla="*/ 447675 h 1209675"/>
                            <a:gd name="connsiteX47" fmla="*/ 1038225 w 1466850"/>
                            <a:gd name="connsiteY47" fmla="*/ 445294 h 1209675"/>
                            <a:gd name="connsiteX48" fmla="*/ 1073944 w 1466850"/>
                            <a:gd name="connsiteY48" fmla="*/ 476250 h 1209675"/>
                            <a:gd name="connsiteX49" fmla="*/ 1112044 w 1466850"/>
                            <a:gd name="connsiteY49" fmla="*/ 514350 h 1209675"/>
                            <a:gd name="connsiteX50" fmla="*/ 1171575 w 1466850"/>
                            <a:gd name="connsiteY50" fmla="*/ 540544 h 1209675"/>
                            <a:gd name="connsiteX51" fmla="*/ 1219200 w 1466850"/>
                            <a:gd name="connsiteY51" fmla="*/ 521494 h 1209675"/>
                            <a:gd name="connsiteX52" fmla="*/ 1245394 w 1466850"/>
                            <a:gd name="connsiteY52" fmla="*/ 502444 h 1209675"/>
                            <a:gd name="connsiteX53" fmla="*/ 1278731 w 1466850"/>
                            <a:gd name="connsiteY53" fmla="*/ 511969 h 1209675"/>
                            <a:gd name="connsiteX54" fmla="*/ 1295400 w 1466850"/>
                            <a:gd name="connsiteY54" fmla="*/ 531019 h 1209675"/>
                            <a:gd name="connsiteX55" fmla="*/ 1273969 w 1466850"/>
                            <a:gd name="connsiteY55" fmla="*/ 573881 h 1209675"/>
                            <a:gd name="connsiteX56" fmla="*/ 1271587 w 1466850"/>
                            <a:gd name="connsiteY56" fmla="*/ 602456 h 1209675"/>
                            <a:gd name="connsiteX57" fmla="*/ 1285875 w 1466850"/>
                            <a:gd name="connsiteY57" fmla="*/ 611981 h 1209675"/>
                            <a:gd name="connsiteX58" fmla="*/ 1300162 w 1466850"/>
                            <a:gd name="connsiteY58" fmla="*/ 628650 h 1209675"/>
                            <a:gd name="connsiteX59" fmla="*/ 1321594 w 1466850"/>
                            <a:gd name="connsiteY59" fmla="*/ 666750 h 1209675"/>
                            <a:gd name="connsiteX60" fmla="*/ 1347787 w 1466850"/>
                            <a:gd name="connsiteY60" fmla="*/ 681037 h 1209675"/>
                            <a:gd name="connsiteX61" fmla="*/ 1371600 w 1466850"/>
                            <a:gd name="connsiteY61" fmla="*/ 681037 h 1209675"/>
                            <a:gd name="connsiteX62" fmla="*/ 1376362 w 1466850"/>
                            <a:gd name="connsiteY62" fmla="*/ 628650 h 1209675"/>
                            <a:gd name="connsiteX63" fmla="*/ 1395412 w 1466850"/>
                            <a:gd name="connsiteY63" fmla="*/ 578644 h 1209675"/>
                            <a:gd name="connsiteX64" fmla="*/ 1426369 w 1466850"/>
                            <a:gd name="connsiteY64" fmla="*/ 571500 h 1209675"/>
                            <a:gd name="connsiteX65" fmla="*/ 1466850 w 1466850"/>
                            <a:gd name="connsiteY65" fmla="*/ 552450 h 1209675"/>
                            <a:gd name="connsiteX66" fmla="*/ 1443037 w 1466850"/>
                            <a:gd name="connsiteY66" fmla="*/ 509587 h 1209675"/>
                            <a:gd name="connsiteX67" fmla="*/ 1414462 w 1466850"/>
                            <a:gd name="connsiteY67" fmla="*/ 464344 h 1209675"/>
                            <a:gd name="connsiteX68" fmla="*/ 1388269 w 1466850"/>
                            <a:gd name="connsiteY68" fmla="*/ 438150 h 1209675"/>
                            <a:gd name="connsiteX69" fmla="*/ 1404937 w 1466850"/>
                            <a:gd name="connsiteY69" fmla="*/ 400050 h 1209675"/>
                            <a:gd name="connsiteX70" fmla="*/ 1404937 w 1466850"/>
                            <a:gd name="connsiteY70" fmla="*/ 383381 h 1209675"/>
                            <a:gd name="connsiteX71" fmla="*/ 1431131 w 1466850"/>
                            <a:gd name="connsiteY71" fmla="*/ 338137 h 1209675"/>
                            <a:gd name="connsiteX72" fmla="*/ 1419225 w 1466850"/>
                            <a:gd name="connsiteY72" fmla="*/ 264319 h 1209675"/>
                            <a:gd name="connsiteX73" fmla="*/ 1438275 w 1466850"/>
                            <a:gd name="connsiteY73" fmla="*/ 202406 h 1209675"/>
                            <a:gd name="connsiteX74" fmla="*/ 1435894 w 1466850"/>
                            <a:gd name="connsiteY74" fmla="*/ 173831 h 1209675"/>
                            <a:gd name="connsiteX75" fmla="*/ 1404937 w 1466850"/>
                            <a:gd name="connsiteY75" fmla="*/ 164306 h 1209675"/>
                            <a:gd name="connsiteX76" fmla="*/ 1364456 w 1466850"/>
                            <a:gd name="connsiteY76" fmla="*/ 154781 h 1209675"/>
                            <a:gd name="connsiteX77" fmla="*/ 1293019 w 1466850"/>
                            <a:gd name="connsiteY77" fmla="*/ 154781 h 1209675"/>
                            <a:gd name="connsiteX78" fmla="*/ 1233487 w 1466850"/>
                            <a:gd name="connsiteY78" fmla="*/ 121444 h 1209675"/>
                            <a:gd name="connsiteX79" fmla="*/ 1207294 w 1466850"/>
                            <a:gd name="connsiteY79" fmla="*/ 114300 h 1209675"/>
                            <a:gd name="connsiteX80" fmla="*/ 1188244 w 1466850"/>
                            <a:gd name="connsiteY80" fmla="*/ 126206 h 1209675"/>
                            <a:gd name="connsiteX81" fmla="*/ 1133475 w 1466850"/>
                            <a:gd name="connsiteY81" fmla="*/ 188119 h 1209675"/>
                            <a:gd name="connsiteX82" fmla="*/ 1116806 w 1466850"/>
                            <a:gd name="connsiteY82" fmla="*/ 188119 h 1209675"/>
                            <a:gd name="connsiteX83" fmla="*/ 1078706 w 1466850"/>
                            <a:gd name="connsiteY83" fmla="*/ 142875 h 1209675"/>
                            <a:gd name="connsiteX84" fmla="*/ 1054894 w 1466850"/>
                            <a:gd name="connsiteY84" fmla="*/ 138112 h 1209675"/>
                            <a:gd name="connsiteX85" fmla="*/ 997744 w 1466850"/>
                            <a:gd name="connsiteY85" fmla="*/ 157162 h 1209675"/>
                            <a:gd name="connsiteX86" fmla="*/ 973931 w 1466850"/>
                            <a:gd name="connsiteY86" fmla="*/ 178594 h 1209675"/>
                            <a:gd name="connsiteX87" fmla="*/ 928687 w 1466850"/>
                            <a:gd name="connsiteY87" fmla="*/ 173831 h 1209675"/>
                            <a:gd name="connsiteX88" fmla="*/ 878681 w 1466850"/>
                            <a:gd name="connsiteY88" fmla="*/ 164306 h 1209675"/>
                            <a:gd name="connsiteX89" fmla="*/ 864394 w 1466850"/>
                            <a:gd name="connsiteY89" fmla="*/ 83344 h 1209675"/>
                            <a:gd name="connsiteX90" fmla="*/ 845344 w 1466850"/>
                            <a:gd name="connsiteY90" fmla="*/ 69056 h 1209675"/>
                            <a:gd name="connsiteX91" fmla="*/ 747712 w 1466850"/>
                            <a:gd name="connsiteY91" fmla="*/ 119062 h 1209675"/>
                            <a:gd name="connsiteX92" fmla="*/ 721519 w 1466850"/>
                            <a:gd name="connsiteY92" fmla="*/ 140494 h 1209675"/>
                            <a:gd name="connsiteX93" fmla="*/ 709612 w 1466850"/>
                            <a:gd name="connsiteY93" fmla="*/ 190500 h 1209675"/>
                            <a:gd name="connsiteX94" fmla="*/ 707231 w 1466850"/>
                            <a:gd name="connsiteY94" fmla="*/ 195262 h 1209675"/>
                            <a:gd name="connsiteX95" fmla="*/ 654844 w 1466850"/>
                            <a:gd name="connsiteY95" fmla="*/ 190500 h 1209675"/>
                            <a:gd name="connsiteX96" fmla="*/ 633412 w 1466850"/>
                            <a:gd name="connsiteY96" fmla="*/ 180975 h 1209675"/>
                            <a:gd name="connsiteX97" fmla="*/ 614362 w 1466850"/>
                            <a:gd name="connsiteY97" fmla="*/ 142875 h 1209675"/>
                            <a:gd name="connsiteX98" fmla="*/ 590550 w 1466850"/>
                            <a:gd name="connsiteY98" fmla="*/ 130969 h 1209675"/>
                            <a:gd name="connsiteX99" fmla="*/ 540544 w 1466850"/>
                            <a:gd name="connsiteY99" fmla="*/ 161925 h 1209675"/>
                            <a:gd name="connsiteX100" fmla="*/ 507206 w 1466850"/>
                            <a:gd name="connsiteY100" fmla="*/ 154781 h 1209675"/>
                            <a:gd name="connsiteX101" fmla="*/ 495300 w 1466850"/>
                            <a:gd name="connsiteY101" fmla="*/ 123825 h 1209675"/>
                            <a:gd name="connsiteX102" fmla="*/ 490537 w 1466850"/>
                            <a:gd name="connsiteY102" fmla="*/ 114300 h 1209675"/>
                            <a:gd name="connsiteX103" fmla="*/ 431006 w 1466850"/>
                            <a:gd name="connsiteY103" fmla="*/ 97631 h 1209675"/>
                            <a:gd name="connsiteX104" fmla="*/ 442912 w 1466850"/>
                            <a:gd name="connsiteY104" fmla="*/ 33337 h 1209675"/>
                            <a:gd name="connsiteX105" fmla="*/ 423862 w 1466850"/>
                            <a:gd name="connsiteY105" fmla="*/ 19050 h 1209675"/>
                            <a:gd name="connsiteX106" fmla="*/ 335756 w 1466850"/>
                            <a:gd name="connsiteY106" fmla="*/ 0 h 1209675"/>
                            <a:gd name="connsiteX107" fmla="*/ 302419 w 1466850"/>
                            <a:gd name="connsiteY107" fmla="*/ 35719 h 1209675"/>
                            <a:gd name="connsiteX108" fmla="*/ 266700 w 1466850"/>
                            <a:gd name="connsiteY108" fmla="*/ 50006 h 1209675"/>
                            <a:gd name="connsiteX109" fmla="*/ 271462 w 1466850"/>
                            <a:gd name="connsiteY109" fmla="*/ 95250 h 1209675"/>
                            <a:gd name="connsiteX110" fmla="*/ 316706 w 1466850"/>
                            <a:gd name="connsiteY110" fmla="*/ 121444 h 1209675"/>
                            <a:gd name="connsiteX111" fmla="*/ 302419 w 1466850"/>
                            <a:gd name="connsiteY111" fmla="*/ 145256 h 1209675"/>
                            <a:gd name="connsiteX112" fmla="*/ 247650 w 1466850"/>
                            <a:gd name="connsiteY112" fmla="*/ 159544 h 1209675"/>
                            <a:gd name="connsiteX113" fmla="*/ 214312 w 1466850"/>
                            <a:gd name="connsiteY113" fmla="*/ 216694 h 1209675"/>
                            <a:gd name="connsiteX114" fmla="*/ 183356 w 1466850"/>
                            <a:gd name="connsiteY114" fmla="*/ 221456 h 1209675"/>
                            <a:gd name="connsiteX115" fmla="*/ 183356 w 1466850"/>
                            <a:gd name="connsiteY115" fmla="*/ 254794 h 1209675"/>
                            <a:gd name="connsiteX116" fmla="*/ 161925 w 1466850"/>
                            <a:gd name="connsiteY116" fmla="*/ 304800 h 1209675"/>
                            <a:gd name="connsiteX117" fmla="*/ 140494 w 1466850"/>
                            <a:gd name="connsiteY117" fmla="*/ 323850 h 1209675"/>
                            <a:gd name="connsiteX118" fmla="*/ 71439 w 1466850"/>
                            <a:gd name="connsiteY118" fmla="*/ 300039 h 1209675"/>
                            <a:gd name="connsiteX119" fmla="*/ 59530 w 1466850"/>
                            <a:gd name="connsiteY119" fmla="*/ 302418 h 1209675"/>
                            <a:gd name="connsiteX120" fmla="*/ 30956 w 1466850"/>
                            <a:gd name="connsiteY120" fmla="*/ 295274 h 1209675"/>
                            <a:gd name="connsiteX0" fmla="*/ 30956 w 1466850"/>
                            <a:gd name="connsiteY0" fmla="*/ 295274 h 1209675"/>
                            <a:gd name="connsiteX1" fmla="*/ 19050 w 1466850"/>
                            <a:gd name="connsiteY1" fmla="*/ 381000 h 1209675"/>
                            <a:gd name="connsiteX2" fmla="*/ 19050 w 1466850"/>
                            <a:gd name="connsiteY2" fmla="*/ 397669 h 1209675"/>
                            <a:gd name="connsiteX3" fmla="*/ 0 w 1466850"/>
                            <a:gd name="connsiteY3" fmla="*/ 459581 h 1209675"/>
                            <a:gd name="connsiteX4" fmla="*/ 7144 w 1466850"/>
                            <a:gd name="connsiteY4" fmla="*/ 497681 h 1209675"/>
                            <a:gd name="connsiteX5" fmla="*/ 9525 w 1466850"/>
                            <a:gd name="connsiteY5" fmla="*/ 535781 h 1209675"/>
                            <a:gd name="connsiteX6" fmla="*/ 19050 w 1466850"/>
                            <a:gd name="connsiteY6" fmla="*/ 583406 h 1209675"/>
                            <a:gd name="connsiteX7" fmla="*/ 23812 w 1466850"/>
                            <a:gd name="connsiteY7" fmla="*/ 688181 h 1209675"/>
                            <a:gd name="connsiteX8" fmla="*/ 35719 w 1466850"/>
                            <a:gd name="connsiteY8" fmla="*/ 747712 h 1209675"/>
                            <a:gd name="connsiteX9" fmla="*/ 40481 w 1466850"/>
                            <a:gd name="connsiteY9" fmla="*/ 778669 h 1209675"/>
                            <a:gd name="connsiteX10" fmla="*/ 47625 w 1466850"/>
                            <a:gd name="connsiteY10" fmla="*/ 831056 h 1209675"/>
                            <a:gd name="connsiteX11" fmla="*/ 38100 w 1466850"/>
                            <a:gd name="connsiteY11" fmla="*/ 919162 h 1209675"/>
                            <a:gd name="connsiteX12" fmla="*/ 78581 w 1466850"/>
                            <a:gd name="connsiteY12" fmla="*/ 1028700 h 1209675"/>
                            <a:gd name="connsiteX13" fmla="*/ 71437 w 1466850"/>
                            <a:gd name="connsiteY13" fmla="*/ 1095375 h 1209675"/>
                            <a:gd name="connsiteX14" fmla="*/ 88106 w 1466850"/>
                            <a:gd name="connsiteY14" fmla="*/ 1164431 h 1209675"/>
                            <a:gd name="connsiteX15" fmla="*/ 166687 w 1466850"/>
                            <a:gd name="connsiteY15" fmla="*/ 1200149 h 1209675"/>
                            <a:gd name="connsiteX16" fmla="*/ 202406 w 1466850"/>
                            <a:gd name="connsiteY16" fmla="*/ 1209675 h 1209675"/>
                            <a:gd name="connsiteX17" fmla="*/ 188119 w 1466850"/>
                            <a:gd name="connsiteY17" fmla="*/ 1145381 h 1209675"/>
                            <a:gd name="connsiteX18" fmla="*/ 242887 w 1466850"/>
                            <a:gd name="connsiteY18" fmla="*/ 1092994 h 1209675"/>
                            <a:gd name="connsiteX19" fmla="*/ 238125 w 1466850"/>
                            <a:gd name="connsiteY19" fmla="*/ 1045369 h 1209675"/>
                            <a:gd name="connsiteX20" fmla="*/ 230981 w 1466850"/>
                            <a:gd name="connsiteY20" fmla="*/ 1035844 h 1209675"/>
                            <a:gd name="connsiteX21" fmla="*/ 252412 w 1466850"/>
                            <a:gd name="connsiteY21" fmla="*/ 1019175 h 1209675"/>
                            <a:gd name="connsiteX22" fmla="*/ 314325 w 1466850"/>
                            <a:gd name="connsiteY22" fmla="*/ 995362 h 1209675"/>
                            <a:gd name="connsiteX23" fmla="*/ 311944 w 1466850"/>
                            <a:gd name="connsiteY23" fmla="*/ 959644 h 1209675"/>
                            <a:gd name="connsiteX24" fmla="*/ 326231 w 1466850"/>
                            <a:gd name="connsiteY24" fmla="*/ 942975 h 1209675"/>
                            <a:gd name="connsiteX25" fmla="*/ 452437 w 1466850"/>
                            <a:gd name="connsiteY25" fmla="*/ 950119 h 1209675"/>
                            <a:gd name="connsiteX26" fmla="*/ 464344 w 1466850"/>
                            <a:gd name="connsiteY26" fmla="*/ 933450 h 1209675"/>
                            <a:gd name="connsiteX27" fmla="*/ 476250 w 1466850"/>
                            <a:gd name="connsiteY27" fmla="*/ 883444 h 1209675"/>
                            <a:gd name="connsiteX28" fmla="*/ 488156 w 1466850"/>
                            <a:gd name="connsiteY28" fmla="*/ 857250 h 1209675"/>
                            <a:gd name="connsiteX29" fmla="*/ 526256 w 1466850"/>
                            <a:gd name="connsiteY29" fmla="*/ 862012 h 1209675"/>
                            <a:gd name="connsiteX30" fmla="*/ 545306 w 1466850"/>
                            <a:gd name="connsiteY30" fmla="*/ 909637 h 1209675"/>
                            <a:gd name="connsiteX31" fmla="*/ 566737 w 1466850"/>
                            <a:gd name="connsiteY31" fmla="*/ 881062 h 1209675"/>
                            <a:gd name="connsiteX32" fmla="*/ 621506 w 1466850"/>
                            <a:gd name="connsiteY32" fmla="*/ 845344 h 1209675"/>
                            <a:gd name="connsiteX33" fmla="*/ 709612 w 1466850"/>
                            <a:gd name="connsiteY33" fmla="*/ 814387 h 1209675"/>
                            <a:gd name="connsiteX34" fmla="*/ 716756 w 1466850"/>
                            <a:gd name="connsiteY34" fmla="*/ 769144 h 1209675"/>
                            <a:gd name="connsiteX35" fmla="*/ 742950 w 1466850"/>
                            <a:gd name="connsiteY35" fmla="*/ 750094 h 1209675"/>
                            <a:gd name="connsiteX36" fmla="*/ 785812 w 1466850"/>
                            <a:gd name="connsiteY36" fmla="*/ 726281 h 1209675"/>
                            <a:gd name="connsiteX37" fmla="*/ 800100 w 1466850"/>
                            <a:gd name="connsiteY37" fmla="*/ 716756 h 1209675"/>
                            <a:gd name="connsiteX38" fmla="*/ 862012 w 1466850"/>
                            <a:gd name="connsiteY38" fmla="*/ 721519 h 1209675"/>
                            <a:gd name="connsiteX39" fmla="*/ 883444 w 1466850"/>
                            <a:gd name="connsiteY39" fmla="*/ 721519 h 1209675"/>
                            <a:gd name="connsiteX40" fmla="*/ 892969 w 1466850"/>
                            <a:gd name="connsiteY40" fmla="*/ 697706 h 1209675"/>
                            <a:gd name="connsiteX41" fmla="*/ 892969 w 1466850"/>
                            <a:gd name="connsiteY41" fmla="*/ 697706 h 1209675"/>
                            <a:gd name="connsiteX42" fmla="*/ 921544 w 1466850"/>
                            <a:gd name="connsiteY42" fmla="*/ 609600 h 1209675"/>
                            <a:gd name="connsiteX43" fmla="*/ 909637 w 1466850"/>
                            <a:gd name="connsiteY43" fmla="*/ 552450 h 1209675"/>
                            <a:gd name="connsiteX44" fmla="*/ 928687 w 1466850"/>
                            <a:gd name="connsiteY44" fmla="*/ 540544 h 1209675"/>
                            <a:gd name="connsiteX45" fmla="*/ 973931 w 1466850"/>
                            <a:gd name="connsiteY45" fmla="*/ 535781 h 1209675"/>
                            <a:gd name="connsiteX46" fmla="*/ 1014412 w 1466850"/>
                            <a:gd name="connsiteY46" fmla="*/ 447675 h 1209675"/>
                            <a:gd name="connsiteX47" fmla="*/ 1038225 w 1466850"/>
                            <a:gd name="connsiteY47" fmla="*/ 445294 h 1209675"/>
                            <a:gd name="connsiteX48" fmla="*/ 1073944 w 1466850"/>
                            <a:gd name="connsiteY48" fmla="*/ 476250 h 1209675"/>
                            <a:gd name="connsiteX49" fmla="*/ 1112044 w 1466850"/>
                            <a:gd name="connsiteY49" fmla="*/ 514350 h 1209675"/>
                            <a:gd name="connsiteX50" fmla="*/ 1171575 w 1466850"/>
                            <a:gd name="connsiteY50" fmla="*/ 540544 h 1209675"/>
                            <a:gd name="connsiteX51" fmla="*/ 1219200 w 1466850"/>
                            <a:gd name="connsiteY51" fmla="*/ 521494 h 1209675"/>
                            <a:gd name="connsiteX52" fmla="*/ 1245394 w 1466850"/>
                            <a:gd name="connsiteY52" fmla="*/ 502444 h 1209675"/>
                            <a:gd name="connsiteX53" fmla="*/ 1278731 w 1466850"/>
                            <a:gd name="connsiteY53" fmla="*/ 511969 h 1209675"/>
                            <a:gd name="connsiteX54" fmla="*/ 1295400 w 1466850"/>
                            <a:gd name="connsiteY54" fmla="*/ 531019 h 1209675"/>
                            <a:gd name="connsiteX55" fmla="*/ 1273969 w 1466850"/>
                            <a:gd name="connsiteY55" fmla="*/ 573881 h 1209675"/>
                            <a:gd name="connsiteX56" fmla="*/ 1271587 w 1466850"/>
                            <a:gd name="connsiteY56" fmla="*/ 602456 h 1209675"/>
                            <a:gd name="connsiteX57" fmla="*/ 1285875 w 1466850"/>
                            <a:gd name="connsiteY57" fmla="*/ 611981 h 1209675"/>
                            <a:gd name="connsiteX58" fmla="*/ 1300162 w 1466850"/>
                            <a:gd name="connsiteY58" fmla="*/ 628650 h 1209675"/>
                            <a:gd name="connsiteX59" fmla="*/ 1321594 w 1466850"/>
                            <a:gd name="connsiteY59" fmla="*/ 666750 h 1209675"/>
                            <a:gd name="connsiteX60" fmla="*/ 1347787 w 1466850"/>
                            <a:gd name="connsiteY60" fmla="*/ 681037 h 1209675"/>
                            <a:gd name="connsiteX61" fmla="*/ 1371600 w 1466850"/>
                            <a:gd name="connsiteY61" fmla="*/ 681037 h 1209675"/>
                            <a:gd name="connsiteX62" fmla="*/ 1376362 w 1466850"/>
                            <a:gd name="connsiteY62" fmla="*/ 628650 h 1209675"/>
                            <a:gd name="connsiteX63" fmla="*/ 1395412 w 1466850"/>
                            <a:gd name="connsiteY63" fmla="*/ 578644 h 1209675"/>
                            <a:gd name="connsiteX64" fmla="*/ 1426369 w 1466850"/>
                            <a:gd name="connsiteY64" fmla="*/ 571500 h 1209675"/>
                            <a:gd name="connsiteX65" fmla="*/ 1466850 w 1466850"/>
                            <a:gd name="connsiteY65" fmla="*/ 552450 h 1209675"/>
                            <a:gd name="connsiteX66" fmla="*/ 1443037 w 1466850"/>
                            <a:gd name="connsiteY66" fmla="*/ 509587 h 1209675"/>
                            <a:gd name="connsiteX67" fmla="*/ 1414462 w 1466850"/>
                            <a:gd name="connsiteY67" fmla="*/ 464344 h 1209675"/>
                            <a:gd name="connsiteX68" fmla="*/ 1388269 w 1466850"/>
                            <a:gd name="connsiteY68" fmla="*/ 438150 h 1209675"/>
                            <a:gd name="connsiteX69" fmla="*/ 1404937 w 1466850"/>
                            <a:gd name="connsiteY69" fmla="*/ 400050 h 1209675"/>
                            <a:gd name="connsiteX70" fmla="*/ 1404937 w 1466850"/>
                            <a:gd name="connsiteY70" fmla="*/ 383381 h 1209675"/>
                            <a:gd name="connsiteX71" fmla="*/ 1431131 w 1466850"/>
                            <a:gd name="connsiteY71" fmla="*/ 338137 h 1209675"/>
                            <a:gd name="connsiteX72" fmla="*/ 1419225 w 1466850"/>
                            <a:gd name="connsiteY72" fmla="*/ 264319 h 1209675"/>
                            <a:gd name="connsiteX73" fmla="*/ 1438275 w 1466850"/>
                            <a:gd name="connsiteY73" fmla="*/ 202406 h 1209675"/>
                            <a:gd name="connsiteX74" fmla="*/ 1435894 w 1466850"/>
                            <a:gd name="connsiteY74" fmla="*/ 173831 h 1209675"/>
                            <a:gd name="connsiteX75" fmla="*/ 1404937 w 1466850"/>
                            <a:gd name="connsiteY75" fmla="*/ 164306 h 1209675"/>
                            <a:gd name="connsiteX76" fmla="*/ 1364456 w 1466850"/>
                            <a:gd name="connsiteY76" fmla="*/ 154781 h 1209675"/>
                            <a:gd name="connsiteX77" fmla="*/ 1293019 w 1466850"/>
                            <a:gd name="connsiteY77" fmla="*/ 154781 h 1209675"/>
                            <a:gd name="connsiteX78" fmla="*/ 1233487 w 1466850"/>
                            <a:gd name="connsiteY78" fmla="*/ 121444 h 1209675"/>
                            <a:gd name="connsiteX79" fmla="*/ 1207294 w 1466850"/>
                            <a:gd name="connsiteY79" fmla="*/ 114300 h 1209675"/>
                            <a:gd name="connsiteX80" fmla="*/ 1188244 w 1466850"/>
                            <a:gd name="connsiteY80" fmla="*/ 126206 h 1209675"/>
                            <a:gd name="connsiteX81" fmla="*/ 1133475 w 1466850"/>
                            <a:gd name="connsiteY81" fmla="*/ 188119 h 1209675"/>
                            <a:gd name="connsiteX82" fmla="*/ 1116806 w 1466850"/>
                            <a:gd name="connsiteY82" fmla="*/ 188119 h 1209675"/>
                            <a:gd name="connsiteX83" fmla="*/ 1078706 w 1466850"/>
                            <a:gd name="connsiteY83" fmla="*/ 142875 h 1209675"/>
                            <a:gd name="connsiteX84" fmla="*/ 1054894 w 1466850"/>
                            <a:gd name="connsiteY84" fmla="*/ 138112 h 1209675"/>
                            <a:gd name="connsiteX85" fmla="*/ 997744 w 1466850"/>
                            <a:gd name="connsiteY85" fmla="*/ 157162 h 1209675"/>
                            <a:gd name="connsiteX86" fmla="*/ 973931 w 1466850"/>
                            <a:gd name="connsiteY86" fmla="*/ 178594 h 1209675"/>
                            <a:gd name="connsiteX87" fmla="*/ 928687 w 1466850"/>
                            <a:gd name="connsiteY87" fmla="*/ 173831 h 1209675"/>
                            <a:gd name="connsiteX88" fmla="*/ 878681 w 1466850"/>
                            <a:gd name="connsiteY88" fmla="*/ 164306 h 1209675"/>
                            <a:gd name="connsiteX89" fmla="*/ 864394 w 1466850"/>
                            <a:gd name="connsiteY89" fmla="*/ 83344 h 1209675"/>
                            <a:gd name="connsiteX90" fmla="*/ 845344 w 1466850"/>
                            <a:gd name="connsiteY90" fmla="*/ 69056 h 1209675"/>
                            <a:gd name="connsiteX91" fmla="*/ 747712 w 1466850"/>
                            <a:gd name="connsiteY91" fmla="*/ 119062 h 1209675"/>
                            <a:gd name="connsiteX92" fmla="*/ 721519 w 1466850"/>
                            <a:gd name="connsiteY92" fmla="*/ 140494 h 1209675"/>
                            <a:gd name="connsiteX93" fmla="*/ 709612 w 1466850"/>
                            <a:gd name="connsiteY93" fmla="*/ 190500 h 1209675"/>
                            <a:gd name="connsiteX94" fmla="*/ 707231 w 1466850"/>
                            <a:gd name="connsiteY94" fmla="*/ 195262 h 1209675"/>
                            <a:gd name="connsiteX95" fmla="*/ 654844 w 1466850"/>
                            <a:gd name="connsiteY95" fmla="*/ 190500 h 1209675"/>
                            <a:gd name="connsiteX96" fmla="*/ 633412 w 1466850"/>
                            <a:gd name="connsiteY96" fmla="*/ 180975 h 1209675"/>
                            <a:gd name="connsiteX97" fmla="*/ 614362 w 1466850"/>
                            <a:gd name="connsiteY97" fmla="*/ 142875 h 1209675"/>
                            <a:gd name="connsiteX98" fmla="*/ 590550 w 1466850"/>
                            <a:gd name="connsiteY98" fmla="*/ 130969 h 1209675"/>
                            <a:gd name="connsiteX99" fmla="*/ 540544 w 1466850"/>
                            <a:gd name="connsiteY99" fmla="*/ 161925 h 1209675"/>
                            <a:gd name="connsiteX100" fmla="*/ 507206 w 1466850"/>
                            <a:gd name="connsiteY100" fmla="*/ 154781 h 1209675"/>
                            <a:gd name="connsiteX101" fmla="*/ 495300 w 1466850"/>
                            <a:gd name="connsiteY101" fmla="*/ 123825 h 1209675"/>
                            <a:gd name="connsiteX102" fmla="*/ 490537 w 1466850"/>
                            <a:gd name="connsiteY102" fmla="*/ 114300 h 1209675"/>
                            <a:gd name="connsiteX103" fmla="*/ 431006 w 1466850"/>
                            <a:gd name="connsiteY103" fmla="*/ 97631 h 1209675"/>
                            <a:gd name="connsiteX104" fmla="*/ 442912 w 1466850"/>
                            <a:gd name="connsiteY104" fmla="*/ 33337 h 1209675"/>
                            <a:gd name="connsiteX105" fmla="*/ 423862 w 1466850"/>
                            <a:gd name="connsiteY105" fmla="*/ 19050 h 1209675"/>
                            <a:gd name="connsiteX106" fmla="*/ 335756 w 1466850"/>
                            <a:gd name="connsiteY106" fmla="*/ 0 h 1209675"/>
                            <a:gd name="connsiteX107" fmla="*/ 302419 w 1466850"/>
                            <a:gd name="connsiteY107" fmla="*/ 35719 h 1209675"/>
                            <a:gd name="connsiteX108" fmla="*/ 266700 w 1466850"/>
                            <a:gd name="connsiteY108" fmla="*/ 50006 h 1209675"/>
                            <a:gd name="connsiteX109" fmla="*/ 271462 w 1466850"/>
                            <a:gd name="connsiteY109" fmla="*/ 95250 h 1209675"/>
                            <a:gd name="connsiteX110" fmla="*/ 316706 w 1466850"/>
                            <a:gd name="connsiteY110" fmla="*/ 121444 h 1209675"/>
                            <a:gd name="connsiteX111" fmla="*/ 302419 w 1466850"/>
                            <a:gd name="connsiteY111" fmla="*/ 145256 h 1209675"/>
                            <a:gd name="connsiteX112" fmla="*/ 247650 w 1466850"/>
                            <a:gd name="connsiteY112" fmla="*/ 159544 h 1209675"/>
                            <a:gd name="connsiteX113" fmla="*/ 214312 w 1466850"/>
                            <a:gd name="connsiteY113" fmla="*/ 216694 h 1209675"/>
                            <a:gd name="connsiteX114" fmla="*/ 183356 w 1466850"/>
                            <a:gd name="connsiteY114" fmla="*/ 221456 h 1209675"/>
                            <a:gd name="connsiteX115" fmla="*/ 183356 w 1466850"/>
                            <a:gd name="connsiteY115" fmla="*/ 254794 h 1209675"/>
                            <a:gd name="connsiteX116" fmla="*/ 161925 w 1466850"/>
                            <a:gd name="connsiteY116" fmla="*/ 304800 h 1209675"/>
                            <a:gd name="connsiteX117" fmla="*/ 140494 w 1466850"/>
                            <a:gd name="connsiteY117" fmla="*/ 323850 h 1209675"/>
                            <a:gd name="connsiteX118" fmla="*/ 71439 w 1466850"/>
                            <a:gd name="connsiteY118" fmla="*/ 300039 h 1209675"/>
                            <a:gd name="connsiteX119" fmla="*/ 59530 w 1466850"/>
                            <a:gd name="connsiteY119" fmla="*/ 302418 h 1209675"/>
                            <a:gd name="connsiteX120" fmla="*/ 30956 w 1466850"/>
                            <a:gd name="connsiteY120" fmla="*/ 295274 h 1209675"/>
                            <a:gd name="connsiteX0" fmla="*/ 30956 w 1466850"/>
                            <a:gd name="connsiteY0" fmla="*/ 295274 h 1209675"/>
                            <a:gd name="connsiteX1" fmla="*/ 19050 w 1466850"/>
                            <a:gd name="connsiteY1" fmla="*/ 381000 h 1209675"/>
                            <a:gd name="connsiteX2" fmla="*/ 19050 w 1466850"/>
                            <a:gd name="connsiteY2" fmla="*/ 397669 h 1209675"/>
                            <a:gd name="connsiteX3" fmla="*/ 0 w 1466850"/>
                            <a:gd name="connsiteY3" fmla="*/ 459581 h 1209675"/>
                            <a:gd name="connsiteX4" fmla="*/ 7144 w 1466850"/>
                            <a:gd name="connsiteY4" fmla="*/ 497681 h 1209675"/>
                            <a:gd name="connsiteX5" fmla="*/ 9525 w 1466850"/>
                            <a:gd name="connsiteY5" fmla="*/ 535781 h 1209675"/>
                            <a:gd name="connsiteX6" fmla="*/ 19050 w 1466850"/>
                            <a:gd name="connsiteY6" fmla="*/ 583406 h 1209675"/>
                            <a:gd name="connsiteX7" fmla="*/ 23812 w 1466850"/>
                            <a:gd name="connsiteY7" fmla="*/ 688181 h 1209675"/>
                            <a:gd name="connsiteX8" fmla="*/ 35719 w 1466850"/>
                            <a:gd name="connsiteY8" fmla="*/ 747712 h 1209675"/>
                            <a:gd name="connsiteX9" fmla="*/ 40481 w 1466850"/>
                            <a:gd name="connsiteY9" fmla="*/ 778669 h 1209675"/>
                            <a:gd name="connsiteX10" fmla="*/ 47625 w 1466850"/>
                            <a:gd name="connsiteY10" fmla="*/ 831056 h 1209675"/>
                            <a:gd name="connsiteX11" fmla="*/ 38100 w 1466850"/>
                            <a:gd name="connsiteY11" fmla="*/ 919162 h 1209675"/>
                            <a:gd name="connsiteX12" fmla="*/ 78581 w 1466850"/>
                            <a:gd name="connsiteY12" fmla="*/ 1028700 h 1209675"/>
                            <a:gd name="connsiteX13" fmla="*/ 71437 w 1466850"/>
                            <a:gd name="connsiteY13" fmla="*/ 1095375 h 1209675"/>
                            <a:gd name="connsiteX14" fmla="*/ 88106 w 1466850"/>
                            <a:gd name="connsiteY14" fmla="*/ 1164431 h 1209675"/>
                            <a:gd name="connsiteX15" fmla="*/ 166687 w 1466850"/>
                            <a:gd name="connsiteY15" fmla="*/ 1200149 h 1209675"/>
                            <a:gd name="connsiteX16" fmla="*/ 202406 w 1466850"/>
                            <a:gd name="connsiteY16" fmla="*/ 1209675 h 1209675"/>
                            <a:gd name="connsiteX17" fmla="*/ 188119 w 1466850"/>
                            <a:gd name="connsiteY17" fmla="*/ 1145381 h 1209675"/>
                            <a:gd name="connsiteX18" fmla="*/ 242887 w 1466850"/>
                            <a:gd name="connsiteY18" fmla="*/ 1092994 h 1209675"/>
                            <a:gd name="connsiteX19" fmla="*/ 238125 w 1466850"/>
                            <a:gd name="connsiteY19" fmla="*/ 1045369 h 1209675"/>
                            <a:gd name="connsiteX20" fmla="*/ 230981 w 1466850"/>
                            <a:gd name="connsiteY20" fmla="*/ 1035844 h 1209675"/>
                            <a:gd name="connsiteX21" fmla="*/ 252412 w 1466850"/>
                            <a:gd name="connsiteY21" fmla="*/ 1019175 h 1209675"/>
                            <a:gd name="connsiteX22" fmla="*/ 314325 w 1466850"/>
                            <a:gd name="connsiteY22" fmla="*/ 995362 h 1209675"/>
                            <a:gd name="connsiteX23" fmla="*/ 311944 w 1466850"/>
                            <a:gd name="connsiteY23" fmla="*/ 959644 h 1209675"/>
                            <a:gd name="connsiteX24" fmla="*/ 326231 w 1466850"/>
                            <a:gd name="connsiteY24" fmla="*/ 942975 h 1209675"/>
                            <a:gd name="connsiteX25" fmla="*/ 452437 w 1466850"/>
                            <a:gd name="connsiteY25" fmla="*/ 950119 h 1209675"/>
                            <a:gd name="connsiteX26" fmla="*/ 464344 w 1466850"/>
                            <a:gd name="connsiteY26" fmla="*/ 933450 h 1209675"/>
                            <a:gd name="connsiteX27" fmla="*/ 476250 w 1466850"/>
                            <a:gd name="connsiteY27" fmla="*/ 883444 h 1209675"/>
                            <a:gd name="connsiteX28" fmla="*/ 488156 w 1466850"/>
                            <a:gd name="connsiteY28" fmla="*/ 857250 h 1209675"/>
                            <a:gd name="connsiteX29" fmla="*/ 526256 w 1466850"/>
                            <a:gd name="connsiteY29" fmla="*/ 862012 h 1209675"/>
                            <a:gd name="connsiteX30" fmla="*/ 545306 w 1466850"/>
                            <a:gd name="connsiteY30" fmla="*/ 909637 h 1209675"/>
                            <a:gd name="connsiteX31" fmla="*/ 566737 w 1466850"/>
                            <a:gd name="connsiteY31" fmla="*/ 881062 h 1209675"/>
                            <a:gd name="connsiteX32" fmla="*/ 621506 w 1466850"/>
                            <a:gd name="connsiteY32" fmla="*/ 845344 h 1209675"/>
                            <a:gd name="connsiteX33" fmla="*/ 709612 w 1466850"/>
                            <a:gd name="connsiteY33" fmla="*/ 814387 h 1209675"/>
                            <a:gd name="connsiteX34" fmla="*/ 716756 w 1466850"/>
                            <a:gd name="connsiteY34" fmla="*/ 769144 h 1209675"/>
                            <a:gd name="connsiteX35" fmla="*/ 742950 w 1466850"/>
                            <a:gd name="connsiteY35" fmla="*/ 750094 h 1209675"/>
                            <a:gd name="connsiteX36" fmla="*/ 785812 w 1466850"/>
                            <a:gd name="connsiteY36" fmla="*/ 726281 h 1209675"/>
                            <a:gd name="connsiteX37" fmla="*/ 800100 w 1466850"/>
                            <a:gd name="connsiteY37" fmla="*/ 716756 h 1209675"/>
                            <a:gd name="connsiteX38" fmla="*/ 862012 w 1466850"/>
                            <a:gd name="connsiteY38" fmla="*/ 721519 h 1209675"/>
                            <a:gd name="connsiteX39" fmla="*/ 883444 w 1466850"/>
                            <a:gd name="connsiteY39" fmla="*/ 721519 h 1209675"/>
                            <a:gd name="connsiteX40" fmla="*/ 892969 w 1466850"/>
                            <a:gd name="connsiteY40" fmla="*/ 697706 h 1209675"/>
                            <a:gd name="connsiteX41" fmla="*/ 892969 w 1466850"/>
                            <a:gd name="connsiteY41" fmla="*/ 697706 h 1209675"/>
                            <a:gd name="connsiteX42" fmla="*/ 921544 w 1466850"/>
                            <a:gd name="connsiteY42" fmla="*/ 609600 h 1209675"/>
                            <a:gd name="connsiteX43" fmla="*/ 909637 w 1466850"/>
                            <a:gd name="connsiteY43" fmla="*/ 552450 h 1209675"/>
                            <a:gd name="connsiteX44" fmla="*/ 928687 w 1466850"/>
                            <a:gd name="connsiteY44" fmla="*/ 540544 h 1209675"/>
                            <a:gd name="connsiteX45" fmla="*/ 973931 w 1466850"/>
                            <a:gd name="connsiteY45" fmla="*/ 535781 h 1209675"/>
                            <a:gd name="connsiteX46" fmla="*/ 1014412 w 1466850"/>
                            <a:gd name="connsiteY46" fmla="*/ 447675 h 1209675"/>
                            <a:gd name="connsiteX47" fmla="*/ 1038225 w 1466850"/>
                            <a:gd name="connsiteY47" fmla="*/ 445294 h 1209675"/>
                            <a:gd name="connsiteX48" fmla="*/ 1073944 w 1466850"/>
                            <a:gd name="connsiteY48" fmla="*/ 476250 h 1209675"/>
                            <a:gd name="connsiteX49" fmla="*/ 1112044 w 1466850"/>
                            <a:gd name="connsiteY49" fmla="*/ 514350 h 1209675"/>
                            <a:gd name="connsiteX50" fmla="*/ 1171575 w 1466850"/>
                            <a:gd name="connsiteY50" fmla="*/ 540544 h 1209675"/>
                            <a:gd name="connsiteX51" fmla="*/ 1219200 w 1466850"/>
                            <a:gd name="connsiteY51" fmla="*/ 521494 h 1209675"/>
                            <a:gd name="connsiteX52" fmla="*/ 1245394 w 1466850"/>
                            <a:gd name="connsiteY52" fmla="*/ 502444 h 1209675"/>
                            <a:gd name="connsiteX53" fmla="*/ 1278731 w 1466850"/>
                            <a:gd name="connsiteY53" fmla="*/ 511969 h 1209675"/>
                            <a:gd name="connsiteX54" fmla="*/ 1295400 w 1466850"/>
                            <a:gd name="connsiteY54" fmla="*/ 531019 h 1209675"/>
                            <a:gd name="connsiteX55" fmla="*/ 1273969 w 1466850"/>
                            <a:gd name="connsiteY55" fmla="*/ 573881 h 1209675"/>
                            <a:gd name="connsiteX56" fmla="*/ 1271587 w 1466850"/>
                            <a:gd name="connsiteY56" fmla="*/ 602456 h 1209675"/>
                            <a:gd name="connsiteX57" fmla="*/ 1285875 w 1466850"/>
                            <a:gd name="connsiteY57" fmla="*/ 611981 h 1209675"/>
                            <a:gd name="connsiteX58" fmla="*/ 1300162 w 1466850"/>
                            <a:gd name="connsiteY58" fmla="*/ 628650 h 1209675"/>
                            <a:gd name="connsiteX59" fmla="*/ 1321594 w 1466850"/>
                            <a:gd name="connsiteY59" fmla="*/ 666750 h 1209675"/>
                            <a:gd name="connsiteX60" fmla="*/ 1347787 w 1466850"/>
                            <a:gd name="connsiteY60" fmla="*/ 681037 h 1209675"/>
                            <a:gd name="connsiteX61" fmla="*/ 1371600 w 1466850"/>
                            <a:gd name="connsiteY61" fmla="*/ 681037 h 1209675"/>
                            <a:gd name="connsiteX62" fmla="*/ 1376362 w 1466850"/>
                            <a:gd name="connsiteY62" fmla="*/ 628650 h 1209675"/>
                            <a:gd name="connsiteX63" fmla="*/ 1395412 w 1466850"/>
                            <a:gd name="connsiteY63" fmla="*/ 578644 h 1209675"/>
                            <a:gd name="connsiteX64" fmla="*/ 1426369 w 1466850"/>
                            <a:gd name="connsiteY64" fmla="*/ 571500 h 1209675"/>
                            <a:gd name="connsiteX65" fmla="*/ 1466850 w 1466850"/>
                            <a:gd name="connsiteY65" fmla="*/ 552450 h 1209675"/>
                            <a:gd name="connsiteX66" fmla="*/ 1443037 w 1466850"/>
                            <a:gd name="connsiteY66" fmla="*/ 509587 h 1209675"/>
                            <a:gd name="connsiteX67" fmla="*/ 1414462 w 1466850"/>
                            <a:gd name="connsiteY67" fmla="*/ 464344 h 1209675"/>
                            <a:gd name="connsiteX68" fmla="*/ 1388269 w 1466850"/>
                            <a:gd name="connsiteY68" fmla="*/ 438150 h 1209675"/>
                            <a:gd name="connsiteX69" fmla="*/ 1404937 w 1466850"/>
                            <a:gd name="connsiteY69" fmla="*/ 400050 h 1209675"/>
                            <a:gd name="connsiteX70" fmla="*/ 1404937 w 1466850"/>
                            <a:gd name="connsiteY70" fmla="*/ 383381 h 1209675"/>
                            <a:gd name="connsiteX71" fmla="*/ 1431131 w 1466850"/>
                            <a:gd name="connsiteY71" fmla="*/ 338137 h 1209675"/>
                            <a:gd name="connsiteX72" fmla="*/ 1419225 w 1466850"/>
                            <a:gd name="connsiteY72" fmla="*/ 264319 h 1209675"/>
                            <a:gd name="connsiteX73" fmla="*/ 1438275 w 1466850"/>
                            <a:gd name="connsiteY73" fmla="*/ 202406 h 1209675"/>
                            <a:gd name="connsiteX74" fmla="*/ 1435894 w 1466850"/>
                            <a:gd name="connsiteY74" fmla="*/ 173831 h 1209675"/>
                            <a:gd name="connsiteX75" fmla="*/ 1404937 w 1466850"/>
                            <a:gd name="connsiteY75" fmla="*/ 164306 h 1209675"/>
                            <a:gd name="connsiteX76" fmla="*/ 1364456 w 1466850"/>
                            <a:gd name="connsiteY76" fmla="*/ 154781 h 1209675"/>
                            <a:gd name="connsiteX77" fmla="*/ 1293019 w 1466850"/>
                            <a:gd name="connsiteY77" fmla="*/ 154781 h 1209675"/>
                            <a:gd name="connsiteX78" fmla="*/ 1233487 w 1466850"/>
                            <a:gd name="connsiteY78" fmla="*/ 121444 h 1209675"/>
                            <a:gd name="connsiteX79" fmla="*/ 1207294 w 1466850"/>
                            <a:gd name="connsiteY79" fmla="*/ 114300 h 1209675"/>
                            <a:gd name="connsiteX80" fmla="*/ 1188244 w 1466850"/>
                            <a:gd name="connsiteY80" fmla="*/ 126206 h 1209675"/>
                            <a:gd name="connsiteX81" fmla="*/ 1133475 w 1466850"/>
                            <a:gd name="connsiteY81" fmla="*/ 188119 h 1209675"/>
                            <a:gd name="connsiteX82" fmla="*/ 1116806 w 1466850"/>
                            <a:gd name="connsiteY82" fmla="*/ 188119 h 1209675"/>
                            <a:gd name="connsiteX83" fmla="*/ 1078706 w 1466850"/>
                            <a:gd name="connsiteY83" fmla="*/ 142875 h 1209675"/>
                            <a:gd name="connsiteX84" fmla="*/ 1054894 w 1466850"/>
                            <a:gd name="connsiteY84" fmla="*/ 138112 h 1209675"/>
                            <a:gd name="connsiteX85" fmla="*/ 997744 w 1466850"/>
                            <a:gd name="connsiteY85" fmla="*/ 157162 h 1209675"/>
                            <a:gd name="connsiteX86" fmla="*/ 973931 w 1466850"/>
                            <a:gd name="connsiteY86" fmla="*/ 178594 h 1209675"/>
                            <a:gd name="connsiteX87" fmla="*/ 928687 w 1466850"/>
                            <a:gd name="connsiteY87" fmla="*/ 173831 h 1209675"/>
                            <a:gd name="connsiteX88" fmla="*/ 878681 w 1466850"/>
                            <a:gd name="connsiteY88" fmla="*/ 164306 h 1209675"/>
                            <a:gd name="connsiteX89" fmla="*/ 864394 w 1466850"/>
                            <a:gd name="connsiteY89" fmla="*/ 83344 h 1209675"/>
                            <a:gd name="connsiteX90" fmla="*/ 845344 w 1466850"/>
                            <a:gd name="connsiteY90" fmla="*/ 69056 h 1209675"/>
                            <a:gd name="connsiteX91" fmla="*/ 747712 w 1466850"/>
                            <a:gd name="connsiteY91" fmla="*/ 119062 h 1209675"/>
                            <a:gd name="connsiteX92" fmla="*/ 721519 w 1466850"/>
                            <a:gd name="connsiteY92" fmla="*/ 140494 h 1209675"/>
                            <a:gd name="connsiteX93" fmla="*/ 709612 w 1466850"/>
                            <a:gd name="connsiteY93" fmla="*/ 190500 h 1209675"/>
                            <a:gd name="connsiteX94" fmla="*/ 707231 w 1466850"/>
                            <a:gd name="connsiteY94" fmla="*/ 195262 h 1209675"/>
                            <a:gd name="connsiteX95" fmla="*/ 654844 w 1466850"/>
                            <a:gd name="connsiteY95" fmla="*/ 190500 h 1209675"/>
                            <a:gd name="connsiteX96" fmla="*/ 633412 w 1466850"/>
                            <a:gd name="connsiteY96" fmla="*/ 180975 h 1209675"/>
                            <a:gd name="connsiteX97" fmla="*/ 614362 w 1466850"/>
                            <a:gd name="connsiteY97" fmla="*/ 142875 h 1209675"/>
                            <a:gd name="connsiteX98" fmla="*/ 590550 w 1466850"/>
                            <a:gd name="connsiteY98" fmla="*/ 130969 h 1209675"/>
                            <a:gd name="connsiteX99" fmla="*/ 540544 w 1466850"/>
                            <a:gd name="connsiteY99" fmla="*/ 161925 h 1209675"/>
                            <a:gd name="connsiteX100" fmla="*/ 507206 w 1466850"/>
                            <a:gd name="connsiteY100" fmla="*/ 154781 h 1209675"/>
                            <a:gd name="connsiteX101" fmla="*/ 495300 w 1466850"/>
                            <a:gd name="connsiteY101" fmla="*/ 123825 h 1209675"/>
                            <a:gd name="connsiteX102" fmla="*/ 490537 w 1466850"/>
                            <a:gd name="connsiteY102" fmla="*/ 114300 h 1209675"/>
                            <a:gd name="connsiteX103" fmla="*/ 431006 w 1466850"/>
                            <a:gd name="connsiteY103" fmla="*/ 97631 h 1209675"/>
                            <a:gd name="connsiteX104" fmla="*/ 442912 w 1466850"/>
                            <a:gd name="connsiteY104" fmla="*/ 33337 h 1209675"/>
                            <a:gd name="connsiteX105" fmla="*/ 423862 w 1466850"/>
                            <a:gd name="connsiteY105" fmla="*/ 19050 h 1209675"/>
                            <a:gd name="connsiteX106" fmla="*/ 335756 w 1466850"/>
                            <a:gd name="connsiteY106" fmla="*/ 0 h 1209675"/>
                            <a:gd name="connsiteX107" fmla="*/ 302419 w 1466850"/>
                            <a:gd name="connsiteY107" fmla="*/ 35719 h 1209675"/>
                            <a:gd name="connsiteX108" fmla="*/ 266700 w 1466850"/>
                            <a:gd name="connsiteY108" fmla="*/ 50006 h 1209675"/>
                            <a:gd name="connsiteX109" fmla="*/ 271462 w 1466850"/>
                            <a:gd name="connsiteY109" fmla="*/ 95250 h 1209675"/>
                            <a:gd name="connsiteX110" fmla="*/ 316706 w 1466850"/>
                            <a:gd name="connsiteY110" fmla="*/ 121444 h 1209675"/>
                            <a:gd name="connsiteX111" fmla="*/ 302419 w 1466850"/>
                            <a:gd name="connsiteY111" fmla="*/ 145256 h 1209675"/>
                            <a:gd name="connsiteX112" fmla="*/ 247650 w 1466850"/>
                            <a:gd name="connsiteY112" fmla="*/ 159544 h 1209675"/>
                            <a:gd name="connsiteX113" fmla="*/ 214312 w 1466850"/>
                            <a:gd name="connsiteY113" fmla="*/ 216694 h 1209675"/>
                            <a:gd name="connsiteX114" fmla="*/ 183356 w 1466850"/>
                            <a:gd name="connsiteY114" fmla="*/ 221456 h 1209675"/>
                            <a:gd name="connsiteX115" fmla="*/ 183356 w 1466850"/>
                            <a:gd name="connsiteY115" fmla="*/ 254794 h 1209675"/>
                            <a:gd name="connsiteX116" fmla="*/ 161925 w 1466850"/>
                            <a:gd name="connsiteY116" fmla="*/ 304800 h 1209675"/>
                            <a:gd name="connsiteX117" fmla="*/ 140494 w 1466850"/>
                            <a:gd name="connsiteY117" fmla="*/ 323850 h 1209675"/>
                            <a:gd name="connsiteX118" fmla="*/ 71439 w 1466850"/>
                            <a:gd name="connsiteY118" fmla="*/ 300039 h 1209675"/>
                            <a:gd name="connsiteX119" fmla="*/ 59530 w 1466850"/>
                            <a:gd name="connsiteY119" fmla="*/ 302418 h 1209675"/>
                            <a:gd name="connsiteX120" fmla="*/ 30956 w 1466850"/>
                            <a:gd name="connsiteY120" fmla="*/ 295274 h 1209675"/>
                            <a:gd name="connsiteX0" fmla="*/ 30956 w 1466850"/>
                            <a:gd name="connsiteY0" fmla="*/ 295274 h 1209675"/>
                            <a:gd name="connsiteX1" fmla="*/ 19050 w 1466850"/>
                            <a:gd name="connsiteY1" fmla="*/ 381000 h 1209675"/>
                            <a:gd name="connsiteX2" fmla="*/ 19050 w 1466850"/>
                            <a:gd name="connsiteY2" fmla="*/ 397669 h 1209675"/>
                            <a:gd name="connsiteX3" fmla="*/ 0 w 1466850"/>
                            <a:gd name="connsiteY3" fmla="*/ 459581 h 1209675"/>
                            <a:gd name="connsiteX4" fmla="*/ 7144 w 1466850"/>
                            <a:gd name="connsiteY4" fmla="*/ 497681 h 1209675"/>
                            <a:gd name="connsiteX5" fmla="*/ 9525 w 1466850"/>
                            <a:gd name="connsiteY5" fmla="*/ 535781 h 1209675"/>
                            <a:gd name="connsiteX6" fmla="*/ 19050 w 1466850"/>
                            <a:gd name="connsiteY6" fmla="*/ 583406 h 1209675"/>
                            <a:gd name="connsiteX7" fmla="*/ 23812 w 1466850"/>
                            <a:gd name="connsiteY7" fmla="*/ 688181 h 1209675"/>
                            <a:gd name="connsiteX8" fmla="*/ 35719 w 1466850"/>
                            <a:gd name="connsiteY8" fmla="*/ 747712 h 1209675"/>
                            <a:gd name="connsiteX9" fmla="*/ 40481 w 1466850"/>
                            <a:gd name="connsiteY9" fmla="*/ 778669 h 1209675"/>
                            <a:gd name="connsiteX10" fmla="*/ 47625 w 1466850"/>
                            <a:gd name="connsiteY10" fmla="*/ 831056 h 1209675"/>
                            <a:gd name="connsiteX11" fmla="*/ 38100 w 1466850"/>
                            <a:gd name="connsiteY11" fmla="*/ 919162 h 1209675"/>
                            <a:gd name="connsiteX12" fmla="*/ 78581 w 1466850"/>
                            <a:gd name="connsiteY12" fmla="*/ 1028700 h 1209675"/>
                            <a:gd name="connsiteX13" fmla="*/ 71437 w 1466850"/>
                            <a:gd name="connsiteY13" fmla="*/ 1095375 h 1209675"/>
                            <a:gd name="connsiteX14" fmla="*/ 88106 w 1466850"/>
                            <a:gd name="connsiteY14" fmla="*/ 1164431 h 1209675"/>
                            <a:gd name="connsiteX15" fmla="*/ 166687 w 1466850"/>
                            <a:gd name="connsiteY15" fmla="*/ 1200149 h 1209675"/>
                            <a:gd name="connsiteX16" fmla="*/ 202406 w 1466850"/>
                            <a:gd name="connsiteY16" fmla="*/ 1209675 h 1209675"/>
                            <a:gd name="connsiteX17" fmla="*/ 188119 w 1466850"/>
                            <a:gd name="connsiteY17" fmla="*/ 1145381 h 1209675"/>
                            <a:gd name="connsiteX18" fmla="*/ 242887 w 1466850"/>
                            <a:gd name="connsiteY18" fmla="*/ 1092994 h 1209675"/>
                            <a:gd name="connsiteX19" fmla="*/ 238125 w 1466850"/>
                            <a:gd name="connsiteY19" fmla="*/ 1045369 h 1209675"/>
                            <a:gd name="connsiteX20" fmla="*/ 230981 w 1466850"/>
                            <a:gd name="connsiteY20" fmla="*/ 1035844 h 1209675"/>
                            <a:gd name="connsiteX21" fmla="*/ 252412 w 1466850"/>
                            <a:gd name="connsiteY21" fmla="*/ 1019175 h 1209675"/>
                            <a:gd name="connsiteX22" fmla="*/ 314325 w 1466850"/>
                            <a:gd name="connsiteY22" fmla="*/ 995362 h 1209675"/>
                            <a:gd name="connsiteX23" fmla="*/ 311944 w 1466850"/>
                            <a:gd name="connsiteY23" fmla="*/ 959644 h 1209675"/>
                            <a:gd name="connsiteX24" fmla="*/ 326231 w 1466850"/>
                            <a:gd name="connsiteY24" fmla="*/ 942975 h 1209675"/>
                            <a:gd name="connsiteX25" fmla="*/ 452437 w 1466850"/>
                            <a:gd name="connsiteY25" fmla="*/ 950119 h 1209675"/>
                            <a:gd name="connsiteX26" fmla="*/ 464344 w 1466850"/>
                            <a:gd name="connsiteY26" fmla="*/ 933450 h 1209675"/>
                            <a:gd name="connsiteX27" fmla="*/ 476250 w 1466850"/>
                            <a:gd name="connsiteY27" fmla="*/ 883444 h 1209675"/>
                            <a:gd name="connsiteX28" fmla="*/ 488156 w 1466850"/>
                            <a:gd name="connsiteY28" fmla="*/ 857250 h 1209675"/>
                            <a:gd name="connsiteX29" fmla="*/ 526256 w 1466850"/>
                            <a:gd name="connsiteY29" fmla="*/ 862012 h 1209675"/>
                            <a:gd name="connsiteX30" fmla="*/ 545306 w 1466850"/>
                            <a:gd name="connsiteY30" fmla="*/ 909637 h 1209675"/>
                            <a:gd name="connsiteX31" fmla="*/ 566737 w 1466850"/>
                            <a:gd name="connsiteY31" fmla="*/ 881062 h 1209675"/>
                            <a:gd name="connsiteX32" fmla="*/ 621506 w 1466850"/>
                            <a:gd name="connsiteY32" fmla="*/ 845344 h 1209675"/>
                            <a:gd name="connsiteX33" fmla="*/ 709612 w 1466850"/>
                            <a:gd name="connsiteY33" fmla="*/ 814387 h 1209675"/>
                            <a:gd name="connsiteX34" fmla="*/ 716756 w 1466850"/>
                            <a:gd name="connsiteY34" fmla="*/ 769144 h 1209675"/>
                            <a:gd name="connsiteX35" fmla="*/ 742950 w 1466850"/>
                            <a:gd name="connsiteY35" fmla="*/ 750094 h 1209675"/>
                            <a:gd name="connsiteX36" fmla="*/ 785812 w 1466850"/>
                            <a:gd name="connsiteY36" fmla="*/ 726281 h 1209675"/>
                            <a:gd name="connsiteX37" fmla="*/ 800100 w 1466850"/>
                            <a:gd name="connsiteY37" fmla="*/ 716756 h 1209675"/>
                            <a:gd name="connsiteX38" fmla="*/ 862012 w 1466850"/>
                            <a:gd name="connsiteY38" fmla="*/ 721519 h 1209675"/>
                            <a:gd name="connsiteX39" fmla="*/ 883444 w 1466850"/>
                            <a:gd name="connsiteY39" fmla="*/ 721519 h 1209675"/>
                            <a:gd name="connsiteX40" fmla="*/ 892969 w 1466850"/>
                            <a:gd name="connsiteY40" fmla="*/ 697706 h 1209675"/>
                            <a:gd name="connsiteX41" fmla="*/ 892969 w 1466850"/>
                            <a:gd name="connsiteY41" fmla="*/ 697706 h 1209675"/>
                            <a:gd name="connsiteX42" fmla="*/ 921544 w 1466850"/>
                            <a:gd name="connsiteY42" fmla="*/ 609600 h 1209675"/>
                            <a:gd name="connsiteX43" fmla="*/ 909637 w 1466850"/>
                            <a:gd name="connsiteY43" fmla="*/ 552450 h 1209675"/>
                            <a:gd name="connsiteX44" fmla="*/ 928687 w 1466850"/>
                            <a:gd name="connsiteY44" fmla="*/ 540544 h 1209675"/>
                            <a:gd name="connsiteX45" fmla="*/ 973931 w 1466850"/>
                            <a:gd name="connsiteY45" fmla="*/ 535781 h 1209675"/>
                            <a:gd name="connsiteX46" fmla="*/ 1014412 w 1466850"/>
                            <a:gd name="connsiteY46" fmla="*/ 447675 h 1209675"/>
                            <a:gd name="connsiteX47" fmla="*/ 1038225 w 1466850"/>
                            <a:gd name="connsiteY47" fmla="*/ 445294 h 1209675"/>
                            <a:gd name="connsiteX48" fmla="*/ 1073944 w 1466850"/>
                            <a:gd name="connsiteY48" fmla="*/ 476250 h 1209675"/>
                            <a:gd name="connsiteX49" fmla="*/ 1112044 w 1466850"/>
                            <a:gd name="connsiteY49" fmla="*/ 514350 h 1209675"/>
                            <a:gd name="connsiteX50" fmla="*/ 1171575 w 1466850"/>
                            <a:gd name="connsiteY50" fmla="*/ 540544 h 1209675"/>
                            <a:gd name="connsiteX51" fmla="*/ 1219200 w 1466850"/>
                            <a:gd name="connsiteY51" fmla="*/ 521494 h 1209675"/>
                            <a:gd name="connsiteX52" fmla="*/ 1245394 w 1466850"/>
                            <a:gd name="connsiteY52" fmla="*/ 502444 h 1209675"/>
                            <a:gd name="connsiteX53" fmla="*/ 1278731 w 1466850"/>
                            <a:gd name="connsiteY53" fmla="*/ 511969 h 1209675"/>
                            <a:gd name="connsiteX54" fmla="*/ 1295400 w 1466850"/>
                            <a:gd name="connsiteY54" fmla="*/ 531019 h 1209675"/>
                            <a:gd name="connsiteX55" fmla="*/ 1273969 w 1466850"/>
                            <a:gd name="connsiteY55" fmla="*/ 573881 h 1209675"/>
                            <a:gd name="connsiteX56" fmla="*/ 1285875 w 1466850"/>
                            <a:gd name="connsiteY56" fmla="*/ 611981 h 1209675"/>
                            <a:gd name="connsiteX57" fmla="*/ 1300162 w 1466850"/>
                            <a:gd name="connsiteY57" fmla="*/ 628650 h 1209675"/>
                            <a:gd name="connsiteX58" fmla="*/ 1321594 w 1466850"/>
                            <a:gd name="connsiteY58" fmla="*/ 666750 h 1209675"/>
                            <a:gd name="connsiteX59" fmla="*/ 1347787 w 1466850"/>
                            <a:gd name="connsiteY59" fmla="*/ 681037 h 1209675"/>
                            <a:gd name="connsiteX60" fmla="*/ 1371600 w 1466850"/>
                            <a:gd name="connsiteY60" fmla="*/ 681037 h 1209675"/>
                            <a:gd name="connsiteX61" fmla="*/ 1376362 w 1466850"/>
                            <a:gd name="connsiteY61" fmla="*/ 628650 h 1209675"/>
                            <a:gd name="connsiteX62" fmla="*/ 1395412 w 1466850"/>
                            <a:gd name="connsiteY62" fmla="*/ 578644 h 1209675"/>
                            <a:gd name="connsiteX63" fmla="*/ 1426369 w 1466850"/>
                            <a:gd name="connsiteY63" fmla="*/ 571500 h 1209675"/>
                            <a:gd name="connsiteX64" fmla="*/ 1466850 w 1466850"/>
                            <a:gd name="connsiteY64" fmla="*/ 552450 h 1209675"/>
                            <a:gd name="connsiteX65" fmla="*/ 1443037 w 1466850"/>
                            <a:gd name="connsiteY65" fmla="*/ 509587 h 1209675"/>
                            <a:gd name="connsiteX66" fmla="*/ 1414462 w 1466850"/>
                            <a:gd name="connsiteY66" fmla="*/ 464344 h 1209675"/>
                            <a:gd name="connsiteX67" fmla="*/ 1388269 w 1466850"/>
                            <a:gd name="connsiteY67" fmla="*/ 438150 h 1209675"/>
                            <a:gd name="connsiteX68" fmla="*/ 1404937 w 1466850"/>
                            <a:gd name="connsiteY68" fmla="*/ 400050 h 1209675"/>
                            <a:gd name="connsiteX69" fmla="*/ 1404937 w 1466850"/>
                            <a:gd name="connsiteY69" fmla="*/ 383381 h 1209675"/>
                            <a:gd name="connsiteX70" fmla="*/ 1431131 w 1466850"/>
                            <a:gd name="connsiteY70" fmla="*/ 338137 h 1209675"/>
                            <a:gd name="connsiteX71" fmla="*/ 1419225 w 1466850"/>
                            <a:gd name="connsiteY71" fmla="*/ 264319 h 1209675"/>
                            <a:gd name="connsiteX72" fmla="*/ 1438275 w 1466850"/>
                            <a:gd name="connsiteY72" fmla="*/ 202406 h 1209675"/>
                            <a:gd name="connsiteX73" fmla="*/ 1435894 w 1466850"/>
                            <a:gd name="connsiteY73" fmla="*/ 173831 h 1209675"/>
                            <a:gd name="connsiteX74" fmla="*/ 1404937 w 1466850"/>
                            <a:gd name="connsiteY74" fmla="*/ 164306 h 1209675"/>
                            <a:gd name="connsiteX75" fmla="*/ 1364456 w 1466850"/>
                            <a:gd name="connsiteY75" fmla="*/ 154781 h 1209675"/>
                            <a:gd name="connsiteX76" fmla="*/ 1293019 w 1466850"/>
                            <a:gd name="connsiteY76" fmla="*/ 154781 h 1209675"/>
                            <a:gd name="connsiteX77" fmla="*/ 1233487 w 1466850"/>
                            <a:gd name="connsiteY77" fmla="*/ 121444 h 1209675"/>
                            <a:gd name="connsiteX78" fmla="*/ 1207294 w 1466850"/>
                            <a:gd name="connsiteY78" fmla="*/ 114300 h 1209675"/>
                            <a:gd name="connsiteX79" fmla="*/ 1188244 w 1466850"/>
                            <a:gd name="connsiteY79" fmla="*/ 126206 h 1209675"/>
                            <a:gd name="connsiteX80" fmla="*/ 1133475 w 1466850"/>
                            <a:gd name="connsiteY80" fmla="*/ 188119 h 1209675"/>
                            <a:gd name="connsiteX81" fmla="*/ 1116806 w 1466850"/>
                            <a:gd name="connsiteY81" fmla="*/ 188119 h 1209675"/>
                            <a:gd name="connsiteX82" fmla="*/ 1078706 w 1466850"/>
                            <a:gd name="connsiteY82" fmla="*/ 142875 h 1209675"/>
                            <a:gd name="connsiteX83" fmla="*/ 1054894 w 1466850"/>
                            <a:gd name="connsiteY83" fmla="*/ 138112 h 1209675"/>
                            <a:gd name="connsiteX84" fmla="*/ 997744 w 1466850"/>
                            <a:gd name="connsiteY84" fmla="*/ 157162 h 1209675"/>
                            <a:gd name="connsiteX85" fmla="*/ 973931 w 1466850"/>
                            <a:gd name="connsiteY85" fmla="*/ 178594 h 1209675"/>
                            <a:gd name="connsiteX86" fmla="*/ 928687 w 1466850"/>
                            <a:gd name="connsiteY86" fmla="*/ 173831 h 1209675"/>
                            <a:gd name="connsiteX87" fmla="*/ 878681 w 1466850"/>
                            <a:gd name="connsiteY87" fmla="*/ 164306 h 1209675"/>
                            <a:gd name="connsiteX88" fmla="*/ 864394 w 1466850"/>
                            <a:gd name="connsiteY88" fmla="*/ 83344 h 1209675"/>
                            <a:gd name="connsiteX89" fmla="*/ 845344 w 1466850"/>
                            <a:gd name="connsiteY89" fmla="*/ 69056 h 1209675"/>
                            <a:gd name="connsiteX90" fmla="*/ 747712 w 1466850"/>
                            <a:gd name="connsiteY90" fmla="*/ 119062 h 1209675"/>
                            <a:gd name="connsiteX91" fmla="*/ 721519 w 1466850"/>
                            <a:gd name="connsiteY91" fmla="*/ 140494 h 1209675"/>
                            <a:gd name="connsiteX92" fmla="*/ 709612 w 1466850"/>
                            <a:gd name="connsiteY92" fmla="*/ 190500 h 1209675"/>
                            <a:gd name="connsiteX93" fmla="*/ 707231 w 1466850"/>
                            <a:gd name="connsiteY93" fmla="*/ 195262 h 1209675"/>
                            <a:gd name="connsiteX94" fmla="*/ 654844 w 1466850"/>
                            <a:gd name="connsiteY94" fmla="*/ 190500 h 1209675"/>
                            <a:gd name="connsiteX95" fmla="*/ 633412 w 1466850"/>
                            <a:gd name="connsiteY95" fmla="*/ 180975 h 1209675"/>
                            <a:gd name="connsiteX96" fmla="*/ 614362 w 1466850"/>
                            <a:gd name="connsiteY96" fmla="*/ 142875 h 1209675"/>
                            <a:gd name="connsiteX97" fmla="*/ 590550 w 1466850"/>
                            <a:gd name="connsiteY97" fmla="*/ 130969 h 1209675"/>
                            <a:gd name="connsiteX98" fmla="*/ 540544 w 1466850"/>
                            <a:gd name="connsiteY98" fmla="*/ 161925 h 1209675"/>
                            <a:gd name="connsiteX99" fmla="*/ 507206 w 1466850"/>
                            <a:gd name="connsiteY99" fmla="*/ 154781 h 1209675"/>
                            <a:gd name="connsiteX100" fmla="*/ 495300 w 1466850"/>
                            <a:gd name="connsiteY100" fmla="*/ 123825 h 1209675"/>
                            <a:gd name="connsiteX101" fmla="*/ 490537 w 1466850"/>
                            <a:gd name="connsiteY101" fmla="*/ 114300 h 1209675"/>
                            <a:gd name="connsiteX102" fmla="*/ 431006 w 1466850"/>
                            <a:gd name="connsiteY102" fmla="*/ 97631 h 1209675"/>
                            <a:gd name="connsiteX103" fmla="*/ 442912 w 1466850"/>
                            <a:gd name="connsiteY103" fmla="*/ 33337 h 1209675"/>
                            <a:gd name="connsiteX104" fmla="*/ 423862 w 1466850"/>
                            <a:gd name="connsiteY104" fmla="*/ 19050 h 1209675"/>
                            <a:gd name="connsiteX105" fmla="*/ 335756 w 1466850"/>
                            <a:gd name="connsiteY105" fmla="*/ 0 h 1209675"/>
                            <a:gd name="connsiteX106" fmla="*/ 302419 w 1466850"/>
                            <a:gd name="connsiteY106" fmla="*/ 35719 h 1209675"/>
                            <a:gd name="connsiteX107" fmla="*/ 266700 w 1466850"/>
                            <a:gd name="connsiteY107" fmla="*/ 50006 h 1209675"/>
                            <a:gd name="connsiteX108" fmla="*/ 271462 w 1466850"/>
                            <a:gd name="connsiteY108" fmla="*/ 95250 h 1209675"/>
                            <a:gd name="connsiteX109" fmla="*/ 316706 w 1466850"/>
                            <a:gd name="connsiteY109" fmla="*/ 121444 h 1209675"/>
                            <a:gd name="connsiteX110" fmla="*/ 302419 w 1466850"/>
                            <a:gd name="connsiteY110" fmla="*/ 145256 h 1209675"/>
                            <a:gd name="connsiteX111" fmla="*/ 247650 w 1466850"/>
                            <a:gd name="connsiteY111" fmla="*/ 159544 h 1209675"/>
                            <a:gd name="connsiteX112" fmla="*/ 214312 w 1466850"/>
                            <a:gd name="connsiteY112" fmla="*/ 216694 h 1209675"/>
                            <a:gd name="connsiteX113" fmla="*/ 183356 w 1466850"/>
                            <a:gd name="connsiteY113" fmla="*/ 221456 h 1209675"/>
                            <a:gd name="connsiteX114" fmla="*/ 183356 w 1466850"/>
                            <a:gd name="connsiteY114" fmla="*/ 254794 h 1209675"/>
                            <a:gd name="connsiteX115" fmla="*/ 161925 w 1466850"/>
                            <a:gd name="connsiteY115" fmla="*/ 304800 h 1209675"/>
                            <a:gd name="connsiteX116" fmla="*/ 140494 w 1466850"/>
                            <a:gd name="connsiteY116" fmla="*/ 323850 h 1209675"/>
                            <a:gd name="connsiteX117" fmla="*/ 71439 w 1466850"/>
                            <a:gd name="connsiteY117" fmla="*/ 300039 h 1209675"/>
                            <a:gd name="connsiteX118" fmla="*/ 59530 w 1466850"/>
                            <a:gd name="connsiteY118" fmla="*/ 302418 h 1209675"/>
                            <a:gd name="connsiteX119" fmla="*/ 30956 w 1466850"/>
                            <a:gd name="connsiteY119" fmla="*/ 295274 h 120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1466850" h="1209675">
                              <a:moveTo>
                                <a:pt x="30956" y="295274"/>
                              </a:moveTo>
                              <a:lnTo>
                                <a:pt x="19050" y="381000"/>
                              </a:lnTo>
                              <a:lnTo>
                                <a:pt x="19050" y="397669"/>
                              </a:lnTo>
                              <a:lnTo>
                                <a:pt x="0" y="459581"/>
                              </a:lnTo>
                              <a:lnTo>
                                <a:pt x="7144" y="497681"/>
                              </a:lnTo>
                              <a:lnTo>
                                <a:pt x="9525" y="535781"/>
                              </a:lnTo>
                              <a:lnTo>
                                <a:pt x="19050" y="583406"/>
                              </a:lnTo>
                              <a:lnTo>
                                <a:pt x="23812" y="688181"/>
                              </a:lnTo>
                              <a:lnTo>
                                <a:pt x="35719" y="747712"/>
                              </a:lnTo>
                              <a:lnTo>
                                <a:pt x="40481" y="778669"/>
                              </a:lnTo>
                              <a:lnTo>
                                <a:pt x="47625" y="831056"/>
                              </a:lnTo>
                              <a:lnTo>
                                <a:pt x="38100" y="919162"/>
                              </a:lnTo>
                              <a:lnTo>
                                <a:pt x="78581" y="1028700"/>
                              </a:lnTo>
                              <a:lnTo>
                                <a:pt x="71437" y="1095375"/>
                              </a:lnTo>
                              <a:lnTo>
                                <a:pt x="88106" y="1164431"/>
                              </a:lnTo>
                              <a:lnTo>
                                <a:pt x="166687" y="1200149"/>
                              </a:lnTo>
                              <a:lnTo>
                                <a:pt x="202406" y="1209675"/>
                              </a:lnTo>
                              <a:lnTo>
                                <a:pt x="188119" y="1145381"/>
                              </a:lnTo>
                              <a:cubicBezTo>
                                <a:pt x="211137" y="1135063"/>
                                <a:pt x="224631" y="1110456"/>
                                <a:pt x="242887" y="1092994"/>
                              </a:cubicBezTo>
                              <a:lnTo>
                                <a:pt x="238125" y="1045369"/>
                              </a:lnTo>
                              <a:lnTo>
                                <a:pt x="230981" y="1035844"/>
                              </a:lnTo>
                              <a:lnTo>
                                <a:pt x="252412" y="1019175"/>
                              </a:lnTo>
                              <a:lnTo>
                                <a:pt x="314325" y="995362"/>
                              </a:lnTo>
                              <a:lnTo>
                                <a:pt x="311944" y="959644"/>
                              </a:lnTo>
                              <a:lnTo>
                                <a:pt x="326231" y="942975"/>
                              </a:lnTo>
                              <a:lnTo>
                                <a:pt x="452437" y="950119"/>
                              </a:lnTo>
                              <a:lnTo>
                                <a:pt x="464344" y="933450"/>
                              </a:lnTo>
                              <a:lnTo>
                                <a:pt x="476250" y="883444"/>
                              </a:lnTo>
                              <a:lnTo>
                                <a:pt x="488156" y="857250"/>
                              </a:lnTo>
                              <a:lnTo>
                                <a:pt x="526256" y="862012"/>
                              </a:lnTo>
                              <a:lnTo>
                                <a:pt x="545306" y="909637"/>
                              </a:lnTo>
                              <a:lnTo>
                                <a:pt x="566737" y="881062"/>
                              </a:lnTo>
                              <a:lnTo>
                                <a:pt x="621506" y="845344"/>
                              </a:lnTo>
                              <a:lnTo>
                                <a:pt x="709612" y="814387"/>
                              </a:lnTo>
                              <a:lnTo>
                                <a:pt x="716756" y="769144"/>
                              </a:lnTo>
                              <a:lnTo>
                                <a:pt x="742950" y="750094"/>
                              </a:lnTo>
                              <a:lnTo>
                                <a:pt x="785812" y="726281"/>
                              </a:lnTo>
                              <a:lnTo>
                                <a:pt x="800100" y="716756"/>
                              </a:lnTo>
                              <a:lnTo>
                                <a:pt x="862012" y="721519"/>
                              </a:lnTo>
                              <a:lnTo>
                                <a:pt x="883444" y="721519"/>
                              </a:lnTo>
                              <a:lnTo>
                                <a:pt x="892969" y="697706"/>
                              </a:lnTo>
                              <a:lnTo>
                                <a:pt x="892969" y="697706"/>
                              </a:lnTo>
                              <a:lnTo>
                                <a:pt x="921544" y="609600"/>
                              </a:lnTo>
                              <a:lnTo>
                                <a:pt x="909637" y="552450"/>
                              </a:lnTo>
                              <a:lnTo>
                                <a:pt x="928687" y="540544"/>
                              </a:lnTo>
                              <a:lnTo>
                                <a:pt x="973931" y="535781"/>
                              </a:lnTo>
                              <a:lnTo>
                                <a:pt x="1014412" y="447675"/>
                              </a:lnTo>
                              <a:lnTo>
                                <a:pt x="1038225" y="445294"/>
                              </a:lnTo>
                              <a:lnTo>
                                <a:pt x="1073944" y="476250"/>
                              </a:lnTo>
                              <a:lnTo>
                                <a:pt x="1112044" y="514350"/>
                              </a:lnTo>
                              <a:lnTo>
                                <a:pt x="1171575" y="540544"/>
                              </a:lnTo>
                              <a:lnTo>
                                <a:pt x="1219200" y="521494"/>
                              </a:lnTo>
                              <a:lnTo>
                                <a:pt x="1245394" y="502444"/>
                              </a:lnTo>
                              <a:lnTo>
                                <a:pt x="1278731" y="511969"/>
                              </a:lnTo>
                              <a:lnTo>
                                <a:pt x="1295400" y="531019"/>
                              </a:lnTo>
                              <a:lnTo>
                                <a:pt x="1273969" y="573881"/>
                              </a:lnTo>
                              <a:lnTo>
                                <a:pt x="1285875" y="611981"/>
                              </a:lnTo>
                              <a:lnTo>
                                <a:pt x="1300162" y="628650"/>
                              </a:lnTo>
                              <a:lnTo>
                                <a:pt x="1321594" y="666750"/>
                              </a:lnTo>
                              <a:lnTo>
                                <a:pt x="1347787" y="681037"/>
                              </a:lnTo>
                              <a:lnTo>
                                <a:pt x="1371600" y="681037"/>
                              </a:lnTo>
                              <a:lnTo>
                                <a:pt x="1376362" y="628650"/>
                              </a:lnTo>
                              <a:lnTo>
                                <a:pt x="1395412" y="578644"/>
                              </a:lnTo>
                              <a:lnTo>
                                <a:pt x="1426369" y="571500"/>
                              </a:lnTo>
                              <a:lnTo>
                                <a:pt x="1466850" y="552450"/>
                              </a:lnTo>
                              <a:lnTo>
                                <a:pt x="1443037" y="509587"/>
                              </a:lnTo>
                              <a:lnTo>
                                <a:pt x="1414462" y="464344"/>
                              </a:lnTo>
                              <a:lnTo>
                                <a:pt x="1388269" y="438150"/>
                              </a:lnTo>
                              <a:lnTo>
                                <a:pt x="1404937" y="400050"/>
                              </a:lnTo>
                              <a:lnTo>
                                <a:pt x="1404937" y="383381"/>
                              </a:lnTo>
                              <a:lnTo>
                                <a:pt x="1431131" y="338137"/>
                              </a:lnTo>
                              <a:lnTo>
                                <a:pt x="1419225" y="264319"/>
                              </a:lnTo>
                              <a:lnTo>
                                <a:pt x="1438275" y="202406"/>
                              </a:lnTo>
                              <a:lnTo>
                                <a:pt x="1435894" y="173831"/>
                              </a:lnTo>
                              <a:lnTo>
                                <a:pt x="1404937" y="164306"/>
                              </a:lnTo>
                              <a:lnTo>
                                <a:pt x="1364456" y="154781"/>
                              </a:lnTo>
                              <a:lnTo>
                                <a:pt x="1293019" y="154781"/>
                              </a:lnTo>
                              <a:lnTo>
                                <a:pt x="1233487" y="121444"/>
                              </a:lnTo>
                              <a:lnTo>
                                <a:pt x="1207294" y="114300"/>
                              </a:lnTo>
                              <a:lnTo>
                                <a:pt x="1188244" y="126206"/>
                              </a:lnTo>
                              <a:lnTo>
                                <a:pt x="1133475" y="188119"/>
                              </a:lnTo>
                              <a:lnTo>
                                <a:pt x="1116806" y="188119"/>
                              </a:lnTo>
                              <a:lnTo>
                                <a:pt x="1078706" y="142875"/>
                              </a:lnTo>
                              <a:lnTo>
                                <a:pt x="1054894" y="138112"/>
                              </a:lnTo>
                              <a:lnTo>
                                <a:pt x="997744" y="157162"/>
                              </a:lnTo>
                              <a:lnTo>
                                <a:pt x="973931" y="178594"/>
                              </a:lnTo>
                              <a:lnTo>
                                <a:pt x="928687" y="173831"/>
                              </a:lnTo>
                              <a:lnTo>
                                <a:pt x="878681" y="164306"/>
                              </a:lnTo>
                              <a:lnTo>
                                <a:pt x="864394" y="83344"/>
                              </a:lnTo>
                              <a:lnTo>
                                <a:pt x="845344" y="69056"/>
                              </a:lnTo>
                              <a:lnTo>
                                <a:pt x="747712" y="119062"/>
                              </a:lnTo>
                              <a:lnTo>
                                <a:pt x="721519" y="140494"/>
                              </a:lnTo>
                              <a:lnTo>
                                <a:pt x="709612" y="190500"/>
                              </a:lnTo>
                              <a:lnTo>
                                <a:pt x="707231" y="195262"/>
                              </a:lnTo>
                              <a:lnTo>
                                <a:pt x="654844" y="190500"/>
                              </a:lnTo>
                              <a:lnTo>
                                <a:pt x="633412" y="180975"/>
                              </a:lnTo>
                              <a:lnTo>
                                <a:pt x="614362" y="142875"/>
                              </a:lnTo>
                              <a:lnTo>
                                <a:pt x="590550" y="130969"/>
                              </a:lnTo>
                              <a:lnTo>
                                <a:pt x="540544" y="161925"/>
                              </a:lnTo>
                              <a:lnTo>
                                <a:pt x="507206" y="154781"/>
                              </a:lnTo>
                              <a:lnTo>
                                <a:pt x="495300" y="123825"/>
                              </a:lnTo>
                              <a:lnTo>
                                <a:pt x="490537" y="114300"/>
                              </a:lnTo>
                              <a:lnTo>
                                <a:pt x="431006" y="97631"/>
                              </a:lnTo>
                              <a:lnTo>
                                <a:pt x="442912" y="33337"/>
                              </a:lnTo>
                              <a:lnTo>
                                <a:pt x="423862" y="19050"/>
                              </a:lnTo>
                              <a:lnTo>
                                <a:pt x="335756" y="0"/>
                              </a:lnTo>
                              <a:lnTo>
                                <a:pt x="302419" y="35719"/>
                              </a:lnTo>
                              <a:lnTo>
                                <a:pt x="266700" y="50006"/>
                              </a:lnTo>
                              <a:lnTo>
                                <a:pt x="271462" y="95250"/>
                              </a:lnTo>
                              <a:lnTo>
                                <a:pt x="316706" y="121444"/>
                              </a:lnTo>
                              <a:lnTo>
                                <a:pt x="302419" y="145256"/>
                              </a:lnTo>
                              <a:lnTo>
                                <a:pt x="247650" y="159544"/>
                              </a:lnTo>
                              <a:lnTo>
                                <a:pt x="214312" y="216694"/>
                              </a:lnTo>
                              <a:lnTo>
                                <a:pt x="183356" y="221456"/>
                              </a:lnTo>
                              <a:lnTo>
                                <a:pt x="183356" y="254794"/>
                              </a:lnTo>
                              <a:lnTo>
                                <a:pt x="161925" y="304800"/>
                              </a:lnTo>
                              <a:lnTo>
                                <a:pt x="140494" y="323850"/>
                              </a:lnTo>
                              <a:lnTo>
                                <a:pt x="71439" y="300039"/>
                              </a:lnTo>
                              <a:lnTo>
                                <a:pt x="59530" y="302418"/>
                              </a:lnTo>
                              <a:lnTo>
                                <a:pt x="30956" y="295274"/>
                              </a:lnTo>
                              <a:close/>
                            </a:path>
                          </a:pathLst>
                        </a:custGeom>
                        <a:solidFill>
                          <a:schemeClr val="accent2">
                            <a:lumMod val="60000"/>
                            <a:lumOff val="40000"/>
                          </a:schemeClr>
                        </a:solidFill>
                        <a:ln w="12700">
                          <a:solidFill>
                            <a:schemeClr val="accent4">
                              <a:lumMod val="50000"/>
                            </a:schemeClr>
                          </a:solidFill>
                        </a:ln>
                      </p:spPr>
                      <p:style>
                        <a:lnRef idx="2">
                          <a:schemeClr val="accent1"/>
                        </a:lnRef>
                        <a:fillRef idx="1">
                          <a:schemeClr val="lt1"/>
                        </a:fillRef>
                        <a:effectRef idx="0">
                          <a:schemeClr val="accent1"/>
                        </a:effectRef>
                        <a:fontRef idx="minor">
                          <a:schemeClr val="dk1"/>
                        </a:fontRef>
                      </p:style>
                      <p:txBody>
                        <a:bodyPr/>
                        <a:lstStyle/>
                        <a:p>
                          <a:pPr eaLnBrk="0" fontAlgn="auto" hangingPunct="0">
                            <a:spcBef>
                              <a:spcPts val="0"/>
                            </a:spcBef>
                            <a:spcAft>
                              <a:spcPts val="0"/>
                            </a:spcAft>
                            <a:defRPr/>
                          </a:pPr>
                          <a:endParaRPr lang="en-GB">
                            <a:solidFill>
                              <a:prstClr val="black"/>
                            </a:solidFill>
                          </a:endParaRPr>
                        </a:p>
                      </p:txBody>
                    </p:sp>
                    <p:sp>
                      <p:nvSpPr>
                        <p:cNvPr id="123" name="Freeform 122"/>
                        <p:cNvSpPr/>
                        <p:nvPr/>
                      </p:nvSpPr>
                      <p:spPr>
                        <a:xfrm>
                          <a:off x="6491088" y="2593522"/>
                          <a:ext cx="713670" cy="1107764"/>
                        </a:xfrm>
                        <a:custGeom>
                          <a:avLst/>
                          <a:gdLst>
                            <a:gd name="connsiteX0" fmla="*/ 202407 w 771525"/>
                            <a:gd name="connsiteY0" fmla="*/ 1131094 h 1135856"/>
                            <a:gd name="connsiteX1" fmla="*/ 221457 w 771525"/>
                            <a:gd name="connsiteY1" fmla="*/ 1064419 h 1135856"/>
                            <a:gd name="connsiteX2" fmla="*/ 238125 w 771525"/>
                            <a:gd name="connsiteY2" fmla="*/ 1042987 h 1135856"/>
                            <a:gd name="connsiteX3" fmla="*/ 247650 w 771525"/>
                            <a:gd name="connsiteY3" fmla="*/ 1012031 h 1135856"/>
                            <a:gd name="connsiteX4" fmla="*/ 283369 w 771525"/>
                            <a:gd name="connsiteY4" fmla="*/ 985837 h 1135856"/>
                            <a:gd name="connsiteX5" fmla="*/ 319088 w 771525"/>
                            <a:gd name="connsiteY5" fmla="*/ 962025 h 1135856"/>
                            <a:gd name="connsiteX6" fmla="*/ 350044 w 771525"/>
                            <a:gd name="connsiteY6" fmla="*/ 928687 h 1135856"/>
                            <a:gd name="connsiteX7" fmla="*/ 354807 w 771525"/>
                            <a:gd name="connsiteY7" fmla="*/ 900112 h 1135856"/>
                            <a:gd name="connsiteX8" fmla="*/ 321469 w 771525"/>
                            <a:gd name="connsiteY8" fmla="*/ 854869 h 1135856"/>
                            <a:gd name="connsiteX9" fmla="*/ 323850 w 771525"/>
                            <a:gd name="connsiteY9" fmla="*/ 785812 h 1135856"/>
                            <a:gd name="connsiteX10" fmla="*/ 280988 w 771525"/>
                            <a:gd name="connsiteY10" fmla="*/ 735806 h 1135856"/>
                            <a:gd name="connsiteX11" fmla="*/ 288132 w 771525"/>
                            <a:gd name="connsiteY11" fmla="*/ 697706 h 1135856"/>
                            <a:gd name="connsiteX12" fmla="*/ 316707 w 771525"/>
                            <a:gd name="connsiteY12" fmla="*/ 681037 h 1135856"/>
                            <a:gd name="connsiteX13" fmla="*/ 330994 w 771525"/>
                            <a:gd name="connsiteY13" fmla="*/ 707231 h 1135856"/>
                            <a:gd name="connsiteX14" fmla="*/ 354807 w 771525"/>
                            <a:gd name="connsiteY14" fmla="*/ 726281 h 1135856"/>
                            <a:gd name="connsiteX15" fmla="*/ 369094 w 771525"/>
                            <a:gd name="connsiteY15" fmla="*/ 745331 h 1135856"/>
                            <a:gd name="connsiteX16" fmla="*/ 378619 w 771525"/>
                            <a:gd name="connsiteY16" fmla="*/ 781050 h 1135856"/>
                            <a:gd name="connsiteX17" fmla="*/ 395288 w 771525"/>
                            <a:gd name="connsiteY17" fmla="*/ 797719 h 1135856"/>
                            <a:gd name="connsiteX18" fmla="*/ 409575 w 771525"/>
                            <a:gd name="connsiteY18" fmla="*/ 792956 h 1135856"/>
                            <a:gd name="connsiteX19" fmla="*/ 426244 w 771525"/>
                            <a:gd name="connsiteY19" fmla="*/ 785812 h 1135856"/>
                            <a:gd name="connsiteX20" fmla="*/ 423863 w 771525"/>
                            <a:gd name="connsiteY20" fmla="*/ 676275 h 1135856"/>
                            <a:gd name="connsiteX21" fmla="*/ 409575 w 771525"/>
                            <a:gd name="connsiteY21" fmla="*/ 640556 h 1135856"/>
                            <a:gd name="connsiteX22" fmla="*/ 411957 w 771525"/>
                            <a:gd name="connsiteY22" fmla="*/ 614362 h 1135856"/>
                            <a:gd name="connsiteX23" fmla="*/ 426244 w 771525"/>
                            <a:gd name="connsiteY23" fmla="*/ 566737 h 1135856"/>
                            <a:gd name="connsiteX24" fmla="*/ 473869 w 771525"/>
                            <a:gd name="connsiteY24" fmla="*/ 566737 h 1135856"/>
                            <a:gd name="connsiteX25" fmla="*/ 488157 w 771525"/>
                            <a:gd name="connsiteY25" fmla="*/ 552450 h 1135856"/>
                            <a:gd name="connsiteX26" fmla="*/ 509588 w 771525"/>
                            <a:gd name="connsiteY26" fmla="*/ 502444 h 1135856"/>
                            <a:gd name="connsiteX27" fmla="*/ 604838 w 771525"/>
                            <a:gd name="connsiteY27" fmla="*/ 457200 h 1135856"/>
                            <a:gd name="connsiteX28" fmla="*/ 628650 w 771525"/>
                            <a:gd name="connsiteY28" fmla="*/ 447675 h 1135856"/>
                            <a:gd name="connsiteX29" fmla="*/ 638175 w 771525"/>
                            <a:gd name="connsiteY29" fmla="*/ 402431 h 1135856"/>
                            <a:gd name="connsiteX30" fmla="*/ 638175 w 771525"/>
                            <a:gd name="connsiteY30" fmla="*/ 361950 h 1135856"/>
                            <a:gd name="connsiteX31" fmla="*/ 640557 w 771525"/>
                            <a:gd name="connsiteY31" fmla="*/ 340519 h 1135856"/>
                            <a:gd name="connsiteX32" fmla="*/ 652463 w 771525"/>
                            <a:gd name="connsiteY32" fmla="*/ 333375 h 1135856"/>
                            <a:gd name="connsiteX33" fmla="*/ 742950 w 771525"/>
                            <a:gd name="connsiteY33" fmla="*/ 297656 h 1135856"/>
                            <a:gd name="connsiteX34" fmla="*/ 766763 w 771525"/>
                            <a:gd name="connsiteY34" fmla="*/ 280987 h 1135856"/>
                            <a:gd name="connsiteX35" fmla="*/ 754857 w 771525"/>
                            <a:gd name="connsiteY35" fmla="*/ 252412 h 1135856"/>
                            <a:gd name="connsiteX36" fmla="*/ 742950 w 771525"/>
                            <a:gd name="connsiteY36" fmla="*/ 221456 h 1135856"/>
                            <a:gd name="connsiteX37" fmla="*/ 771525 w 771525"/>
                            <a:gd name="connsiteY37" fmla="*/ 192881 h 1135856"/>
                            <a:gd name="connsiteX38" fmla="*/ 752475 w 771525"/>
                            <a:gd name="connsiteY38" fmla="*/ 161925 h 1135856"/>
                            <a:gd name="connsiteX39" fmla="*/ 752475 w 771525"/>
                            <a:gd name="connsiteY39" fmla="*/ 119062 h 1135856"/>
                            <a:gd name="connsiteX40" fmla="*/ 719138 w 771525"/>
                            <a:gd name="connsiteY40" fmla="*/ 85725 h 1135856"/>
                            <a:gd name="connsiteX41" fmla="*/ 671513 w 771525"/>
                            <a:gd name="connsiteY41" fmla="*/ 52387 h 1135856"/>
                            <a:gd name="connsiteX42" fmla="*/ 645319 w 771525"/>
                            <a:gd name="connsiteY42" fmla="*/ 35719 h 1135856"/>
                            <a:gd name="connsiteX43" fmla="*/ 642938 w 771525"/>
                            <a:gd name="connsiteY43" fmla="*/ 4762 h 1135856"/>
                            <a:gd name="connsiteX44" fmla="*/ 609600 w 771525"/>
                            <a:gd name="connsiteY44" fmla="*/ 0 h 1135856"/>
                            <a:gd name="connsiteX45" fmla="*/ 583407 w 771525"/>
                            <a:gd name="connsiteY45" fmla="*/ 23812 h 1135856"/>
                            <a:gd name="connsiteX46" fmla="*/ 564357 w 771525"/>
                            <a:gd name="connsiteY46" fmla="*/ 19050 h 1135856"/>
                            <a:gd name="connsiteX47" fmla="*/ 554832 w 771525"/>
                            <a:gd name="connsiteY47" fmla="*/ 42862 h 1135856"/>
                            <a:gd name="connsiteX48" fmla="*/ 509588 w 771525"/>
                            <a:gd name="connsiteY48" fmla="*/ 76200 h 1135856"/>
                            <a:gd name="connsiteX49" fmla="*/ 407194 w 771525"/>
                            <a:gd name="connsiteY49" fmla="*/ 114300 h 1135856"/>
                            <a:gd name="connsiteX50" fmla="*/ 381000 w 771525"/>
                            <a:gd name="connsiteY50" fmla="*/ 152400 h 1135856"/>
                            <a:gd name="connsiteX51" fmla="*/ 340519 w 771525"/>
                            <a:gd name="connsiteY51" fmla="*/ 140494 h 1135856"/>
                            <a:gd name="connsiteX52" fmla="*/ 245269 w 771525"/>
                            <a:gd name="connsiteY52" fmla="*/ 145256 h 1135856"/>
                            <a:gd name="connsiteX53" fmla="*/ 250032 w 771525"/>
                            <a:gd name="connsiteY53" fmla="*/ 154781 h 1135856"/>
                            <a:gd name="connsiteX54" fmla="*/ 309563 w 771525"/>
                            <a:gd name="connsiteY54" fmla="*/ 204787 h 1135856"/>
                            <a:gd name="connsiteX55" fmla="*/ 211932 w 771525"/>
                            <a:gd name="connsiteY55" fmla="*/ 328612 h 1135856"/>
                            <a:gd name="connsiteX56" fmla="*/ 173832 w 771525"/>
                            <a:gd name="connsiteY56" fmla="*/ 319087 h 1135856"/>
                            <a:gd name="connsiteX57" fmla="*/ 80963 w 771525"/>
                            <a:gd name="connsiteY57" fmla="*/ 452437 h 1135856"/>
                            <a:gd name="connsiteX58" fmla="*/ 97632 w 771525"/>
                            <a:gd name="connsiteY58" fmla="*/ 464344 h 1135856"/>
                            <a:gd name="connsiteX59" fmla="*/ 114300 w 771525"/>
                            <a:gd name="connsiteY59" fmla="*/ 504825 h 1135856"/>
                            <a:gd name="connsiteX60" fmla="*/ 92869 w 771525"/>
                            <a:gd name="connsiteY60" fmla="*/ 566737 h 1135856"/>
                            <a:gd name="connsiteX61" fmla="*/ 102394 w 771525"/>
                            <a:gd name="connsiteY61" fmla="*/ 640556 h 1135856"/>
                            <a:gd name="connsiteX62" fmla="*/ 73819 w 771525"/>
                            <a:gd name="connsiteY62" fmla="*/ 678656 h 1135856"/>
                            <a:gd name="connsiteX63" fmla="*/ 73819 w 771525"/>
                            <a:gd name="connsiteY63" fmla="*/ 704850 h 1135856"/>
                            <a:gd name="connsiteX64" fmla="*/ 61913 w 771525"/>
                            <a:gd name="connsiteY64" fmla="*/ 733425 h 1135856"/>
                            <a:gd name="connsiteX65" fmla="*/ 88107 w 771525"/>
                            <a:gd name="connsiteY65" fmla="*/ 762000 h 1135856"/>
                            <a:gd name="connsiteX66" fmla="*/ 135732 w 771525"/>
                            <a:gd name="connsiteY66" fmla="*/ 850106 h 1135856"/>
                            <a:gd name="connsiteX67" fmla="*/ 69057 w 771525"/>
                            <a:gd name="connsiteY67" fmla="*/ 876300 h 1135856"/>
                            <a:gd name="connsiteX68" fmla="*/ 45244 w 771525"/>
                            <a:gd name="connsiteY68" fmla="*/ 928687 h 1135856"/>
                            <a:gd name="connsiteX69" fmla="*/ 33338 w 771525"/>
                            <a:gd name="connsiteY69" fmla="*/ 983456 h 1135856"/>
                            <a:gd name="connsiteX70" fmla="*/ 2382 w 771525"/>
                            <a:gd name="connsiteY70" fmla="*/ 973931 h 1135856"/>
                            <a:gd name="connsiteX71" fmla="*/ 0 w 771525"/>
                            <a:gd name="connsiteY71" fmla="*/ 1021556 h 1135856"/>
                            <a:gd name="connsiteX72" fmla="*/ 16669 w 771525"/>
                            <a:gd name="connsiteY72" fmla="*/ 1031081 h 1135856"/>
                            <a:gd name="connsiteX73" fmla="*/ 57150 w 771525"/>
                            <a:gd name="connsiteY73" fmla="*/ 1040606 h 1135856"/>
                            <a:gd name="connsiteX74" fmla="*/ 85725 w 771525"/>
                            <a:gd name="connsiteY74" fmla="*/ 1054894 h 1135856"/>
                            <a:gd name="connsiteX75" fmla="*/ 102394 w 771525"/>
                            <a:gd name="connsiteY75" fmla="*/ 1109662 h 1135856"/>
                            <a:gd name="connsiteX76" fmla="*/ 130969 w 771525"/>
                            <a:gd name="connsiteY76" fmla="*/ 1135856 h 1135856"/>
                            <a:gd name="connsiteX77" fmla="*/ 202407 w 771525"/>
                            <a:gd name="connsiteY77" fmla="*/ 1131094 h 1135856"/>
                            <a:gd name="connsiteX0" fmla="*/ 202407 w 771525"/>
                            <a:gd name="connsiteY0" fmla="*/ 1131094 h 1135856"/>
                            <a:gd name="connsiteX1" fmla="*/ 221457 w 771525"/>
                            <a:gd name="connsiteY1" fmla="*/ 1064419 h 1135856"/>
                            <a:gd name="connsiteX2" fmla="*/ 238125 w 771525"/>
                            <a:gd name="connsiteY2" fmla="*/ 1042987 h 1135856"/>
                            <a:gd name="connsiteX3" fmla="*/ 247650 w 771525"/>
                            <a:gd name="connsiteY3" fmla="*/ 1012031 h 1135856"/>
                            <a:gd name="connsiteX4" fmla="*/ 283369 w 771525"/>
                            <a:gd name="connsiteY4" fmla="*/ 985837 h 1135856"/>
                            <a:gd name="connsiteX5" fmla="*/ 319088 w 771525"/>
                            <a:gd name="connsiteY5" fmla="*/ 962025 h 1135856"/>
                            <a:gd name="connsiteX6" fmla="*/ 350044 w 771525"/>
                            <a:gd name="connsiteY6" fmla="*/ 928687 h 1135856"/>
                            <a:gd name="connsiteX7" fmla="*/ 354807 w 771525"/>
                            <a:gd name="connsiteY7" fmla="*/ 900112 h 1135856"/>
                            <a:gd name="connsiteX8" fmla="*/ 321469 w 771525"/>
                            <a:gd name="connsiteY8" fmla="*/ 854869 h 1135856"/>
                            <a:gd name="connsiteX9" fmla="*/ 323850 w 771525"/>
                            <a:gd name="connsiteY9" fmla="*/ 785812 h 1135856"/>
                            <a:gd name="connsiteX10" fmla="*/ 280988 w 771525"/>
                            <a:gd name="connsiteY10" fmla="*/ 735806 h 1135856"/>
                            <a:gd name="connsiteX11" fmla="*/ 288132 w 771525"/>
                            <a:gd name="connsiteY11" fmla="*/ 697706 h 1135856"/>
                            <a:gd name="connsiteX12" fmla="*/ 316707 w 771525"/>
                            <a:gd name="connsiteY12" fmla="*/ 681037 h 1135856"/>
                            <a:gd name="connsiteX13" fmla="*/ 330994 w 771525"/>
                            <a:gd name="connsiteY13" fmla="*/ 707231 h 1135856"/>
                            <a:gd name="connsiteX14" fmla="*/ 354807 w 771525"/>
                            <a:gd name="connsiteY14" fmla="*/ 726281 h 1135856"/>
                            <a:gd name="connsiteX15" fmla="*/ 369094 w 771525"/>
                            <a:gd name="connsiteY15" fmla="*/ 745331 h 1135856"/>
                            <a:gd name="connsiteX16" fmla="*/ 378619 w 771525"/>
                            <a:gd name="connsiteY16" fmla="*/ 781050 h 1135856"/>
                            <a:gd name="connsiteX17" fmla="*/ 395288 w 771525"/>
                            <a:gd name="connsiteY17" fmla="*/ 797719 h 1135856"/>
                            <a:gd name="connsiteX18" fmla="*/ 409575 w 771525"/>
                            <a:gd name="connsiteY18" fmla="*/ 792956 h 1135856"/>
                            <a:gd name="connsiteX19" fmla="*/ 426244 w 771525"/>
                            <a:gd name="connsiteY19" fmla="*/ 785812 h 1135856"/>
                            <a:gd name="connsiteX20" fmla="*/ 423863 w 771525"/>
                            <a:gd name="connsiteY20" fmla="*/ 676275 h 1135856"/>
                            <a:gd name="connsiteX21" fmla="*/ 409575 w 771525"/>
                            <a:gd name="connsiteY21" fmla="*/ 640556 h 1135856"/>
                            <a:gd name="connsiteX22" fmla="*/ 411957 w 771525"/>
                            <a:gd name="connsiteY22" fmla="*/ 614362 h 1135856"/>
                            <a:gd name="connsiteX23" fmla="*/ 426244 w 771525"/>
                            <a:gd name="connsiteY23" fmla="*/ 566737 h 1135856"/>
                            <a:gd name="connsiteX24" fmla="*/ 473869 w 771525"/>
                            <a:gd name="connsiteY24" fmla="*/ 566737 h 1135856"/>
                            <a:gd name="connsiteX25" fmla="*/ 488157 w 771525"/>
                            <a:gd name="connsiteY25" fmla="*/ 552450 h 1135856"/>
                            <a:gd name="connsiteX26" fmla="*/ 509588 w 771525"/>
                            <a:gd name="connsiteY26" fmla="*/ 502444 h 1135856"/>
                            <a:gd name="connsiteX27" fmla="*/ 604838 w 771525"/>
                            <a:gd name="connsiteY27" fmla="*/ 457200 h 1135856"/>
                            <a:gd name="connsiteX28" fmla="*/ 628650 w 771525"/>
                            <a:gd name="connsiteY28" fmla="*/ 447675 h 1135856"/>
                            <a:gd name="connsiteX29" fmla="*/ 638175 w 771525"/>
                            <a:gd name="connsiteY29" fmla="*/ 402431 h 1135856"/>
                            <a:gd name="connsiteX30" fmla="*/ 638175 w 771525"/>
                            <a:gd name="connsiteY30" fmla="*/ 361950 h 1135856"/>
                            <a:gd name="connsiteX31" fmla="*/ 640557 w 771525"/>
                            <a:gd name="connsiteY31" fmla="*/ 340519 h 1135856"/>
                            <a:gd name="connsiteX32" fmla="*/ 652463 w 771525"/>
                            <a:gd name="connsiteY32" fmla="*/ 333375 h 1135856"/>
                            <a:gd name="connsiteX33" fmla="*/ 742950 w 771525"/>
                            <a:gd name="connsiteY33" fmla="*/ 297656 h 1135856"/>
                            <a:gd name="connsiteX34" fmla="*/ 766763 w 771525"/>
                            <a:gd name="connsiteY34" fmla="*/ 280987 h 1135856"/>
                            <a:gd name="connsiteX35" fmla="*/ 754857 w 771525"/>
                            <a:gd name="connsiteY35" fmla="*/ 252412 h 1135856"/>
                            <a:gd name="connsiteX36" fmla="*/ 742950 w 771525"/>
                            <a:gd name="connsiteY36" fmla="*/ 221456 h 1135856"/>
                            <a:gd name="connsiteX37" fmla="*/ 771525 w 771525"/>
                            <a:gd name="connsiteY37" fmla="*/ 192881 h 1135856"/>
                            <a:gd name="connsiteX38" fmla="*/ 752475 w 771525"/>
                            <a:gd name="connsiteY38" fmla="*/ 161925 h 1135856"/>
                            <a:gd name="connsiteX39" fmla="*/ 752475 w 771525"/>
                            <a:gd name="connsiteY39" fmla="*/ 119062 h 1135856"/>
                            <a:gd name="connsiteX40" fmla="*/ 719138 w 771525"/>
                            <a:gd name="connsiteY40" fmla="*/ 85725 h 1135856"/>
                            <a:gd name="connsiteX41" fmla="*/ 671513 w 771525"/>
                            <a:gd name="connsiteY41" fmla="*/ 52387 h 1135856"/>
                            <a:gd name="connsiteX42" fmla="*/ 645319 w 771525"/>
                            <a:gd name="connsiteY42" fmla="*/ 35719 h 1135856"/>
                            <a:gd name="connsiteX43" fmla="*/ 642938 w 771525"/>
                            <a:gd name="connsiteY43" fmla="*/ 4762 h 1135856"/>
                            <a:gd name="connsiteX44" fmla="*/ 609600 w 771525"/>
                            <a:gd name="connsiteY44" fmla="*/ 0 h 1135856"/>
                            <a:gd name="connsiteX45" fmla="*/ 583407 w 771525"/>
                            <a:gd name="connsiteY45" fmla="*/ 23812 h 1135856"/>
                            <a:gd name="connsiteX46" fmla="*/ 564357 w 771525"/>
                            <a:gd name="connsiteY46" fmla="*/ 19050 h 1135856"/>
                            <a:gd name="connsiteX47" fmla="*/ 554832 w 771525"/>
                            <a:gd name="connsiteY47" fmla="*/ 42862 h 1135856"/>
                            <a:gd name="connsiteX48" fmla="*/ 509588 w 771525"/>
                            <a:gd name="connsiteY48" fmla="*/ 76200 h 1135856"/>
                            <a:gd name="connsiteX49" fmla="*/ 407194 w 771525"/>
                            <a:gd name="connsiteY49" fmla="*/ 114300 h 1135856"/>
                            <a:gd name="connsiteX50" fmla="*/ 381000 w 771525"/>
                            <a:gd name="connsiteY50" fmla="*/ 152400 h 1135856"/>
                            <a:gd name="connsiteX51" fmla="*/ 340519 w 771525"/>
                            <a:gd name="connsiteY51" fmla="*/ 140494 h 1135856"/>
                            <a:gd name="connsiteX52" fmla="*/ 245269 w 771525"/>
                            <a:gd name="connsiteY52" fmla="*/ 145256 h 1135856"/>
                            <a:gd name="connsiteX53" fmla="*/ 250032 w 771525"/>
                            <a:gd name="connsiteY53" fmla="*/ 154781 h 1135856"/>
                            <a:gd name="connsiteX54" fmla="*/ 309563 w 771525"/>
                            <a:gd name="connsiteY54" fmla="*/ 204787 h 1135856"/>
                            <a:gd name="connsiteX55" fmla="*/ 211932 w 771525"/>
                            <a:gd name="connsiteY55" fmla="*/ 328612 h 1135856"/>
                            <a:gd name="connsiteX56" fmla="*/ 173832 w 771525"/>
                            <a:gd name="connsiteY56" fmla="*/ 319087 h 1135856"/>
                            <a:gd name="connsiteX57" fmla="*/ 80963 w 771525"/>
                            <a:gd name="connsiteY57" fmla="*/ 452437 h 1135856"/>
                            <a:gd name="connsiteX58" fmla="*/ 97632 w 771525"/>
                            <a:gd name="connsiteY58" fmla="*/ 464344 h 1135856"/>
                            <a:gd name="connsiteX59" fmla="*/ 114300 w 771525"/>
                            <a:gd name="connsiteY59" fmla="*/ 504825 h 1135856"/>
                            <a:gd name="connsiteX60" fmla="*/ 92869 w 771525"/>
                            <a:gd name="connsiteY60" fmla="*/ 566737 h 1135856"/>
                            <a:gd name="connsiteX61" fmla="*/ 102394 w 771525"/>
                            <a:gd name="connsiteY61" fmla="*/ 640556 h 1135856"/>
                            <a:gd name="connsiteX62" fmla="*/ 73819 w 771525"/>
                            <a:gd name="connsiteY62" fmla="*/ 678656 h 1135856"/>
                            <a:gd name="connsiteX63" fmla="*/ 73819 w 771525"/>
                            <a:gd name="connsiteY63" fmla="*/ 704850 h 1135856"/>
                            <a:gd name="connsiteX64" fmla="*/ 61913 w 771525"/>
                            <a:gd name="connsiteY64" fmla="*/ 733425 h 1135856"/>
                            <a:gd name="connsiteX65" fmla="*/ 88107 w 771525"/>
                            <a:gd name="connsiteY65" fmla="*/ 762000 h 1135856"/>
                            <a:gd name="connsiteX66" fmla="*/ 135732 w 771525"/>
                            <a:gd name="connsiteY66" fmla="*/ 850106 h 1135856"/>
                            <a:gd name="connsiteX67" fmla="*/ 69057 w 771525"/>
                            <a:gd name="connsiteY67" fmla="*/ 876300 h 1135856"/>
                            <a:gd name="connsiteX68" fmla="*/ 45244 w 771525"/>
                            <a:gd name="connsiteY68" fmla="*/ 928687 h 1135856"/>
                            <a:gd name="connsiteX69" fmla="*/ 33338 w 771525"/>
                            <a:gd name="connsiteY69" fmla="*/ 983456 h 1135856"/>
                            <a:gd name="connsiteX70" fmla="*/ 2382 w 771525"/>
                            <a:gd name="connsiteY70" fmla="*/ 973931 h 1135856"/>
                            <a:gd name="connsiteX71" fmla="*/ 0 w 771525"/>
                            <a:gd name="connsiteY71" fmla="*/ 1021556 h 1135856"/>
                            <a:gd name="connsiteX72" fmla="*/ 16669 w 771525"/>
                            <a:gd name="connsiteY72" fmla="*/ 1031081 h 1135856"/>
                            <a:gd name="connsiteX73" fmla="*/ 57150 w 771525"/>
                            <a:gd name="connsiteY73" fmla="*/ 1040606 h 1135856"/>
                            <a:gd name="connsiteX74" fmla="*/ 85725 w 771525"/>
                            <a:gd name="connsiteY74" fmla="*/ 1054894 h 1135856"/>
                            <a:gd name="connsiteX75" fmla="*/ 102394 w 771525"/>
                            <a:gd name="connsiteY75" fmla="*/ 1109662 h 1135856"/>
                            <a:gd name="connsiteX76" fmla="*/ 130969 w 771525"/>
                            <a:gd name="connsiteY76" fmla="*/ 1135856 h 1135856"/>
                            <a:gd name="connsiteX77" fmla="*/ 157163 w 771525"/>
                            <a:gd name="connsiteY77" fmla="*/ 1135856 h 1135856"/>
                            <a:gd name="connsiteX78" fmla="*/ 202407 w 771525"/>
                            <a:gd name="connsiteY78" fmla="*/ 1131094 h 1135856"/>
                            <a:gd name="connsiteX0" fmla="*/ 202407 w 771525"/>
                            <a:gd name="connsiteY0" fmla="*/ 1131094 h 1164431"/>
                            <a:gd name="connsiteX1" fmla="*/ 221457 w 771525"/>
                            <a:gd name="connsiteY1" fmla="*/ 1064419 h 1164431"/>
                            <a:gd name="connsiteX2" fmla="*/ 238125 w 771525"/>
                            <a:gd name="connsiteY2" fmla="*/ 1042987 h 1164431"/>
                            <a:gd name="connsiteX3" fmla="*/ 247650 w 771525"/>
                            <a:gd name="connsiteY3" fmla="*/ 1012031 h 1164431"/>
                            <a:gd name="connsiteX4" fmla="*/ 283369 w 771525"/>
                            <a:gd name="connsiteY4" fmla="*/ 985837 h 1164431"/>
                            <a:gd name="connsiteX5" fmla="*/ 319088 w 771525"/>
                            <a:gd name="connsiteY5" fmla="*/ 962025 h 1164431"/>
                            <a:gd name="connsiteX6" fmla="*/ 350044 w 771525"/>
                            <a:gd name="connsiteY6" fmla="*/ 928687 h 1164431"/>
                            <a:gd name="connsiteX7" fmla="*/ 354807 w 771525"/>
                            <a:gd name="connsiteY7" fmla="*/ 900112 h 1164431"/>
                            <a:gd name="connsiteX8" fmla="*/ 321469 w 771525"/>
                            <a:gd name="connsiteY8" fmla="*/ 854869 h 1164431"/>
                            <a:gd name="connsiteX9" fmla="*/ 323850 w 771525"/>
                            <a:gd name="connsiteY9" fmla="*/ 785812 h 1164431"/>
                            <a:gd name="connsiteX10" fmla="*/ 280988 w 771525"/>
                            <a:gd name="connsiteY10" fmla="*/ 735806 h 1164431"/>
                            <a:gd name="connsiteX11" fmla="*/ 288132 w 771525"/>
                            <a:gd name="connsiteY11" fmla="*/ 697706 h 1164431"/>
                            <a:gd name="connsiteX12" fmla="*/ 316707 w 771525"/>
                            <a:gd name="connsiteY12" fmla="*/ 681037 h 1164431"/>
                            <a:gd name="connsiteX13" fmla="*/ 330994 w 771525"/>
                            <a:gd name="connsiteY13" fmla="*/ 707231 h 1164431"/>
                            <a:gd name="connsiteX14" fmla="*/ 354807 w 771525"/>
                            <a:gd name="connsiteY14" fmla="*/ 726281 h 1164431"/>
                            <a:gd name="connsiteX15" fmla="*/ 369094 w 771525"/>
                            <a:gd name="connsiteY15" fmla="*/ 745331 h 1164431"/>
                            <a:gd name="connsiteX16" fmla="*/ 378619 w 771525"/>
                            <a:gd name="connsiteY16" fmla="*/ 781050 h 1164431"/>
                            <a:gd name="connsiteX17" fmla="*/ 395288 w 771525"/>
                            <a:gd name="connsiteY17" fmla="*/ 797719 h 1164431"/>
                            <a:gd name="connsiteX18" fmla="*/ 409575 w 771525"/>
                            <a:gd name="connsiteY18" fmla="*/ 792956 h 1164431"/>
                            <a:gd name="connsiteX19" fmla="*/ 426244 w 771525"/>
                            <a:gd name="connsiteY19" fmla="*/ 785812 h 1164431"/>
                            <a:gd name="connsiteX20" fmla="*/ 423863 w 771525"/>
                            <a:gd name="connsiteY20" fmla="*/ 676275 h 1164431"/>
                            <a:gd name="connsiteX21" fmla="*/ 409575 w 771525"/>
                            <a:gd name="connsiteY21" fmla="*/ 640556 h 1164431"/>
                            <a:gd name="connsiteX22" fmla="*/ 411957 w 771525"/>
                            <a:gd name="connsiteY22" fmla="*/ 614362 h 1164431"/>
                            <a:gd name="connsiteX23" fmla="*/ 426244 w 771525"/>
                            <a:gd name="connsiteY23" fmla="*/ 566737 h 1164431"/>
                            <a:gd name="connsiteX24" fmla="*/ 473869 w 771525"/>
                            <a:gd name="connsiteY24" fmla="*/ 566737 h 1164431"/>
                            <a:gd name="connsiteX25" fmla="*/ 488157 w 771525"/>
                            <a:gd name="connsiteY25" fmla="*/ 552450 h 1164431"/>
                            <a:gd name="connsiteX26" fmla="*/ 509588 w 771525"/>
                            <a:gd name="connsiteY26" fmla="*/ 502444 h 1164431"/>
                            <a:gd name="connsiteX27" fmla="*/ 604838 w 771525"/>
                            <a:gd name="connsiteY27" fmla="*/ 457200 h 1164431"/>
                            <a:gd name="connsiteX28" fmla="*/ 628650 w 771525"/>
                            <a:gd name="connsiteY28" fmla="*/ 447675 h 1164431"/>
                            <a:gd name="connsiteX29" fmla="*/ 638175 w 771525"/>
                            <a:gd name="connsiteY29" fmla="*/ 402431 h 1164431"/>
                            <a:gd name="connsiteX30" fmla="*/ 638175 w 771525"/>
                            <a:gd name="connsiteY30" fmla="*/ 361950 h 1164431"/>
                            <a:gd name="connsiteX31" fmla="*/ 640557 w 771525"/>
                            <a:gd name="connsiteY31" fmla="*/ 340519 h 1164431"/>
                            <a:gd name="connsiteX32" fmla="*/ 652463 w 771525"/>
                            <a:gd name="connsiteY32" fmla="*/ 333375 h 1164431"/>
                            <a:gd name="connsiteX33" fmla="*/ 742950 w 771525"/>
                            <a:gd name="connsiteY33" fmla="*/ 297656 h 1164431"/>
                            <a:gd name="connsiteX34" fmla="*/ 766763 w 771525"/>
                            <a:gd name="connsiteY34" fmla="*/ 280987 h 1164431"/>
                            <a:gd name="connsiteX35" fmla="*/ 754857 w 771525"/>
                            <a:gd name="connsiteY35" fmla="*/ 252412 h 1164431"/>
                            <a:gd name="connsiteX36" fmla="*/ 742950 w 771525"/>
                            <a:gd name="connsiteY36" fmla="*/ 221456 h 1164431"/>
                            <a:gd name="connsiteX37" fmla="*/ 771525 w 771525"/>
                            <a:gd name="connsiteY37" fmla="*/ 192881 h 1164431"/>
                            <a:gd name="connsiteX38" fmla="*/ 752475 w 771525"/>
                            <a:gd name="connsiteY38" fmla="*/ 161925 h 1164431"/>
                            <a:gd name="connsiteX39" fmla="*/ 752475 w 771525"/>
                            <a:gd name="connsiteY39" fmla="*/ 119062 h 1164431"/>
                            <a:gd name="connsiteX40" fmla="*/ 719138 w 771525"/>
                            <a:gd name="connsiteY40" fmla="*/ 85725 h 1164431"/>
                            <a:gd name="connsiteX41" fmla="*/ 671513 w 771525"/>
                            <a:gd name="connsiteY41" fmla="*/ 52387 h 1164431"/>
                            <a:gd name="connsiteX42" fmla="*/ 645319 w 771525"/>
                            <a:gd name="connsiteY42" fmla="*/ 35719 h 1164431"/>
                            <a:gd name="connsiteX43" fmla="*/ 642938 w 771525"/>
                            <a:gd name="connsiteY43" fmla="*/ 4762 h 1164431"/>
                            <a:gd name="connsiteX44" fmla="*/ 609600 w 771525"/>
                            <a:gd name="connsiteY44" fmla="*/ 0 h 1164431"/>
                            <a:gd name="connsiteX45" fmla="*/ 583407 w 771525"/>
                            <a:gd name="connsiteY45" fmla="*/ 23812 h 1164431"/>
                            <a:gd name="connsiteX46" fmla="*/ 564357 w 771525"/>
                            <a:gd name="connsiteY46" fmla="*/ 19050 h 1164431"/>
                            <a:gd name="connsiteX47" fmla="*/ 554832 w 771525"/>
                            <a:gd name="connsiteY47" fmla="*/ 42862 h 1164431"/>
                            <a:gd name="connsiteX48" fmla="*/ 509588 w 771525"/>
                            <a:gd name="connsiteY48" fmla="*/ 76200 h 1164431"/>
                            <a:gd name="connsiteX49" fmla="*/ 407194 w 771525"/>
                            <a:gd name="connsiteY49" fmla="*/ 114300 h 1164431"/>
                            <a:gd name="connsiteX50" fmla="*/ 381000 w 771525"/>
                            <a:gd name="connsiteY50" fmla="*/ 152400 h 1164431"/>
                            <a:gd name="connsiteX51" fmla="*/ 340519 w 771525"/>
                            <a:gd name="connsiteY51" fmla="*/ 140494 h 1164431"/>
                            <a:gd name="connsiteX52" fmla="*/ 245269 w 771525"/>
                            <a:gd name="connsiteY52" fmla="*/ 145256 h 1164431"/>
                            <a:gd name="connsiteX53" fmla="*/ 250032 w 771525"/>
                            <a:gd name="connsiteY53" fmla="*/ 154781 h 1164431"/>
                            <a:gd name="connsiteX54" fmla="*/ 309563 w 771525"/>
                            <a:gd name="connsiteY54" fmla="*/ 204787 h 1164431"/>
                            <a:gd name="connsiteX55" fmla="*/ 211932 w 771525"/>
                            <a:gd name="connsiteY55" fmla="*/ 328612 h 1164431"/>
                            <a:gd name="connsiteX56" fmla="*/ 173832 w 771525"/>
                            <a:gd name="connsiteY56" fmla="*/ 319087 h 1164431"/>
                            <a:gd name="connsiteX57" fmla="*/ 80963 w 771525"/>
                            <a:gd name="connsiteY57" fmla="*/ 452437 h 1164431"/>
                            <a:gd name="connsiteX58" fmla="*/ 97632 w 771525"/>
                            <a:gd name="connsiteY58" fmla="*/ 464344 h 1164431"/>
                            <a:gd name="connsiteX59" fmla="*/ 114300 w 771525"/>
                            <a:gd name="connsiteY59" fmla="*/ 504825 h 1164431"/>
                            <a:gd name="connsiteX60" fmla="*/ 92869 w 771525"/>
                            <a:gd name="connsiteY60" fmla="*/ 566737 h 1164431"/>
                            <a:gd name="connsiteX61" fmla="*/ 102394 w 771525"/>
                            <a:gd name="connsiteY61" fmla="*/ 640556 h 1164431"/>
                            <a:gd name="connsiteX62" fmla="*/ 73819 w 771525"/>
                            <a:gd name="connsiteY62" fmla="*/ 678656 h 1164431"/>
                            <a:gd name="connsiteX63" fmla="*/ 73819 w 771525"/>
                            <a:gd name="connsiteY63" fmla="*/ 704850 h 1164431"/>
                            <a:gd name="connsiteX64" fmla="*/ 61913 w 771525"/>
                            <a:gd name="connsiteY64" fmla="*/ 733425 h 1164431"/>
                            <a:gd name="connsiteX65" fmla="*/ 88107 w 771525"/>
                            <a:gd name="connsiteY65" fmla="*/ 762000 h 1164431"/>
                            <a:gd name="connsiteX66" fmla="*/ 135732 w 771525"/>
                            <a:gd name="connsiteY66" fmla="*/ 850106 h 1164431"/>
                            <a:gd name="connsiteX67" fmla="*/ 69057 w 771525"/>
                            <a:gd name="connsiteY67" fmla="*/ 876300 h 1164431"/>
                            <a:gd name="connsiteX68" fmla="*/ 45244 w 771525"/>
                            <a:gd name="connsiteY68" fmla="*/ 928687 h 1164431"/>
                            <a:gd name="connsiteX69" fmla="*/ 33338 w 771525"/>
                            <a:gd name="connsiteY69" fmla="*/ 983456 h 1164431"/>
                            <a:gd name="connsiteX70" fmla="*/ 2382 w 771525"/>
                            <a:gd name="connsiteY70" fmla="*/ 973931 h 1164431"/>
                            <a:gd name="connsiteX71" fmla="*/ 0 w 771525"/>
                            <a:gd name="connsiteY71" fmla="*/ 1021556 h 1164431"/>
                            <a:gd name="connsiteX72" fmla="*/ 16669 w 771525"/>
                            <a:gd name="connsiteY72" fmla="*/ 1031081 h 1164431"/>
                            <a:gd name="connsiteX73" fmla="*/ 57150 w 771525"/>
                            <a:gd name="connsiteY73" fmla="*/ 1040606 h 1164431"/>
                            <a:gd name="connsiteX74" fmla="*/ 85725 w 771525"/>
                            <a:gd name="connsiteY74" fmla="*/ 1054894 h 1164431"/>
                            <a:gd name="connsiteX75" fmla="*/ 102394 w 771525"/>
                            <a:gd name="connsiteY75" fmla="*/ 1109662 h 1164431"/>
                            <a:gd name="connsiteX76" fmla="*/ 130969 w 771525"/>
                            <a:gd name="connsiteY76" fmla="*/ 1135856 h 1164431"/>
                            <a:gd name="connsiteX77" fmla="*/ 157163 w 771525"/>
                            <a:gd name="connsiteY77" fmla="*/ 1164431 h 1164431"/>
                            <a:gd name="connsiteX78" fmla="*/ 202407 w 771525"/>
                            <a:gd name="connsiteY78" fmla="*/ 1131094 h 1164431"/>
                            <a:gd name="connsiteX0" fmla="*/ 202407 w 771525"/>
                            <a:gd name="connsiteY0" fmla="*/ 1131094 h 1164431"/>
                            <a:gd name="connsiteX1" fmla="*/ 221457 w 771525"/>
                            <a:gd name="connsiteY1" fmla="*/ 1064419 h 1164431"/>
                            <a:gd name="connsiteX2" fmla="*/ 238125 w 771525"/>
                            <a:gd name="connsiteY2" fmla="*/ 1042987 h 1164431"/>
                            <a:gd name="connsiteX3" fmla="*/ 247650 w 771525"/>
                            <a:gd name="connsiteY3" fmla="*/ 1012031 h 1164431"/>
                            <a:gd name="connsiteX4" fmla="*/ 283369 w 771525"/>
                            <a:gd name="connsiteY4" fmla="*/ 985837 h 1164431"/>
                            <a:gd name="connsiteX5" fmla="*/ 319088 w 771525"/>
                            <a:gd name="connsiteY5" fmla="*/ 962025 h 1164431"/>
                            <a:gd name="connsiteX6" fmla="*/ 350044 w 771525"/>
                            <a:gd name="connsiteY6" fmla="*/ 928687 h 1164431"/>
                            <a:gd name="connsiteX7" fmla="*/ 354807 w 771525"/>
                            <a:gd name="connsiteY7" fmla="*/ 900112 h 1164431"/>
                            <a:gd name="connsiteX8" fmla="*/ 321469 w 771525"/>
                            <a:gd name="connsiteY8" fmla="*/ 854869 h 1164431"/>
                            <a:gd name="connsiteX9" fmla="*/ 323850 w 771525"/>
                            <a:gd name="connsiteY9" fmla="*/ 785812 h 1164431"/>
                            <a:gd name="connsiteX10" fmla="*/ 280988 w 771525"/>
                            <a:gd name="connsiteY10" fmla="*/ 735806 h 1164431"/>
                            <a:gd name="connsiteX11" fmla="*/ 288132 w 771525"/>
                            <a:gd name="connsiteY11" fmla="*/ 697706 h 1164431"/>
                            <a:gd name="connsiteX12" fmla="*/ 316707 w 771525"/>
                            <a:gd name="connsiteY12" fmla="*/ 681037 h 1164431"/>
                            <a:gd name="connsiteX13" fmla="*/ 330994 w 771525"/>
                            <a:gd name="connsiteY13" fmla="*/ 707231 h 1164431"/>
                            <a:gd name="connsiteX14" fmla="*/ 354807 w 771525"/>
                            <a:gd name="connsiteY14" fmla="*/ 726281 h 1164431"/>
                            <a:gd name="connsiteX15" fmla="*/ 369094 w 771525"/>
                            <a:gd name="connsiteY15" fmla="*/ 745331 h 1164431"/>
                            <a:gd name="connsiteX16" fmla="*/ 378619 w 771525"/>
                            <a:gd name="connsiteY16" fmla="*/ 781050 h 1164431"/>
                            <a:gd name="connsiteX17" fmla="*/ 395288 w 771525"/>
                            <a:gd name="connsiteY17" fmla="*/ 797719 h 1164431"/>
                            <a:gd name="connsiteX18" fmla="*/ 409575 w 771525"/>
                            <a:gd name="connsiteY18" fmla="*/ 792956 h 1164431"/>
                            <a:gd name="connsiteX19" fmla="*/ 426244 w 771525"/>
                            <a:gd name="connsiteY19" fmla="*/ 785812 h 1164431"/>
                            <a:gd name="connsiteX20" fmla="*/ 423863 w 771525"/>
                            <a:gd name="connsiteY20" fmla="*/ 676275 h 1164431"/>
                            <a:gd name="connsiteX21" fmla="*/ 409575 w 771525"/>
                            <a:gd name="connsiteY21" fmla="*/ 640556 h 1164431"/>
                            <a:gd name="connsiteX22" fmla="*/ 411957 w 771525"/>
                            <a:gd name="connsiteY22" fmla="*/ 614362 h 1164431"/>
                            <a:gd name="connsiteX23" fmla="*/ 426244 w 771525"/>
                            <a:gd name="connsiteY23" fmla="*/ 566737 h 1164431"/>
                            <a:gd name="connsiteX24" fmla="*/ 473869 w 771525"/>
                            <a:gd name="connsiteY24" fmla="*/ 566737 h 1164431"/>
                            <a:gd name="connsiteX25" fmla="*/ 488157 w 771525"/>
                            <a:gd name="connsiteY25" fmla="*/ 552450 h 1164431"/>
                            <a:gd name="connsiteX26" fmla="*/ 509588 w 771525"/>
                            <a:gd name="connsiteY26" fmla="*/ 502444 h 1164431"/>
                            <a:gd name="connsiteX27" fmla="*/ 604838 w 771525"/>
                            <a:gd name="connsiteY27" fmla="*/ 457200 h 1164431"/>
                            <a:gd name="connsiteX28" fmla="*/ 628650 w 771525"/>
                            <a:gd name="connsiteY28" fmla="*/ 447675 h 1164431"/>
                            <a:gd name="connsiteX29" fmla="*/ 638175 w 771525"/>
                            <a:gd name="connsiteY29" fmla="*/ 402431 h 1164431"/>
                            <a:gd name="connsiteX30" fmla="*/ 638175 w 771525"/>
                            <a:gd name="connsiteY30" fmla="*/ 361950 h 1164431"/>
                            <a:gd name="connsiteX31" fmla="*/ 640557 w 771525"/>
                            <a:gd name="connsiteY31" fmla="*/ 340519 h 1164431"/>
                            <a:gd name="connsiteX32" fmla="*/ 652463 w 771525"/>
                            <a:gd name="connsiteY32" fmla="*/ 333375 h 1164431"/>
                            <a:gd name="connsiteX33" fmla="*/ 742950 w 771525"/>
                            <a:gd name="connsiteY33" fmla="*/ 297656 h 1164431"/>
                            <a:gd name="connsiteX34" fmla="*/ 766763 w 771525"/>
                            <a:gd name="connsiteY34" fmla="*/ 280987 h 1164431"/>
                            <a:gd name="connsiteX35" fmla="*/ 754857 w 771525"/>
                            <a:gd name="connsiteY35" fmla="*/ 252412 h 1164431"/>
                            <a:gd name="connsiteX36" fmla="*/ 742950 w 771525"/>
                            <a:gd name="connsiteY36" fmla="*/ 221456 h 1164431"/>
                            <a:gd name="connsiteX37" fmla="*/ 771525 w 771525"/>
                            <a:gd name="connsiteY37" fmla="*/ 192881 h 1164431"/>
                            <a:gd name="connsiteX38" fmla="*/ 752475 w 771525"/>
                            <a:gd name="connsiteY38" fmla="*/ 161925 h 1164431"/>
                            <a:gd name="connsiteX39" fmla="*/ 752475 w 771525"/>
                            <a:gd name="connsiteY39" fmla="*/ 119062 h 1164431"/>
                            <a:gd name="connsiteX40" fmla="*/ 719138 w 771525"/>
                            <a:gd name="connsiteY40" fmla="*/ 85725 h 1164431"/>
                            <a:gd name="connsiteX41" fmla="*/ 671513 w 771525"/>
                            <a:gd name="connsiteY41" fmla="*/ 52387 h 1164431"/>
                            <a:gd name="connsiteX42" fmla="*/ 645319 w 771525"/>
                            <a:gd name="connsiteY42" fmla="*/ 35719 h 1164431"/>
                            <a:gd name="connsiteX43" fmla="*/ 642938 w 771525"/>
                            <a:gd name="connsiteY43" fmla="*/ 4762 h 1164431"/>
                            <a:gd name="connsiteX44" fmla="*/ 609600 w 771525"/>
                            <a:gd name="connsiteY44" fmla="*/ 0 h 1164431"/>
                            <a:gd name="connsiteX45" fmla="*/ 583407 w 771525"/>
                            <a:gd name="connsiteY45" fmla="*/ 23812 h 1164431"/>
                            <a:gd name="connsiteX46" fmla="*/ 564357 w 771525"/>
                            <a:gd name="connsiteY46" fmla="*/ 19050 h 1164431"/>
                            <a:gd name="connsiteX47" fmla="*/ 554832 w 771525"/>
                            <a:gd name="connsiteY47" fmla="*/ 42862 h 1164431"/>
                            <a:gd name="connsiteX48" fmla="*/ 509588 w 771525"/>
                            <a:gd name="connsiteY48" fmla="*/ 76200 h 1164431"/>
                            <a:gd name="connsiteX49" fmla="*/ 407194 w 771525"/>
                            <a:gd name="connsiteY49" fmla="*/ 114300 h 1164431"/>
                            <a:gd name="connsiteX50" fmla="*/ 381000 w 771525"/>
                            <a:gd name="connsiteY50" fmla="*/ 152400 h 1164431"/>
                            <a:gd name="connsiteX51" fmla="*/ 340519 w 771525"/>
                            <a:gd name="connsiteY51" fmla="*/ 140494 h 1164431"/>
                            <a:gd name="connsiteX52" fmla="*/ 245269 w 771525"/>
                            <a:gd name="connsiteY52" fmla="*/ 145256 h 1164431"/>
                            <a:gd name="connsiteX53" fmla="*/ 250032 w 771525"/>
                            <a:gd name="connsiteY53" fmla="*/ 154781 h 1164431"/>
                            <a:gd name="connsiteX54" fmla="*/ 309563 w 771525"/>
                            <a:gd name="connsiteY54" fmla="*/ 204787 h 1164431"/>
                            <a:gd name="connsiteX55" fmla="*/ 211932 w 771525"/>
                            <a:gd name="connsiteY55" fmla="*/ 328612 h 1164431"/>
                            <a:gd name="connsiteX56" fmla="*/ 173832 w 771525"/>
                            <a:gd name="connsiteY56" fmla="*/ 319087 h 1164431"/>
                            <a:gd name="connsiteX57" fmla="*/ 80963 w 771525"/>
                            <a:gd name="connsiteY57" fmla="*/ 452437 h 1164431"/>
                            <a:gd name="connsiteX58" fmla="*/ 97632 w 771525"/>
                            <a:gd name="connsiteY58" fmla="*/ 464344 h 1164431"/>
                            <a:gd name="connsiteX59" fmla="*/ 114300 w 771525"/>
                            <a:gd name="connsiteY59" fmla="*/ 504825 h 1164431"/>
                            <a:gd name="connsiteX60" fmla="*/ 92869 w 771525"/>
                            <a:gd name="connsiteY60" fmla="*/ 566737 h 1164431"/>
                            <a:gd name="connsiteX61" fmla="*/ 102394 w 771525"/>
                            <a:gd name="connsiteY61" fmla="*/ 640556 h 1164431"/>
                            <a:gd name="connsiteX62" fmla="*/ 73819 w 771525"/>
                            <a:gd name="connsiteY62" fmla="*/ 678656 h 1164431"/>
                            <a:gd name="connsiteX63" fmla="*/ 73819 w 771525"/>
                            <a:gd name="connsiteY63" fmla="*/ 704850 h 1164431"/>
                            <a:gd name="connsiteX64" fmla="*/ 61913 w 771525"/>
                            <a:gd name="connsiteY64" fmla="*/ 733425 h 1164431"/>
                            <a:gd name="connsiteX65" fmla="*/ 88107 w 771525"/>
                            <a:gd name="connsiteY65" fmla="*/ 762000 h 1164431"/>
                            <a:gd name="connsiteX66" fmla="*/ 135732 w 771525"/>
                            <a:gd name="connsiteY66" fmla="*/ 850106 h 1164431"/>
                            <a:gd name="connsiteX67" fmla="*/ 69057 w 771525"/>
                            <a:gd name="connsiteY67" fmla="*/ 876300 h 1164431"/>
                            <a:gd name="connsiteX68" fmla="*/ 45244 w 771525"/>
                            <a:gd name="connsiteY68" fmla="*/ 928687 h 1164431"/>
                            <a:gd name="connsiteX69" fmla="*/ 33338 w 771525"/>
                            <a:gd name="connsiteY69" fmla="*/ 983456 h 1164431"/>
                            <a:gd name="connsiteX70" fmla="*/ 2382 w 771525"/>
                            <a:gd name="connsiteY70" fmla="*/ 973931 h 1164431"/>
                            <a:gd name="connsiteX71" fmla="*/ 0 w 771525"/>
                            <a:gd name="connsiteY71" fmla="*/ 1021556 h 1164431"/>
                            <a:gd name="connsiteX72" fmla="*/ 16669 w 771525"/>
                            <a:gd name="connsiteY72" fmla="*/ 1031081 h 1164431"/>
                            <a:gd name="connsiteX73" fmla="*/ 57150 w 771525"/>
                            <a:gd name="connsiteY73" fmla="*/ 1040606 h 1164431"/>
                            <a:gd name="connsiteX74" fmla="*/ 85725 w 771525"/>
                            <a:gd name="connsiteY74" fmla="*/ 1054894 h 1164431"/>
                            <a:gd name="connsiteX75" fmla="*/ 102394 w 771525"/>
                            <a:gd name="connsiteY75" fmla="*/ 1109662 h 1164431"/>
                            <a:gd name="connsiteX76" fmla="*/ 130969 w 771525"/>
                            <a:gd name="connsiteY76" fmla="*/ 1135856 h 1164431"/>
                            <a:gd name="connsiteX77" fmla="*/ 157163 w 771525"/>
                            <a:gd name="connsiteY77" fmla="*/ 1164431 h 1164431"/>
                            <a:gd name="connsiteX78" fmla="*/ 185738 w 771525"/>
                            <a:gd name="connsiteY78" fmla="*/ 1140619 h 1164431"/>
                            <a:gd name="connsiteX79" fmla="*/ 202407 w 771525"/>
                            <a:gd name="connsiteY79" fmla="*/ 1131094 h 1164431"/>
                            <a:gd name="connsiteX0" fmla="*/ 202407 w 771525"/>
                            <a:gd name="connsiteY0" fmla="*/ 1131094 h 1164431"/>
                            <a:gd name="connsiteX1" fmla="*/ 221457 w 771525"/>
                            <a:gd name="connsiteY1" fmla="*/ 1064419 h 1164431"/>
                            <a:gd name="connsiteX2" fmla="*/ 238125 w 771525"/>
                            <a:gd name="connsiteY2" fmla="*/ 1042987 h 1164431"/>
                            <a:gd name="connsiteX3" fmla="*/ 247650 w 771525"/>
                            <a:gd name="connsiteY3" fmla="*/ 1012031 h 1164431"/>
                            <a:gd name="connsiteX4" fmla="*/ 283369 w 771525"/>
                            <a:gd name="connsiteY4" fmla="*/ 985837 h 1164431"/>
                            <a:gd name="connsiteX5" fmla="*/ 319088 w 771525"/>
                            <a:gd name="connsiteY5" fmla="*/ 962025 h 1164431"/>
                            <a:gd name="connsiteX6" fmla="*/ 350044 w 771525"/>
                            <a:gd name="connsiteY6" fmla="*/ 928687 h 1164431"/>
                            <a:gd name="connsiteX7" fmla="*/ 354807 w 771525"/>
                            <a:gd name="connsiteY7" fmla="*/ 900112 h 1164431"/>
                            <a:gd name="connsiteX8" fmla="*/ 321469 w 771525"/>
                            <a:gd name="connsiteY8" fmla="*/ 854869 h 1164431"/>
                            <a:gd name="connsiteX9" fmla="*/ 323850 w 771525"/>
                            <a:gd name="connsiteY9" fmla="*/ 785812 h 1164431"/>
                            <a:gd name="connsiteX10" fmla="*/ 280988 w 771525"/>
                            <a:gd name="connsiteY10" fmla="*/ 735806 h 1164431"/>
                            <a:gd name="connsiteX11" fmla="*/ 288132 w 771525"/>
                            <a:gd name="connsiteY11" fmla="*/ 697706 h 1164431"/>
                            <a:gd name="connsiteX12" fmla="*/ 316707 w 771525"/>
                            <a:gd name="connsiteY12" fmla="*/ 681037 h 1164431"/>
                            <a:gd name="connsiteX13" fmla="*/ 330994 w 771525"/>
                            <a:gd name="connsiteY13" fmla="*/ 707231 h 1164431"/>
                            <a:gd name="connsiteX14" fmla="*/ 354807 w 771525"/>
                            <a:gd name="connsiteY14" fmla="*/ 726281 h 1164431"/>
                            <a:gd name="connsiteX15" fmla="*/ 369094 w 771525"/>
                            <a:gd name="connsiteY15" fmla="*/ 745331 h 1164431"/>
                            <a:gd name="connsiteX16" fmla="*/ 378619 w 771525"/>
                            <a:gd name="connsiteY16" fmla="*/ 781050 h 1164431"/>
                            <a:gd name="connsiteX17" fmla="*/ 395288 w 771525"/>
                            <a:gd name="connsiteY17" fmla="*/ 797719 h 1164431"/>
                            <a:gd name="connsiteX18" fmla="*/ 409575 w 771525"/>
                            <a:gd name="connsiteY18" fmla="*/ 792956 h 1164431"/>
                            <a:gd name="connsiteX19" fmla="*/ 426244 w 771525"/>
                            <a:gd name="connsiteY19" fmla="*/ 785812 h 1164431"/>
                            <a:gd name="connsiteX20" fmla="*/ 423863 w 771525"/>
                            <a:gd name="connsiteY20" fmla="*/ 676275 h 1164431"/>
                            <a:gd name="connsiteX21" fmla="*/ 409575 w 771525"/>
                            <a:gd name="connsiteY21" fmla="*/ 640556 h 1164431"/>
                            <a:gd name="connsiteX22" fmla="*/ 411957 w 771525"/>
                            <a:gd name="connsiteY22" fmla="*/ 614362 h 1164431"/>
                            <a:gd name="connsiteX23" fmla="*/ 426244 w 771525"/>
                            <a:gd name="connsiteY23" fmla="*/ 566737 h 1164431"/>
                            <a:gd name="connsiteX24" fmla="*/ 473869 w 771525"/>
                            <a:gd name="connsiteY24" fmla="*/ 566737 h 1164431"/>
                            <a:gd name="connsiteX25" fmla="*/ 488157 w 771525"/>
                            <a:gd name="connsiteY25" fmla="*/ 552450 h 1164431"/>
                            <a:gd name="connsiteX26" fmla="*/ 509588 w 771525"/>
                            <a:gd name="connsiteY26" fmla="*/ 502444 h 1164431"/>
                            <a:gd name="connsiteX27" fmla="*/ 604838 w 771525"/>
                            <a:gd name="connsiteY27" fmla="*/ 457200 h 1164431"/>
                            <a:gd name="connsiteX28" fmla="*/ 628650 w 771525"/>
                            <a:gd name="connsiteY28" fmla="*/ 447675 h 1164431"/>
                            <a:gd name="connsiteX29" fmla="*/ 638175 w 771525"/>
                            <a:gd name="connsiteY29" fmla="*/ 402431 h 1164431"/>
                            <a:gd name="connsiteX30" fmla="*/ 638175 w 771525"/>
                            <a:gd name="connsiteY30" fmla="*/ 361950 h 1164431"/>
                            <a:gd name="connsiteX31" fmla="*/ 640557 w 771525"/>
                            <a:gd name="connsiteY31" fmla="*/ 340519 h 1164431"/>
                            <a:gd name="connsiteX32" fmla="*/ 652463 w 771525"/>
                            <a:gd name="connsiteY32" fmla="*/ 333375 h 1164431"/>
                            <a:gd name="connsiteX33" fmla="*/ 742950 w 771525"/>
                            <a:gd name="connsiteY33" fmla="*/ 297656 h 1164431"/>
                            <a:gd name="connsiteX34" fmla="*/ 766763 w 771525"/>
                            <a:gd name="connsiteY34" fmla="*/ 280987 h 1164431"/>
                            <a:gd name="connsiteX35" fmla="*/ 754857 w 771525"/>
                            <a:gd name="connsiteY35" fmla="*/ 252412 h 1164431"/>
                            <a:gd name="connsiteX36" fmla="*/ 742950 w 771525"/>
                            <a:gd name="connsiteY36" fmla="*/ 221456 h 1164431"/>
                            <a:gd name="connsiteX37" fmla="*/ 771525 w 771525"/>
                            <a:gd name="connsiteY37" fmla="*/ 192881 h 1164431"/>
                            <a:gd name="connsiteX38" fmla="*/ 752475 w 771525"/>
                            <a:gd name="connsiteY38" fmla="*/ 161925 h 1164431"/>
                            <a:gd name="connsiteX39" fmla="*/ 752475 w 771525"/>
                            <a:gd name="connsiteY39" fmla="*/ 119062 h 1164431"/>
                            <a:gd name="connsiteX40" fmla="*/ 719138 w 771525"/>
                            <a:gd name="connsiteY40" fmla="*/ 85725 h 1164431"/>
                            <a:gd name="connsiteX41" fmla="*/ 671513 w 771525"/>
                            <a:gd name="connsiteY41" fmla="*/ 52387 h 1164431"/>
                            <a:gd name="connsiteX42" fmla="*/ 645319 w 771525"/>
                            <a:gd name="connsiteY42" fmla="*/ 35719 h 1164431"/>
                            <a:gd name="connsiteX43" fmla="*/ 642938 w 771525"/>
                            <a:gd name="connsiteY43" fmla="*/ 4762 h 1164431"/>
                            <a:gd name="connsiteX44" fmla="*/ 609600 w 771525"/>
                            <a:gd name="connsiteY44" fmla="*/ 0 h 1164431"/>
                            <a:gd name="connsiteX45" fmla="*/ 583407 w 771525"/>
                            <a:gd name="connsiteY45" fmla="*/ 23812 h 1164431"/>
                            <a:gd name="connsiteX46" fmla="*/ 564357 w 771525"/>
                            <a:gd name="connsiteY46" fmla="*/ 19050 h 1164431"/>
                            <a:gd name="connsiteX47" fmla="*/ 554832 w 771525"/>
                            <a:gd name="connsiteY47" fmla="*/ 42862 h 1164431"/>
                            <a:gd name="connsiteX48" fmla="*/ 509588 w 771525"/>
                            <a:gd name="connsiteY48" fmla="*/ 76200 h 1164431"/>
                            <a:gd name="connsiteX49" fmla="*/ 407194 w 771525"/>
                            <a:gd name="connsiteY49" fmla="*/ 114300 h 1164431"/>
                            <a:gd name="connsiteX50" fmla="*/ 381000 w 771525"/>
                            <a:gd name="connsiteY50" fmla="*/ 152400 h 1164431"/>
                            <a:gd name="connsiteX51" fmla="*/ 340519 w 771525"/>
                            <a:gd name="connsiteY51" fmla="*/ 140494 h 1164431"/>
                            <a:gd name="connsiteX52" fmla="*/ 245269 w 771525"/>
                            <a:gd name="connsiteY52" fmla="*/ 145256 h 1164431"/>
                            <a:gd name="connsiteX53" fmla="*/ 250032 w 771525"/>
                            <a:gd name="connsiteY53" fmla="*/ 154781 h 1164431"/>
                            <a:gd name="connsiteX54" fmla="*/ 309563 w 771525"/>
                            <a:gd name="connsiteY54" fmla="*/ 204787 h 1164431"/>
                            <a:gd name="connsiteX55" fmla="*/ 211932 w 771525"/>
                            <a:gd name="connsiteY55" fmla="*/ 328612 h 1164431"/>
                            <a:gd name="connsiteX56" fmla="*/ 173832 w 771525"/>
                            <a:gd name="connsiteY56" fmla="*/ 319087 h 1164431"/>
                            <a:gd name="connsiteX57" fmla="*/ 80963 w 771525"/>
                            <a:gd name="connsiteY57" fmla="*/ 452437 h 1164431"/>
                            <a:gd name="connsiteX58" fmla="*/ 97632 w 771525"/>
                            <a:gd name="connsiteY58" fmla="*/ 464344 h 1164431"/>
                            <a:gd name="connsiteX59" fmla="*/ 114300 w 771525"/>
                            <a:gd name="connsiteY59" fmla="*/ 504825 h 1164431"/>
                            <a:gd name="connsiteX60" fmla="*/ 92869 w 771525"/>
                            <a:gd name="connsiteY60" fmla="*/ 566737 h 1164431"/>
                            <a:gd name="connsiteX61" fmla="*/ 102394 w 771525"/>
                            <a:gd name="connsiteY61" fmla="*/ 640556 h 1164431"/>
                            <a:gd name="connsiteX62" fmla="*/ 73819 w 771525"/>
                            <a:gd name="connsiteY62" fmla="*/ 678656 h 1164431"/>
                            <a:gd name="connsiteX63" fmla="*/ 73819 w 771525"/>
                            <a:gd name="connsiteY63" fmla="*/ 704850 h 1164431"/>
                            <a:gd name="connsiteX64" fmla="*/ 61913 w 771525"/>
                            <a:gd name="connsiteY64" fmla="*/ 733425 h 1164431"/>
                            <a:gd name="connsiteX65" fmla="*/ 88107 w 771525"/>
                            <a:gd name="connsiteY65" fmla="*/ 762000 h 1164431"/>
                            <a:gd name="connsiteX66" fmla="*/ 135732 w 771525"/>
                            <a:gd name="connsiteY66" fmla="*/ 850106 h 1164431"/>
                            <a:gd name="connsiteX67" fmla="*/ 69057 w 771525"/>
                            <a:gd name="connsiteY67" fmla="*/ 876300 h 1164431"/>
                            <a:gd name="connsiteX68" fmla="*/ 45244 w 771525"/>
                            <a:gd name="connsiteY68" fmla="*/ 928687 h 1164431"/>
                            <a:gd name="connsiteX69" fmla="*/ 33338 w 771525"/>
                            <a:gd name="connsiteY69" fmla="*/ 983456 h 1164431"/>
                            <a:gd name="connsiteX70" fmla="*/ 2382 w 771525"/>
                            <a:gd name="connsiteY70" fmla="*/ 973931 h 1164431"/>
                            <a:gd name="connsiteX71" fmla="*/ 0 w 771525"/>
                            <a:gd name="connsiteY71" fmla="*/ 1021556 h 1164431"/>
                            <a:gd name="connsiteX72" fmla="*/ 16669 w 771525"/>
                            <a:gd name="connsiteY72" fmla="*/ 1031081 h 1164431"/>
                            <a:gd name="connsiteX73" fmla="*/ 57150 w 771525"/>
                            <a:gd name="connsiteY73" fmla="*/ 1040606 h 1164431"/>
                            <a:gd name="connsiteX74" fmla="*/ 85725 w 771525"/>
                            <a:gd name="connsiteY74" fmla="*/ 1054894 h 1164431"/>
                            <a:gd name="connsiteX75" fmla="*/ 102394 w 771525"/>
                            <a:gd name="connsiteY75" fmla="*/ 1109662 h 1164431"/>
                            <a:gd name="connsiteX76" fmla="*/ 130969 w 771525"/>
                            <a:gd name="connsiteY76" fmla="*/ 1135856 h 1164431"/>
                            <a:gd name="connsiteX77" fmla="*/ 157163 w 771525"/>
                            <a:gd name="connsiteY77" fmla="*/ 1164431 h 1164431"/>
                            <a:gd name="connsiteX78" fmla="*/ 192882 w 771525"/>
                            <a:gd name="connsiteY78" fmla="*/ 1157288 h 1164431"/>
                            <a:gd name="connsiteX79" fmla="*/ 202407 w 771525"/>
                            <a:gd name="connsiteY79" fmla="*/ 1131094 h 1164431"/>
                            <a:gd name="connsiteX0" fmla="*/ 202407 w 771525"/>
                            <a:gd name="connsiteY0" fmla="*/ 1164432 h 1197769"/>
                            <a:gd name="connsiteX1" fmla="*/ 221457 w 771525"/>
                            <a:gd name="connsiteY1" fmla="*/ 1097757 h 1197769"/>
                            <a:gd name="connsiteX2" fmla="*/ 238125 w 771525"/>
                            <a:gd name="connsiteY2" fmla="*/ 1076325 h 1197769"/>
                            <a:gd name="connsiteX3" fmla="*/ 247650 w 771525"/>
                            <a:gd name="connsiteY3" fmla="*/ 1045369 h 1197769"/>
                            <a:gd name="connsiteX4" fmla="*/ 283369 w 771525"/>
                            <a:gd name="connsiteY4" fmla="*/ 1019175 h 1197769"/>
                            <a:gd name="connsiteX5" fmla="*/ 319088 w 771525"/>
                            <a:gd name="connsiteY5" fmla="*/ 995363 h 1197769"/>
                            <a:gd name="connsiteX6" fmla="*/ 350044 w 771525"/>
                            <a:gd name="connsiteY6" fmla="*/ 962025 h 1197769"/>
                            <a:gd name="connsiteX7" fmla="*/ 354807 w 771525"/>
                            <a:gd name="connsiteY7" fmla="*/ 933450 h 1197769"/>
                            <a:gd name="connsiteX8" fmla="*/ 321469 w 771525"/>
                            <a:gd name="connsiteY8" fmla="*/ 888207 h 1197769"/>
                            <a:gd name="connsiteX9" fmla="*/ 323850 w 771525"/>
                            <a:gd name="connsiteY9" fmla="*/ 819150 h 1197769"/>
                            <a:gd name="connsiteX10" fmla="*/ 280988 w 771525"/>
                            <a:gd name="connsiteY10" fmla="*/ 769144 h 1197769"/>
                            <a:gd name="connsiteX11" fmla="*/ 288132 w 771525"/>
                            <a:gd name="connsiteY11" fmla="*/ 731044 h 1197769"/>
                            <a:gd name="connsiteX12" fmla="*/ 316707 w 771525"/>
                            <a:gd name="connsiteY12" fmla="*/ 714375 h 1197769"/>
                            <a:gd name="connsiteX13" fmla="*/ 330994 w 771525"/>
                            <a:gd name="connsiteY13" fmla="*/ 740569 h 1197769"/>
                            <a:gd name="connsiteX14" fmla="*/ 354807 w 771525"/>
                            <a:gd name="connsiteY14" fmla="*/ 759619 h 1197769"/>
                            <a:gd name="connsiteX15" fmla="*/ 369094 w 771525"/>
                            <a:gd name="connsiteY15" fmla="*/ 778669 h 1197769"/>
                            <a:gd name="connsiteX16" fmla="*/ 378619 w 771525"/>
                            <a:gd name="connsiteY16" fmla="*/ 814388 h 1197769"/>
                            <a:gd name="connsiteX17" fmla="*/ 395288 w 771525"/>
                            <a:gd name="connsiteY17" fmla="*/ 831057 h 1197769"/>
                            <a:gd name="connsiteX18" fmla="*/ 409575 w 771525"/>
                            <a:gd name="connsiteY18" fmla="*/ 826294 h 1197769"/>
                            <a:gd name="connsiteX19" fmla="*/ 426244 w 771525"/>
                            <a:gd name="connsiteY19" fmla="*/ 819150 h 1197769"/>
                            <a:gd name="connsiteX20" fmla="*/ 423863 w 771525"/>
                            <a:gd name="connsiteY20" fmla="*/ 709613 h 1197769"/>
                            <a:gd name="connsiteX21" fmla="*/ 409575 w 771525"/>
                            <a:gd name="connsiteY21" fmla="*/ 673894 h 1197769"/>
                            <a:gd name="connsiteX22" fmla="*/ 411957 w 771525"/>
                            <a:gd name="connsiteY22" fmla="*/ 647700 h 1197769"/>
                            <a:gd name="connsiteX23" fmla="*/ 426244 w 771525"/>
                            <a:gd name="connsiteY23" fmla="*/ 600075 h 1197769"/>
                            <a:gd name="connsiteX24" fmla="*/ 473869 w 771525"/>
                            <a:gd name="connsiteY24" fmla="*/ 600075 h 1197769"/>
                            <a:gd name="connsiteX25" fmla="*/ 488157 w 771525"/>
                            <a:gd name="connsiteY25" fmla="*/ 585788 h 1197769"/>
                            <a:gd name="connsiteX26" fmla="*/ 509588 w 771525"/>
                            <a:gd name="connsiteY26" fmla="*/ 535782 h 1197769"/>
                            <a:gd name="connsiteX27" fmla="*/ 604838 w 771525"/>
                            <a:gd name="connsiteY27" fmla="*/ 490538 h 1197769"/>
                            <a:gd name="connsiteX28" fmla="*/ 628650 w 771525"/>
                            <a:gd name="connsiteY28" fmla="*/ 481013 h 1197769"/>
                            <a:gd name="connsiteX29" fmla="*/ 638175 w 771525"/>
                            <a:gd name="connsiteY29" fmla="*/ 435769 h 1197769"/>
                            <a:gd name="connsiteX30" fmla="*/ 638175 w 771525"/>
                            <a:gd name="connsiteY30" fmla="*/ 395288 h 1197769"/>
                            <a:gd name="connsiteX31" fmla="*/ 640557 w 771525"/>
                            <a:gd name="connsiteY31" fmla="*/ 373857 h 1197769"/>
                            <a:gd name="connsiteX32" fmla="*/ 652463 w 771525"/>
                            <a:gd name="connsiteY32" fmla="*/ 366713 h 1197769"/>
                            <a:gd name="connsiteX33" fmla="*/ 742950 w 771525"/>
                            <a:gd name="connsiteY33" fmla="*/ 330994 h 1197769"/>
                            <a:gd name="connsiteX34" fmla="*/ 766763 w 771525"/>
                            <a:gd name="connsiteY34" fmla="*/ 314325 h 1197769"/>
                            <a:gd name="connsiteX35" fmla="*/ 754857 w 771525"/>
                            <a:gd name="connsiteY35" fmla="*/ 285750 h 1197769"/>
                            <a:gd name="connsiteX36" fmla="*/ 742950 w 771525"/>
                            <a:gd name="connsiteY36" fmla="*/ 254794 h 1197769"/>
                            <a:gd name="connsiteX37" fmla="*/ 771525 w 771525"/>
                            <a:gd name="connsiteY37" fmla="*/ 226219 h 1197769"/>
                            <a:gd name="connsiteX38" fmla="*/ 752475 w 771525"/>
                            <a:gd name="connsiteY38" fmla="*/ 195263 h 1197769"/>
                            <a:gd name="connsiteX39" fmla="*/ 752475 w 771525"/>
                            <a:gd name="connsiteY39" fmla="*/ 152400 h 1197769"/>
                            <a:gd name="connsiteX40" fmla="*/ 719138 w 771525"/>
                            <a:gd name="connsiteY40" fmla="*/ 119063 h 1197769"/>
                            <a:gd name="connsiteX41" fmla="*/ 671513 w 771525"/>
                            <a:gd name="connsiteY41" fmla="*/ 85725 h 1197769"/>
                            <a:gd name="connsiteX42" fmla="*/ 645319 w 771525"/>
                            <a:gd name="connsiteY42" fmla="*/ 69057 h 1197769"/>
                            <a:gd name="connsiteX43" fmla="*/ 642938 w 771525"/>
                            <a:gd name="connsiteY43" fmla="*/ 0 h 1197769"/>
                            <a:gd name="connsiteX44" fmla="*/ 609600 w 771525"/>
                            <a:gd name="connsiteY44" fmla="*/ 33338 h 1197769"/>
                            <a:gd name="connsiteX45" fmla="*/ 583407 w 771525"/>
                            <a:gd name="connsiteY45" fmla="*/ 57150 h 1197769"/>
                            <a:gd name="connsiteX46" fmla="*/ 564357 w 771525"/>
                            <a:gd name="connsiteY46" fmla="*/ 52388 h 1197769"/>
                            <a:gd name="connsiteX47" fmla="*/ 554832 w 771525"/>
                            <a:gd name="connsiteY47" fmla="*/ 76200 h 1197769"/>
                            <a:gd name="connsiteX48" fmla="*/ 509588 w 771525"/>
                            <a:gd name="connsiteY48" fmla="*/ 109538 h 1197769"/>
                            <a:gd name="connsiteX49" fmla="*/ 407194 w 771525"/>
                            <a:gd name="connsiteY49" fmla="*/ 147638 h 1197769"/>
                            <a:gd name="connsiteX50" fmla="*/ 381000 w 771525"/>
                            <a:gd name="connsiteY50" fmla="*/ 185738 h 1197769"/>
                            <a:gd name="connsiteX51" fmla="*/ 340519 w 771525"/>
                            <a:gd name="connsiteY51" fmla="*/ 173832 h 1197769"/>
                            <a:gd name="connsiteX52" fmla="*/ 245269 w 771525"/>
                            <a:gd name="connsiteY52" fmla="*/ 178594 h 1197769"/>
                            <a:gd name="connsiteX53" fmla="*/ 250032 w 771525"/>
                            <a:gd name="connsiteY53" fmla="*/ 188119 h 1197769"/>
                            <a:gd name="connsiteX54" fmla="*/ 309563 w 771525"/>
                            <a:gd name="connsiteY54" fmla="*/ 238125 h 1197769"/>
                            <a:gd name="connsiteX55" fmla="*/ 211932 w 771525"/>
                            <a:gd name="connsiteY55" fmla="*/ 361950 h 1197769"/>
                            <a:gd name="connsiteX56" fmla="*/ 173832 w 771525"/>
                            <a:gd name="connsiteY56" fmla="*/ 352425 h 1197769"/>
                            <a:gd name="connsiteX57" fmla="*/ 80963 w 771525"/>
                            <a:gd name="connsiteY57" fmla="*/ 485775 h 1197769"/>
                            <a:gd name="connsiteX58" fmla="*/ 97632 w 771525"/>
                            <a:gd name="connsiteY58" fmla="*/ 497682 h 1197769"/>
                            <a:gd name="connsiteX59" fmla="*/ 114300 w 771525"/>
                            <a:gd name="connsiteY59" fmla="*/ 538163 h 1197769"/>
                            <a:gd name="connsiteX60" fmla="*/ 92869 w 771525"/>
                            <a:gd name="connsiteY60" fmla="*/ 600075 h 1197769"/>
                            <a:gd name="connsiteX61" fmla="*/ 102394 w 771525"/>
                            <a:gd name="connsiteY61" fmla="*/ 673894 h 1197769"/>
                            <a:gd name="connsiteX62" fmla="*/ 73819 w 771525"/>
                            <a:gd name="connsiteY62" fmla="*/ 711994 h 1197769"/>
                            <a:gd name="connsiteX63" fmla="*/ 73819 w 771525"/>
                            <a:gd name="connsiteY63" fmla="*/ 738188 h 1197769"/>
                            <a:gd name="connsiteX64" fmla="*/ 61913 w 771525"/>
                            <a:gd name="connsiteY64" fmla="*/ 766763 h 1197769"/>
                            <a:gd name="connsiteX65" fmla="*/ 88107 w 771525"/>
                            <a:gd name="connsiteY65" fmla="*/ 795338 h 1197769"/>
                            <a:gd name="connsiteX66" fmla="*/ 135732 w 771525"/>
                            <a:gd name="connsiteY66" fmla="*/ 883444 h 1197769"/>
                            <a:gd name="connsiteX67" fmla="*/ 69057 w 771525"/>
                            <a:gd name="connsiteY67" fmla="*/ 909638 h 1197769"/>
                            <a:gd name="connsiteX68" fmla="*/ 45244 w 771525"/>
                            <a:gd name="connsiteY68" fmla="*/ 962025 h 1197769"/>
                            <a:gd name="connsiteX69" fmla="*/ 33338 w 771525"/>
                            <a:gd name="connsiteY69" fmla="*/ 1016794 h 1197769"/>
                            <a:gd name="connsiteX70" fmla="*/ 2382 w 771525"/>
                            <a:gd name="connsiteY70" fmla="*/ 1007269 h 1197769"/>
                            <a:gd name="connsiteX71" fmla="*/ 0 w 771525"/>
                            <a:gd name="connsiteY71" fmla="*/ 1054894 h 1197769"/>
                            <a:gd name="connsiteX72" fmla="*/ 16669 w 771525"/>
                            <a:gd name="connsiteY72" fmla="*/ 1064419 h 1197769"/>
                            <a:gd name="connsiteX73" fmla="*/ 57150 w 771525"/>
                            <a:gd name="connsiteY73" fmla="*/ 1073944 h 1197769"/>
                            <a:gd name="connsiteX74" fmla="*/ 85725 w 771525"/>
                            <a:gd name="connsiteY74" fmla="*/ 1088232 h 1197769"/>
                            <a:gd name="connsiteX75" fmla="*/ 102394 w 771525"/>
                            <a:gd name="connsiteY75" fmla="*/ 1143000 h 1197769"/>
                            <a:gd name="connsiteX76" fmla="*/ 130969 w 771525"/>
                            <a:gd name="connsiteY76" fmla="*/ 1169194 h 1197769"/>
                            <a:gd name="connsiteX77" fmla="*/ 157163 w 771525"/>
                            <a:gd name="connsiteY77" fmla="*/ 1197769 h 1197769"/>
                            <a:gd name="connsiteX78" fmla="*/ 192882 w 771525"/>
                            <a:gd name="connsiteY78" fmla="*/ 1190626 h 1197769"/>
                            <a:gd name="connsiteX79" fmla="*/ 202407 w 771525"/>
                            <a:gd name="connsiteY79" fmla="*/ 1164432 h 1197769"/>
                            <a:gd name="connsiteX0" fmla="*/ 202407 w 771525"/>
                            <a:gd name="connsiteY0" fmla="*/ 1164432 h 1197769"/>
                            <a:gd name="connsiteX1" fmla="*/ 221457 w 771525"/>
                            <a:gd name="connsiteY1" fmla="*/ 1097757 h 1197769"/>
                            <a:gd name="connsiteX2" fmla="*/ 238125 w 771525"/>
                            <a:gd name="connsiteY2" fmla="*/ 1076325 h 1197769"/>
                            <a:gd name="connsiteX3" fmla="*/ 247650 w 771525"/>
                            <a:gd name="connsiteY3" fmla="*/ 1045369 h 1197769"/>
                            <a:gd name="connsiteX4" fmla="*/ 283369 w 771525"/>
                            <a:gd name="connsiteY4" fmla="*/ 1019175 h 1197769"/>
                            <a:gd name="connsiteX5" fmla="*/ 319088 w 771525"/>
                            <a:gd name="connsiteY5" fmla="*/ 995363 h 1197769"/>
                            <a:gd name="connsiteX6" fmla="*/ 350044 w 771525"/>
                            <a:gd name="connsiteY6" fmla="*/ 962025 h 1197769"/>
                            <a:gd name="connsiteX7" fmla="*/ 354807 w 771525"/>
                            <a:gd name="connsiteY7" fmla="*/ 933450 h 1197769"/>
                            <a:gd name="connsiteX8" fmla="*/ 321469 w 771525"/>
                            <a:gd name="connsiteY8" fmla="*/ 888207 h 1197769"/>
                            <a:gd name="connsiteX9" fmla="*/ 323850 w 771525"/>
                            <a:gd name="connsiteY9" fmla="*/ 819150 h 1197769"/>
                            <a:gd name="connsiteX10" fmla="*/ 280988 w 771525"/>
                            <a:gd name="connsiteY10" fmla="*/ 769144 h 1197769"/>
                            <a:gd name="connsiteX11" fmla="*/ 288132 w 771525"/>
                            <a:gd name="connsiteY11" fmla="*/ 731044 h 1197769"/>
                            <a:gd name="connsiteX12" fmla="*/ 316707 w 771525"/>
                            <a:gd name="connsiteY12" fmla="*/ 714375 h 1197769"/>
                            <a:gd name="connsiteX13" fmla="*/ 330994 w 771525"/>
                            <a:gd name="connsiteY13" fmla="*/ 740569 h 1197769"/>
                            <a:gd name="connsiteX14" fmla="*/ 354807 w 771525"/>
                            <a:gd name="connsiteY14" fmla="*/ 759619 h 1197769"/>
                            <a:gd name="connsiteX15" fmla="*/ 369094 w 771525"/>
                            <a:gd name="connsiteY15" fmla="*/ 778669 h 1197769"/>
                            <a:gd name="connsiteX16" fmla="*/ 378619 w 771525"/>
                            <a:gd name="connsiteY16" fmla="*/ 814388 h 1197769"/>
                            <a:gd name="connsiteX17" fmla="*/ 395288 w 771525"/>
                            <a:gd name="connsiteY17" fmla="*/ 831057 h 1197769"/>
                            <a:gd name="connsiteX18" fmla="*/ 409575 w 771525"/>
                            <a:gd name="connsiteY18" fmla="*/ 826294 h 1197769"/>
                            <a:gd name="connsiteX19" fmla="*/ 426244 w 771525"/>
                            <a:gd name="connsiteY19" fmla="*/ 819150 h 1197769"/>
                            <a:gd name="connsiteX20" fmla="*/ 423863 w 771525"/>
                            <a:gd name="connsiteY20" fmla="*/ 709613 h 1197769"/>
                            <a:gd name="connsiteX21" fmla="*/ 409575 w 771525"/>
                            <a:gd name="connsiteY21" fmla="*/ 673894 h 1197769"/>
                            <a:gd name="connsiteX22" fmla="*/ 411957 w 771525"/>
                            <a:gd name="connsiteY22" fmla="*/ 647700 h 1197769"/>
                            <a:gd name="connsiteX23" fmla="*/ 426244 w 771525"/>
                            <a:gd name="connsiteY23" fmla="*/ 600075 h 1197769"/>
                            <a:gd name="connsiteX24" fmla="*/ 473869 w 771525"/>
                            <a:gd name="connsiteY24" fmla="*/ 600075 h 1197769"/>
                            <a:gd name="connsiteX25" fmla="*/ 488157 w 771525"/>
                            <a:gd name="connsiteY25" fmla="*/ 585788 h 1197769"/>
                            <a:gd name="connsiteX26" fmla="*/ 509588 w 771525"/>
                            <a:gd name="connsiteY26" fmla="*/ 535782 h 1197769"/>
                            <a:gd name="connsiteX27" fmla="*/ 604838 w 771525"/>
                            <a:gd name="connsiteY27" fmla="*/ 490538 h 1197769"/>
                            <a:gd name="connsiteX28" fmla="*/ 628650 w 771525"/>
                            <a:gd name="connsiteY28" fmla="*/ 481013 h 1197769"/>
                            <a:gd name="connsiteX29" fmla="*/ 638175 w 771525"/>
                            <a:gd name="connsiteY29" fmla="*/ 435769 h 1197769"/>
                            <a:gd name="connsiteX30" fmla="*/ 638175 w 771525"/>
                            <a:gd name="connsiteY30" fmla="*/ 395288 h 1197769"/>
                            <a:gd name="connsiteX31" fmla="*/ 640557 w 771525"/>
                            <a:gd name="connsiteY31" fmla="*/ 373857 h 1197769"/>
                            <a:gd name="connsiteX32" fmla="*/ 652463 w 771525"/>
                            <a:gd name="connsiteY32" fmla="*/ 366713 h 1197769"/>
                            <a:gd name="connsiteX33" fmla="*/ 742950 w 771525"/>
                            <a:gd name="connsiteY33" fmla="*/ 330994 h 1197769"/>
                            <a:gd name="connsiteX34" fmla="*/ 766763 w 771525"/>
                            <a:gd name="connsiteY34" fmla="*/ 314325 h 1197769"/>
                            <a:gd name="connsiteX35" fmla="*/ 754857 w 771525"/>
                            <a:gd name="connsiteY35" fmla="*/ 285750 h 1197769"/>
                            <a:gd name="connsiteX36" fmla="*/ 742950 w 771525"/>
                            <a:gd name="connsiteY36" fmla="*/ 254794 h 1197769"/>
                            <a:gd name="connsiteX37" fmla="*/ 771525 w 771525"/>
                            <a:gd name="connsiteY37" fmla="*/ 226219 h 1197769"/>
                            <a:gd name="connsiteX38" fmla="*/ 752475 w 771525"/>
                            <a:gd name="connsiteY38" fmla="*/ 195263 h 1197769"/>
                            <a:gd name="connsiteX39" fmla="*/ 752475 w 771525"/>
                            <a:gd name="connsiteY39" fmla="*/ 152400 h 1197769"/>
                            <a:gd name="connsiteX40" fmla="*/ 719138 w 771525"/>
                            <a:gd name="connsiteY40" fmla="*/ 119063 h 1197769"/>
                            <a:gd name="connsiteX41" fmla="*/ 695325 w 771525"/>
                            <a:gd name="connsiteY41" fmla="*/ 97632 h 1197769"/>
                            <a:gd name="connsiteX42" fmla="*/ 671513 w 771525"/>
                            <a:gd name="connsiteY42" fmla="*/ 85725 h 1197769"/>
                            <a:gd name="connsiteX43" fmla="*/ 645319 w 771525"/>
                            <a:gd name="connsiteY43" fmla="*/ 69057 h 1197769"/>
                            <a:gd name="connsiteX44" fmla="*/ 642938 w 771525"/>
                            <a:gd name="connsiteY44" fmla="*/ 0 h 1197769"/>
                            <a:gd name="connsiteX45" fmla="*/ 609600 w 771525"/>
                            <a:gd name="connsiteY45" fmla="*/ 33338 h 1197769"/>
                            <a:gd name="connsiteX46" fmla="*/ 583407 w 771525"/>
                            <a:gd name="connsiteY46" fmla="*/ 57150 h 1197769"/>
                            <a:gd name="connsiteX47" fmla="*/ 564357 w 771525"/>
                            <a:gd name="connsiteY47" fmla="*/ 52388 h 1197769"/>
                            <a:gd name="connsiteX48" fmla="*/ 554832 w 771525"/>
                            <a:gd name="connsiteY48" fmla="*/ 76200 h 1197769"/>
                            <a:gd name="connsiteX49" fmla="*/ 509588 w 771525"/>
                            <a:gd name="connsiteY49" fmla="*/ 109538 h 1197769"/>
                            <a:gd name="connsiteX50" fmla="*/ 407194 w 771525"/>
                            <a:gd name="connsiteY50" fmla="*/ 147638 h 1197769"/>
                            <a:gd name="connsiteX51" fmla="*/ 381000 w 771525"/>
                            <a:gd name="connsiteY51" fmla="*/ 185738 h 1197769"/>
                            <a:gd name="connsiteX52" fmla="*/ 340519 w 771525"/>
                            <a:gd name="connsiteY52" fmla="*/ 173832 h 1197769"/>
                            <a:gd name="connsiteX53" fmla="*/ 245269 w 771525"/>
                            <a:gd name="connsiteY53" fmla="*/ 178594 h 1197769"/>
                            <a:gd name="connsiteX54" fmla="*/ 250032 w 771525"/>
                            <a:gd name="connsiteY54" fmla="*/ 188119 h 1197769"/>
                            <a:gd name="connsiteX55" fmla="*/ 309563 w 771525"/>
                            <a:gd name="connsiteY55" fmla="*/ 238125 h 1197769"/>
                            <a:gd name="connsiteX56" fmla="*/ 211932 w 771525"/>
                            <a:gd name="connsiteY56" fmla="*/ 361950 h 1197769"/>
                            <a:gd name="connsiteX57" fmla="*/ 173832 w 771525"/>
                            <a:gd name="connsiteY57" fmla="*/ 352425 h 1197769"/>
                            <a:gd name="connsiteX58" fmla="*/ 80963 w 771525"/>
                            <a:gd name="connsiteY58" fmla="*/ 485775 h 1197769"/>
                            <a:gd name="connsiteX59" fmla="*/ 97632 w 771525"/>
                            <a:gd name="connsiteY59" fmla="*/ 497682 h 1197769"/>
                            <a:gd name="connsiteX60" fmla="*/ 114300 w 771525"/>
                            <a:gd name="connsiteY60" fmla="*/ 538163 h 1197769"/>
                            <a:gd name="connsiteX61" fmla="*/ 92869 w 771525"/>
                            <a:gd name="connsiteY61" fmla="*/ 600075 h 1197769"/>
                            <a:gd name="connsiteX62" fmla="*/ 102394 w 771525"/>
                            <a:gd name="connsiteY62" fmla="*/ 673894 h 1197769"/>
                            <a:gd name="connsiteX63" fmla="*/ 73819 w 771525"/>
                            <a:gd name="connsiteY63" fmla="*/ 711994 h 1197769"/>
                            <a:gd name="connsiteX64" fmla="*/ 73819 w 771525"/>
                            <a:gd name="connsiteY64" fmla="*/ 738188 h 1197769"/>
                            <a:gd name="connsiteX65" fmla="*/ 61913 w 771525"/>
                            <a:gd name="connsiteY65" fmla="*/ 766763 h 1197769"/>
                            <a:gd name="connsiteX66" fmla="*/ 88107 w 771525"/>
                            <a:gd name="connsiteY66" fmla="*/ 795338 h 1197769"/>
                            <a:gd name="connsiteX67" fmla="*/ 135732 w 771525"/>
                            <a:gd name="connsiteY67" fmla="*/ 883444 h 1197769"/>
                            <a:gd name="connsiteX68" fmla="*/ 69057 w 771525"/>
                            <a:gd name="connsiteY68" fmla="*/ 909638 h 1197769"/>
                            <a:gd name="connsiteX69" fmla="*/ 45244 w 771525"/>
                            <a:gd name="connsiteY69" fmla="*/ 962025 h 1197769"/>
                            <a:gd name="connsiteX70" fmla="*/ 33338 w 771525"/>
                            <a:gd name="connsiteY70" fmla="*/ 1016794 h 1197769"/>
                            <a:gd name="connsiteX71" fmla="*/ 2382 w 771525"/>
                            <a:gd name="connsiteY71" fmla="*/ 1007269 h 1197769"/>
                            <a:gd name="connsiteX72" fmla="*/ 0 w 771525"/>
                            <a:gd name="connsiteY72" fmla="*/ 1054894 h 1197769"/>
                            <a:gd name="connsiteX73" fmla="*/ 16669 w 771525"/>
                            <a:gd name="connsiteY73" fmla="*/ 1064419 h 1197769"/>
                            <a:gd name="connsiteX74" fmla="*/ 57150 w 771525"/>
                            <a:gd name="connsiteY74" fmla="*/ 1073944 h 1197769"/>
                            <a:gd name="connsiteX75" fmla="*/ 85725 w 771525"/>
                            <a:gd name="connsiteY75" fmla="*/ 1088232 h 1197769"/>
                            <a:gd name="connsiteX76" fmla="*/ 102394 w 771525"/>
                            <a:gd name="connsiteY76" fmla="*/ 1143000 h 1197769"/>
                            <a:gd name="connsiteX77" fmla="*/ 130969 w 771525"/>
                            <a:gd name="connsiteY77" fmla="*/ 1169194 h 1197769"/>
                            <a:gd name="connsiteX78" fmla="*/ 157163 w 771525"/>
                            <a:gd name="connsiteY78" fmla="*/ 1197769 h 1197769"/>
                            <a:gd name="connsiteX79" fmla="*/ 192882 w 771525"/>
                            <a:gd name="connsiteY79" fmla="*/ 1190626 h 1197769"/>
                            <a:gd name="connsiteX80" fmla="*/ 202407 w 771525"/>
                            <a:gd name="connsiteY80" fmla="*/ 1164432 h 1197769"/>
                            <a:gd name="connsiteX0" fmla="*/ 202407 w 771525"/>
                            <a:gd name="connsiteY0" fmla="*/ 1164432 h 1197769"/>
                            <a:gd name="connsiteX1" fmla="*/ 221457 w 771525"/>
                            <a:gd name="connsiteY1" fmla="*/ 1097757 h 1197769"/>
                            <a:gd name="connsiteX2" fmla="*/ 238125 w 771525"/>
                            <a:gd name="connsiteY2" fmla="*/ 1076325 h 1197769"/>
                            <a:gd name="connsiteX3" fmla="*/ 247650 w 771525"/>
                            <a:gd name="connsiteY3" fmla="*/ 1045369 h 1197769"/>
                            <a:gd name="connsiteX4" fmla="*/ 283369 w 771525"/>
                            <a:gd name="connsiteY4" fmla="*/ 1019175 h 1197769"/>
                            <a:gd name="connsiteX5" fmla="*/ 319088 w 771525"/>
                            <a:gd name="connsiteY5" fmla="*/ 995363 h 1197769"/>
                            <a:gd name="connsiteX6" fmla="*/ 350044 w 771525"/>
                            <a:gd name="connsiteY6" fmla="*/ 962025 h 1197769"/>
                            <a:gd name="connsiteX7" fmla="*/ 354807 w 771525"/>
                            <a:gd name="connsiteY7" fmla="*/ 933450 h 1197769"/>
                            <a:gd name="connsiteX8" fmla="*/ 321469 w 771525"/>
                            <a:gd name="connsiteY8" fmla="*/ 888207 h 1197769"/>
                            <a:gd name="connsiteX9" fmla="*/ 323850 w 771525"/>
                            <a:gd name="connsiteY9" fmla="*/ 819150 h 1197769"/>
                            <a:gd name="connsiteX10" fmla="*/ 280988 w 771525"/>
                            <a:gd name="connsiteY10" fmla="*/ 769144 h 1197769"/>
                            <a:gd name="connsiteX11" fmla="*/ 288132 w 771525"/>
                            <a:gd name="connsiteY11" fmla="*/ 731044 h 1197769"/>
                            <a:gd name="connsiteX12" fmla="*/ 316707 w 771525"/>
                            <a:gd name="connsiteY12" fmla="*/ 714375 h 1197769"/>
                            <a:gd name="connsiteX13" fmla="*/ 330994 w 771525"/>
                            <a:gd name="connsiteY13" fmla="*/ 740569 h 1197769"/>
                            <a:gd name="connsiteX14" fmla="*/ 354807 w 771525"/>
                            <a:gd name="connsiteY14" fmla="*/ 759619 h 1197769"/>
                            <a:gd name="connsiteX15" fmla="*/ 369094 w 771525"/>
                            <a:gd name="connsiteY15" fmla="*/ 778669 h 1197769"/>
                            <a:gd name="connsiteX16" fmla="*/ 378619 w 771525"/>
                            <a:gd name="connsiteY16" fmla="*/ 814388 h 1197769"/>
                            <a:gd name="connsiteX17" fmla="*/ 395288 w 771525"/>
                            <a:gd name="connsiteY17" fmla="*/ 831057 h 1197769"/>
                            <a:gd name="connsiteX18" fmla="*/ 409575 w 771525"/>
                            <a:gd name="connsiteY18" fmla="*/ 826294 h 1197769"/>
                            <a:gd name="connsiteX19" fmla="*/ 426244 w 771525"/>
                            <a:gd name="connsiteY19" fmla="*/ 819150 h 1197769"/>
                            <a:gd name="connsiteX20" fmla="*/ 423863 w 771525"/>
                            <a:gd name="connsiteY20" fmla="*/ 709613 h 1197769"/>
                            <a:gd name="connsiteX21" fmla="*/ 409575 w 771525"/>
                            <a:gd name="connsiteY21" fmla="*/ 673894 h 1197769"/>
                            <a:gd name="connsiteX22" fmla="*/ 411957 w 771525"/>
                            <a:gd name="connsiteY22" fmla="*/ 647700 h 1197769"/>
                            <a:gd name="connsiteX23" fmla="*/ 426244 w 771525"/>
                            <a:gd name="connsiteY23" fmla="*/ 600075 h 1197769"/>
                            <a:gd name="connsiteX24" fmla="*/ 473869 w 771525"/>
                            <a:gd name="connsiteY24" fmla="*/ 600075 h 1197769"/>
                            <a:gd name="connsiteX25" fmla="*/ 488157 w 771525"/>
                            <a:gd name="connsiteY25" fmla="*/ 585788 h 1197769"/>
                            <a:gd name="connsiteX26" fmla="*/ 509588 w 771525"/>
                            <a:gd name="connsiteY26" fmla="*/ 535782 h 1197769"/>
                            <a:gd name="connsiteX27" fmla="*/ 604838 w 771525"/>
                            <a:gd name="connsiteY27" fmla="*/ 490538 h 1197769"/>
                            <a:gd name="connsiteX28" fmla="*/ 628650 w 771525"/>
                            <a:gd name="connsiteY28" fmla="*/ 481013 h 1197769"/>
                            <a:gd name="connsiteX29" fmla="*/ 638175 w 771525"/>
                            <a:gd name="connsiteY29" fmla="*/ 435769 h 1197769"/>
                            <a:gd name="connsiteX30" fmla="*/ 638175 w 771525"/>
                            <a:gd name="connsiteY30" fmla="*/ 395288 h 1197769"/>
                            <a:gd name="connsiteX31" fmla="*/ 640557 w 771525"/>
                            <a:gd name="connsiteY31" fmla="*/ 373857 h 1197769"/>
                            <a:gd name="connsiteX32" fmla="*/ 652463 w 771525"/>
                            <a:gd name="connsiteY32" fmla="*/ 366713 h 1197769"/>
                            <a:gd name="connsiteX33" fmla="*/ 742950 w 771525"/>
                            <a:gd name="connsiteY33" fmla="*/ 330994 h 1197769"/>
                            <a:gd name="connsiteX34" fmla="*/ 766763 w 771525"/>
                            <a:gd name="connsiteY34" fmla="*/ 314325 h 1197769"/>
                            <a:gd name="connsiteX35" fmla="*/ 754857 w 771525"/>
                            <a:gd name="connsiteY35" fmla="*/ 285750 h 1197769"/>
                            <a:gd name="connsiteX36" fmla="*/ 742950 w 771525"/>
                            <a:gd name="connsiteY36" fmla="*/ 254794 h 1197769"/>
                            <a:gd name="connsiteX37" fmla="*/ 771525 w 771525"/>
                            <a:gd name="connsiteY37" fmla="*/ 226219 h 1197769"/>
                            <a:gd name="connsiteX38" fmla="*/ 752475 w 771525"/>
                            <a:gd name="connsiteY38" fmla="*/ 195263 h 1197769"/>
                            <a:gd name="connsiteX39" fmla="*/ 752475 w 771525"/>
                            <a:gd name="connsiteY39" fmla="*/ 152400 h 1197769"/>
                            <a:gd name="connsiteX40" fmla="*/ 719138 w 771525"/>
                            <a:gd name="connsiteY40" fmla="*/ 119063 h 1197769"/>
                            <a:gd name="connsiteX41" fmla="*/ 707231 w 771525"/>
                            <a:gd name="connsiteY41" fmla="*/ 92870 h 1197769"/>
                            <a:gd name="connsiteX42" fmla="*/ 671513 w 771525"/>
                            <a:gd name="connsiteY42" fmla="*/ 85725 h 1197769"/>
                            <a:gd name="connsiteX43" fmla="*/ 645319 w 771525"/>
                            <a:gd name="connsiteY43" fmla="*/ 69057 h 1197769"/>
                            <a:gd name="connsiteX44" fmla="*/ 642938 w 771525"/>
                            <a:gd name="connsiteY44" fmla="*/ 0 h 1197769"/>
                            <a:gd name="connsiteX45" fmla="*/ 609600 w 771525"/>
                            <a:gd name="connsiteY45" fmla="*/ 33338 h 1197769"/>
                            <a:gd name="connsiteX46" fmla="*/ 583407 w 771525"/>
                            <a:gd name="connsiteY46" fmla="*/ 57150 h 1197769"/>
                            <a:gd name="connsiteX47" fmla="*/ 564357 w 771525"/>
                            <a:gd name="connsiteY47" fmla="*/ 52388 h 1197769"/>
                            <a:gd name="connsiteX48" fmla="*/ 554832 w 771525"/>
                            <a:gd name="connsiteY48" fmla="*/ 76200 h 1197769"/>
                            <a:gd name="connsiteX49" fmla="*/ 509588 w 771525"/>
                            <a:gd name="connsiteY49" fmla="*/ 109538 h 1197769"/>
                            <a:gd name="connsiteX50" fmla="*/ 407194 w 771525"/>
                            <a:gd name="connsiteY50" fmla="*/ 147638 h 1197769"/>
                            <a:gd name="connsiteX51" fmla="*/ 381000 w 771525"/>
                            <a:gd name="connsiteY51" fmla="*/ 185738 h 1197769"/>
                            <a:gd name="connsiteX52" fmla="*/ 340519 w 771525"/>
                            <a:gd name="connsiteY52" fmla="*/ 173832 h 1197769"/>
                            <a:gd name="connsiteX53" fmla="*/ 245269 w 771525"/>
                            <a:gd name="connsiteY53" fmla="*/ 178594 h 1197769"/>
                            <a:gd name="connsiteX54" fmla="*/ 250032 w 771525"/>
                            <a:gd name="connsiteY54" fmla="*/ 188119 h 1197769"/>
                            <a:gd name="connsiteX55" fmla="*/ 309563 w 771525"/>
                            <a:gd name="connsiteY55" fmla="*/ 238125 h 1197769"/>
                            <a:gd name="connsiteX56" fmla="*/ 211932 w 771525"/>
                            <a:gd name="connsiteY56" fmla="*/ 361950 h 1197769"/>
                            <a:gd name="connsiteX57" fmla="*/ 173832 w 771525"/>
                            <a:gd name="connsiteY57" fmla="*/ 352425 h 1197769"/>
                            <a:gd name="connsiteX58" fmla="*/ 80963 w 771525"/>
                            <a:gd name="connsiteY58" fmla="*/ 485775 h 1197769"/>
                            <a:gd name="connsiteX59" fmla="*/ 97632 w 771525"/>
                            <a:gd name="connsiteY59" fmla="*/ 497682 h 1197769"/>
                            <a:gd name="connsiteX60" fmla="*/ 114300 w 771525"/>
                            <a:gd name="connsiteY60" fmla="*/ 538163 h 1197769"/>
                            <a:gd name="connsiteX61" fmla="*/ 92869 w 771525"/>
                            <a:gd name="connsiteY61" fmla="*/ 600075 h 1197769"/>
                            <a:gd name="connsiteX62" fmla="*/ 102394 w 771525"/>
                            <a:gd name="connsiteY62" fmla="*/ 673894 h 1197769"/>
                            <a:gd name="connsiteX63" fmla="*/ 73819 w 771525"/>
                            <a:gd name="connsiteY63" fmla="*/ 711994 h 1197769"/>
                            <a:gd name="connsiteX64" fmla="*/ 73819 w 771525"/>
                            <a:gd name="connsiteY64" fmla="*/ 738188 h 1197769"/>
                            <a:gd name="connsiteX65" fmla="*/ 61913 w 771525"/>
                            <a:gd name="connsiteY65" fmla="*/ 766763 h 1197769"/>
                            <a:gd name="connsiteX66" fmla="*/ 88107 w 771525"/>
                            <a:gd name="connsiteY66" fmla="*/ 795338 h 1197769"/>
                            <a:gd name="connsiteX67" fmla="*/ 135732 w 771525"/>
                            <a:gd name="connsiteY67" fmla="*/ 883444 h 1197769"/>
                            <a:gd name="connsiteX68" fmla="*/ 69057 w 771525"/>
                            <a:gd name="connsiteY68" fmla="*/ 909638 h 1197769"/>
                            <a:gd name="connsiteX69" fmla="*/ 45244 w 771525"/>
                            <a:gd name="connsiteY69" fmla="*/ 962025 h 1197769"/>
                            <a:gd name="connsiteX70" fmla="*/ 33338 w 771525"/>
                            <a:gd name="connsiteY70" fmla="*/ 1016794 h 1197769"/>
                            <a:gd name="connsiteX71" fmla="*/ 2382 w 771525"/>
                            <a:gd name="connsiteY71" fmla="*/ 1007269 h 1197769"/>
                            <a:gd name="connsiteX72" fmla="*/ 0 w 771525"/>
                            <a:gd name="connsiteY72" fmla="*/ 1054894 h 1197769"/>
                            <a:gd name="connsiteX73" fmla="*/ 16669 w 771525"/>
                            <a:gd name="connsiteY73" fmla="*/ 1064419 h 1197769"/>
                            <a:gd name="connsiteX74" fmla="*/ 57150 w 771525"/>
                            <a:gd name="connsiteY74" fmla="*/ 1073944 h 1197769"/>
                            <a:gd name="connsiteX75" fmla="*/ 85725 w 771525"/>
                            <a:gd name="connsiteY75" fmla="*/ 1088232 h 1197769"/>
                            <a:gd name="connsiteX76" fmla="*/ 102394 w 771525"/>
                            <a:gd name="connsiteY76" fmla="*/ 1143000 h 1197769"/>
                            <a:gd name="connsiteX77" fmla="*/ 130969 w 771525"/>
                            <a:gd name="connsiteY77" fmla="*/ 1169194 h 1197769"/>
                            <a:gd name="connsiteX78" fmla="*/ 157163 w 771525"/>
                            <a:gd name="connsiteY78" fmla="*/ 1197769 h 1197769"/>
                            <a:gd name="connsiteX79" fmla="*/ 192882 w 771525"/>
                            <a:gd name="connsiteY79" fmla="*/ 1190626 h 1197769"/>
                            <a:gd name="connsiteX80" fmla="*/ 202407 w 771525"/>
                            <a:gd name="connsiteY80" fmla="*/ 1164432 h 119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771525" h="1197769">
                              <a:moveTo>
                                <a:pt x="202407" y="1164432"/>
                              </a:moveTo>
                              <a:lnTo>
                                <a:pt x="221457" y="1097757"/>
                              </a:lnTo>
                              <a:lnTo>
                                <a:pt x="238125" y="1076325"/>
                              </a:lnTo>
                              <a:lnTo>
                                <a:pt x="247650" y="1045369"/>
                              </a:lnTo>
                              <a:lnTo>
                                <a:pt x="283369" y="1019175"/>
                              </a:lnTo>
                              <a:lnTo>
                                <a:pt x="319088" y="995363"/>
                              </a:lnTo>
                              <a:lnTo>
                                <a:pt x="350044" y="962025"/>
                              </a:lnTo>
                              <a:lnTo>
                                <a:pt x="354807" y="933450"/>
                              </a:lnTo>
                              <a:lnTo>
                                <a:pt x="321469" y="888207"/>
                              </a:lnTo>
                              <a:cubicBezTo>
                                <a:pt x="322263" y="865188"/>
                                <a:pt x="323056" y="842169"/>
                                <a:pt x="323850" y="819150"/>
                              </a:cubicBezTo>
                              <a:lnTo>
                                <a:pt x="280988" y="769144"/>
                              </a:lnTo>
                              <a:lnTo>
                                <a:pt x="288132" y="731044"/>
                              </a:lnTo>
                              <a:lnTo>
                                <a:pt x="316707" y="714375"/>
                              </a:lnTo>
                              <a:lnTo>
                                <a:pt x="330994" y="740569"/>
                              </a:lnTo>
                              <a:lnTo>
                                <a:pt x="354807" y="759619"/>
                              </a:lnTo>
                              <a:lnTo>
                                <a:pt x="369094" y="778669"/>
                              </a:lnTo>
                              <a:lnTo>
                                <a:pt x="378619" y="814388"/>
                              </a:lnTo>
                              <a:lnTo>
                                <a:pt x="395288" y="831057"/>
                              </a:lnTo>
                              <a:lnTo>
                                <a:pt x="409575" y="826294"/>
                              </a:lnTo>
                              <a:lnTo>
                                <a:pt x="426244" y="819150"/>
                              </a:lnTo>
                              <a:cubicBezTo>
                                <a:pt x="425450" y="782638"/>
                                <a:pt x="424657" y="746125"/>
                                <a:pt x="423863" y="709613"/>
                              </a:cubicBezTo>
                              <a:lnTo>
                                <a:pt x="409575" y="673894"/>
                              </a:lnTo>
                              <a:lnTo>
                                <a:pt x="411957" y="647700"/>
                              </a:lnTo>
                              <a:lnTo>
                                <a:pt x="426244" y="600075"/>
                              </a:lnTo>
                              <a:lnTo>
                                <a:pt x="473869" y="600075"/>
                              </a:lnTo>
                              <a:lnTo>
                                <a:pt x="488157" y="585788"/>
                              </a:lnTo>
                              <a:lnTo>
                                <a:pt x="509588" y="535782"/>
                              </a:lnTo>
                              <a:lnTo>
                                <a:pt x="604838" y="490538"/>
                              </a:lnTo>
                              <a:lnTo>
                                <a:pt x="628650" y="481013"/>
                              </a:lnTo>
                              <a:lnTo>
                                <a:pt x="638175" y="435769"/>
                              </a:lnTo>
                              <a:lnTo>
                                <a:pt x="638175" y="395288"/>
                              </a:lnTo>
                              <a:lnTo>
                                <a:pt x="640557" y="373857"/>
                              </a:lnTo>
                              <a:lnTo>
                                <a:pt x="652463" y="366713"/>
                              </a:lnTo>
                              <a:lnTo>
                                <a:pt x="742950" y="330994"/>
                              </a:lnTo>
                              <a:lnTo>
                                <a:pt x="766763" y="314325"/>
                              </a:lnTo>
                              <a:lnTo>
                                <a:pt x="754857" y="285750"/>
                              </a:lnTo>
                              <a:lnTo>
                                <a:pt x="742950" y="254794"/>
                              </a:lnTo>
                              <a:lnTo>
                                <a:pt x="771525" y="226219"/>
                              </a:lnTo>
                              <a:lnTo>
                                <a:pt x="752475" y="195263"/>
                              </a:lnTo>
                              <a:lnTo>
                                <a:pt x="752475" y="152400"/>
                              </a:lnTo>
                              <a:lnTo>
                                <a:pt x="719138" y="119063"/>
                              </a:lnTo>
                              <a:lnTo>
                                <a:pt x="707231" y="92870"/>
                              </a:lnTo>
                              <a:lnTo>
                                <a:pt x="671513" y="85725"/>
                              </a:lnTo>
                              <a:lnTo>
                                <a:pt x="645319" y="69057"/>
                              </a:lnTo>
                              <a:cubicBezTo>
                                <a:pt x="644525" y="46038"/>
                                <a:pt x="643732" y="23019"/>
                                <a:pt x="642938" y="0"/>
                              </a:cubicBezTo>
                              <a:lnTo>
                                <a:pt x="609600" y="33338"/>
                              </a:lnTo>
                              <a:lnTo>
                                <a:pt x="583407" y="57150"/>
                              </a:lnTo>
                              <a:lnTo>
                                <a:pt x="564357" y="52388"/>
                              </a:lnTo>
                              <a:lnTo>
                                <a:pt x="554832" y="76200"/>
                              </a:lnTo>
                              <a:lnTo>
                                <a:pt x="509588" y="109538"/>
                              </a:lnTo>
                              <a:lnTo>
                                <a:pt x="407194" y="147638"/>
                              </a:lnTo>
                              <a:lnTo>
                                <a:pt x="381000" y="185738"/>
                              </a:lnTo>
                              <a:lnTo>
                                <a:pt x="340519" y="173832"/>
                              </a:lnTo>
                              <a:lnTo>
                                <a:pt x="245269" y="178594"/>
                              </a:lnTo>
                              <a:lnTo>
                                <a:pt x="250032" y="188119"/>
                              </a:lnTo>
                              <a:lnTo>
                                <a:pt x="309563" y="238125"/>
                              </a:lnTo>
                              <a:lnTo>
                                <a:pt x="211932" y="361950"/>
                              </a:lnTo>
                              <a:lnTo>
                                <a:pt x="173832" y="352425"/>
                              </a:lnTo>
                              <a:lnTo>
                                <a:pt x="80963" y="485775"/>
                              </a:lnTo>
                              <a:lnTo>
                                <a:pt x="97632" y="497682"/>
                              </a:lnTo>
                              <a:lnTo>
                                <a:pt x="114300" y="538163"/>
                              </a:lnTo>
                              <a:lnTo>
                                <a:pt x="92869" y="600075"/>
                              </a:lnTo>
                              <a:lnTo>
                                <a:pt x="102394" y="673894"/>
                              </a:lnTo>
                              <a:lnTo>
                                <a:pt x="73819" y="711994"/>
                              </a:lnTo>
                              <a:lnTo>
                                <a:pt x="73819" y="738188"/>
                              </a:lnTo>
                              <a:lnTo>
                                <a:pt x="61913" y="766763"/>
                              </a:lnTo>
                              <a:lnTo>
                                <a:pt x="88107" y="795338"/>
                              </a:lnTo>
                              <a:lnTo>
                                <a:pt x="135732" y="883444"/>
                              </a:lnTo>
                              <a:lnTo>
                                <a:pt x="69057" y="909638"/>
                              </a:lnTo>
                              <a:lnTo>
                                <a:pt x="45244" y="962025"/>
                              </a:lnTo>
                              <a:lnTo>
                                <a:pt x="33338" y="1016794"/>
                              </a:lnTo>
                              <a:lnTo>
                                <a:pt x="2382" y="1007269"/>
                              </a:lnTo>
                              <a:lnTo>
                                <a:pt x="0" y="1054894"/>
                              </a:lnTo>
                              <a:lnTo>
                                <a:pt x="16669" y="1064419"/>
                              </a:lnTo>
                              <a:lnTo>
                                <a:pt x="57150" y="1073944"/>
                              </a:lnTo>
                              <a:lnTo>
                                <a:pt x="85725" y="1088232"/>
                              </a:lnTo>
                              <a:lnTo>
                                <a:pt x="102394" y="1143000"/>
                              </a:lnTo>
                              <a:lnTo>
                                <a:pt x="130969" y="1169194"/>
                              </a:lnTo>
                              <a:lnTo>
                                <a:pt x="157163" y="1197769"/>
                              </a:lnTo>
                              <a:lnTo>
                                <a:pt x="192882" y="1190626"/>
                              </a:lnTo>
                              <a:lnTo>
                                <a:pt x="202407" y="1164432"/>
                              </a:lnTo>
                              <a:close/>
                            </a:path>
                          </a:pathLst>
                        </a:custGeom>
                        <a:solidFill>
                          <a:schemeClr val="accent2">
                            <a:lumMod val="60000"/>
                            <a:lumOff val="40000"/>
                          </a:schemeClr>
                        </a:solidFill>
                        <a:ln w="12700">
                          <a:solidFill>
                            <a:schemeClr val="accent4">
                              <a:lumMod val="50000"/>
                            </a:schemeClr>
                          </a:solidFill>
                        </a:ln>
                      </p:spPr>
                      <p:style>
                        <a:lnRef idx="2">
                          <a:schemeClr val="accent1"/>
                        </a:lnRef>
                        <a:fillRef idx="1">
                          <a:schemeClr val="lt1"/>
                        </a:fillRef>
                        <a:effectRef idx="0">
                          <a:schemeClr val="accent1"/>
                        </a:effectRef>
                        <a:fontRef idx="minor">
                          <a:schemeClr val="dk1"/>
                        </a:fontRef>
                      </p:style>
                      <p:txBody>
                        <a:bodyPr/>
                        <a:lstStyle/>
                        <a:p>
                          <a:pPr eaLnBrk="0" fontAlgn="auto" hangingPunct="0">
                            <a:spcBef>
                              <a:spcPts val="0"/>
                            </a:spcBef>
                            <a:spcAft>
                              <a:spcPts val="0"/>
                            </a:spcAft>
                            <a:defRPr/>
                          </a:pPr>
                          <a:endParaRPr lang="en-GB">
                            <a:solidFill>
                              <a:prstClr val="black"/>
                            </a:solidFill>
                          </a:endParaRPr>
                        </a:p>
                      </p:txBody>
                    </p:sp>
                    <p:sp>
                      <p:nvSpPr>
                        <p:cNvPr id="124" name="Freeform 123"/>
                        <p:cNvSpPr/>
                        <p:nvPr/>
                      </p:nvSpPr>
                      <p:spPr>
                        <a:xfrm>
                          <a:off x="6678608" y="2864040"/>
                          <a:ext cx="1055940" cy="797953"/>
                        </a:xfrm>
                        <a:custGeom>
                          <a:avLst/>
                          <a:gdLst>
                            <a:gd name="connsiteX0" fmla="*/ 631031 w 1114425"/>
                            <a:gd name="connsiteY0" fmla="*/ 650081 h 862012"/>
                            <a:gd name="connsiteX1" fmla="*/ 678656 w 1114425"/>
                            <a:gd name="connsiteY1" fmla="*/ 585787 h 862012"/>
                            <a:gd name="connsiteX2" fmla="*/ 702468 w 1114425"/>
                            <a:gd name="connsiteY2" fmla="*/ 573881 h 862012"/>
                            <a:gd name="connsiteX3" fmla="*/ 733425 w 1114425"/>
                            <a:gd name="connsiteY3" fmla="*/ 573881 h 862012"/>
                            <a:gd name="connsiteX4" fmla="*/ 778668 w 1114425"/>
                            <a:gd name="connsiteY4" fmla="*/ 554831 h 862012"/>
                            <a:gd name="connsiteX5" fmla="*/ 833437 w 1114425"/>
                            <a:gd name="connsiteY5" fmla="*/ 528637 h 862012"/>
                            <a:gd name="connsiteX6" fmla="*/ 883443 w 1114425"/>
                            <a:gd name="connsiteY6" fmla="*/ 495300 h 862012"/>
                            <a:gd name="connsiteX7" fmla="*/ 900112 w 1114425"/>
                            <a:gd name="connsiteY7" fmla="*/ 490537 h 862012"/>
                            <a:gd name="connsiteX8" fmla="*/ 919162 w 1114425"/>
                            <a:gd name="connsiteY8" fmla="*/ 485775 h 862012"/>
                            <a:gd name="connsiteX9" fmla="*/ 916781 w 1114425"/>
                            <a:gd name="connsiteY9" fmla="*/ 447675 h 862012"/>
                            <a:gd name="connsiteX10" fmla="*/ 954881 w 1114425"/>
                            <a:gd name="connsiteY10" fmla="*/ 428625 h 862012"/>
                            <a:gd name="connsiteX11" fmla="*/ 985837 w 1114425"/>
                            <a:gd name="connsiteY11" fmla="*/ 407194 h 862012"/>
                            <a:gd name="connsiteX12" fmla="*/ 1000125 w 1114425"/>
                            <a:gd name="connsiteY12" fmla="*/ 347662 h 862012"/>
                            <a:gd name="connsiteX13" fmla="*/ 981075 w 1114425"/>
                            <a:gd name="connsiteY13" fmla="*/ 316706 h 862012"/>
                            <a:gd name="connsiteX14" fmla="*/ 997743 w 1114425"/>
                            <a:gd name="connsiteY14" fmla="*/ 271462 h 862012"/>
                            <a:gd name="connsiteX15" fmla="*/ 1033462 w 1114425"/>
                            <a:gd name="connsiteY15" fmla="*/ 233362 h 862012"/>
                            <a:gd name="connsiteX16" fmla="*/ 1097756 w 1114425"/>
                            <a:gd name="connsiteY16" fmla="*/ 209550 h 862012"/>
                            <a:gd name="connsiteX17" fmla="*/ 1114425 w 1114425"/>
                            <a:gd name="connsiteY17" fmla="*/ 190500 h 862012"/>
                            <a:gd name="connsiteX18" fmla="*/ 1100137 w 1114425"/>
                            <a:gd name="connsiteY18" fmla="*/ 161925 h 862012"/>
                            <a:gd name="connsiteX19" fmla="*/ 1052512 w 1114425"/>
                            <a:gd name="connsiteY19" fmla="*/ 107156 h 862012"/>
                            <a:gd name="connsiteX20" fmla="*/ 1009650 w 1114425"/>
                            <a:gd name="connsiteY20" fmla="*/ 73819 h 862012"/>
                            <a:gd name="connsiteX21" fmla="*/ 995362 w 1114425"/>
                            <a:gd name="connsiteY21" fmla="*/ 47625 h 862012"/>
                            <a:gd name="connsiteX22" fmla="*/ 983456 w 1114425"/>
                            <a:gd name="connsiteY22" fmla="*/ 64294 h 862012"/>
                            <a:gd name="connsiteX23" fmla="*/ 966787 w 1114425"/>
                            <a:gd name="connsiteY23" fmla="*/ 69056 h 862012"/>
                            <a:gd name="connsiteX24" fmla="*/ 935831 w 1114425"/>
                            <a:gd name="connsiteY24" fmla="*/ 59531 h 862012"/>
                            <a:gd name="connsiteX25" fmla="*/ 904875 w 1114425"/>
                            <a:gd name="connsiteY25" fmla="*/ 23812 h 862012"/>
                            <a:gd name="connsiteX26" fmla="*/ 888206 w 1114425"/>
                            <a:gd name="connsiteY26" fmla="*/ 0 h 862012"/>
                            <a:gd name="connsiteX27" fmla="*/ 869156 w 1114425"/>
                            <a:gd name="connsiteY27" fmla="*/ 28575 h 862012"/>
                            <a:gd name="connsiteX28" fmla="*/ 871537 w 1114425"/>
                            <a:gd name="connsiteY28" fmla="*/ 69056 h 862012"/>
                            <a:gd name="connsiteX29" fmla="*/ 847725 w 1114425"/>
                            <a:gd name="connsiteY29" fmla="*/ 100012 h 862012"/>
                            <a:gd name="connsiteX30" fmla="*/ 826293 w 1114425"/>
                            <a:gd name="connsiteY30" fmla="*/ 97631 h 862012"/>
                            <a:gd name="connsiteX31" fmla="*/ 800100 w 1114425"/>
                            <a:gd name="connsiteY31" fmla="*/ 71437 h 862012"/>
                            <a:gd name="connsiteX32" fmla="*/ 783431 w 1114425"/>
                            <a:gd name="connsiteY32" fmla="*/ 57150 h 862012"/>
                            <a:gd name="connsiteX33" fmla="*/ 764381 w 1114425"/>
                            <a:gd name="connsiteY33" fmla="*/ 61912 h 862012"/>
                            <a:gd name="connsiteX34" fmla="*/ 747712 w 1114425"/>
                            <a:gd name="connsiteY34" fmla="*/ 92869 h 862012"/>
                            <a:gd name="connsiteX35" fmla="*/ 742950 w 1114425"/>
                            <a:gd name="connsiteY35" fmla="*/ 107156 h 862012"/>
                            <a:gd name="connsiteX36" fmla="*/ 714375 w 1114425"/>
                            <a:gd name="connsiteY36" fmla="*/ 107156 h 862012"/>
                            <a:gd name="connsiteX37" fmla="*/ 700087 w 1114425"/>
                            <a:gd name="connsiteY37" fmla="*/ 95250 h 862012"/>
                            <a:gd name="connsiteX38" fmla="*/ 700087 w 1114425"/>
                            <a:gd name="connsiteY38" fmla="*/ 66675 h 862012"/>
                            <a:gd name="connsiteX39" fmla="*/ 704850 w 1114425"/>
                            <a:gd name="connsiteY39" fmla="*/ 38100 h 862012"/>
                            <a:gd name="connsiteX40" fmla="*/ 692943 w 1114425"/>
                            <a:gd name="connsiteY40" fmla="*/ 23812 h 862012"/>
                            <a:gd name="connsiteX41" fmla="*/ 669131 w 1114425"/>
                            <a:gd name="connsiteY41" fmla="*/ 26194 h 862012"/>
                            <a:gd name="connsiteX42" fmla="*/ 640556 w 1114425"/>
                            <a:gd name="connsiteY42" fmla="*/ 19050 h 862012"/>
                            <a:gd name="connsiteX43" fmla="*/ 604837 w 1114425"/>
                            <a:gd name="connsiteY43" fmla="*/ 4762 h 862012"/>
                            <a:gd name="connsiteX44" fmla="*/ 569118 w 1114425"/>
                            <a:gd name="connsiteY44" fmla="*/ 4762 h 862012"/>
                            <a:gd name="connsiteX45" fmla="*/ 557212 w 1114425"/>
                            <a:gd name="connsiteY45" fmla="*/ 11906 h 862012"/>
                            <a:gd name="connsiteX46" fmla="*/ 438150 w 1114425"/>
                            <a:gd name="connsiteY46" fmla="*/ 69056 h 862012"/>
                            <a:gd name="connsiteX47" fmla="*/ 421481 w 1114425"/>
                            <a:gd name="connsiteY47" fmla="*/ 169069 h 862012"/>
                            <a:gd name="connsiteX48" fmla="*/ 304800 w 1114425"/>
                            <a:gd name="connsiteY48" fmla="*/ 228600 h 862012"/>
                            <a:gd name="connsiteX49" fmla="*/ 276225 w 1114425"/>
                            <a:gd name="connsiteY49" fmla="*/ 290512 h 862012"/>
                            <a:gd name="connsiteX50" fmla="*/ 228600 w 1114425"/>
                            <a:gd name="connsiteY50" fmla="*/ 285750 h 862012"/>
                            <a:gd name="connsiteX51" fmla="*/ 211931 w 1114425"/>
                            <a:gd name="connsiteY51" fmla="*/ 357187 h 862012"/>
                            <a:gd name="connsiteX52" fmla="*/ 207168 w 1114425"/>
                            <a:gd name="connsiteY52" fmla="*/ 369094 h 862012"/>
                            <a:gd name="connsiteX53" fmla="*/ 223837 w 1114425"/>
                            <a:gd name="connsiteY53" fmla="*/ 404812 h 862012"/>
                            <a:gd name="connsiteX54" fmla="*/ 219075 w 1114425"/>
                            <a:gd name="connsiteY54" fmla="*/ 511969 h 862012"/>
                            <a:gd name="connsiteX55" fmla="*/ 195262 w 1114425"/>
                            <a:gd name="connsiteY55" fmla="*/ 521494 h 862012"/>
                            <a:gd name="connsiteX56" fmla="*/ 180975 w 1114425"/>
                            <a:gd name="connsiteY56" fmla="*/ 502444 h 862012"/>
                            <a:gd name="connsiteX57" fmla="*/ 161925 w 1114425"/>
                            <a:gd name="connsiteY57" fmla="*/ 457200 h 862012"/>
                            <a:gd name="connsiteX58" fmla="*/ 128587 w 1114425"/>
                            <a:gd name="connsiteY58" fmla="*/ 433387 h 862012"/>
                            <a:gd name="connsiteX59" fmla="*/ 116681 w 1114425"/>
                            <a:gd name="connsiteY59" fmla="*/ 409575 h 862012"/>
                            <a:gd name="connsiteX60" fmla="*/ 83343 w 1114425"/>
                            <a:gd name="connsiteY60" fmla="*/ 421481 h 862012"/>
                            <a:gd name="connsiteX61" fmla="*/ 78581 w 1114425"/>
                            <a:gd name="connsiteY61" fmla="*/ 466725 h 862012"/>
                            <a:gd name="connsiteX62" fmla="*/ 116681 w 1114425"/>
                            <a:gd name="connsiteY62" fmla="*/ 514350 h 862012"/>
                            <a:gd name="connsiteX63" fmla="*/ 123825 w 1114425"/>
                            <a:gd name="connsiteY63" fmla="*/ 583406 h 862012"/>
                            <a:gd name="connsiteX64" fmla="*/ 152400 w 1114425"/>
                            <a:gd name="connsiteY64" fmla="*/ 631031 h 862012"/>
                            <a:gd name="connsiteX65" fmla="*/ 142875 w 1114425"/>
                            <a:gd name="connsiteY65" fmla="*/ 657225 h 862012"/>
                            <a:gd name="connsiteX66" fmla="*/ 107156 w 1114425"/>
                            <a:gd name="connsiteY66" fmla="*/ 697706 h 862012"/>
                            <a:gd name="connsiteX67" fmla="*/ 42862 w 1114425"/>
                            <a:gd name="connsiteY67" fmla="*/ 735806 h 862012"/>
                            <a:gd name="connsiteX68" fmla="*/ 35718 w 1114425"/>
                            <a:gd name="connsiteY68" fmla="*/ 769144 h 862012"/>
                            <a:gd name="connsiteX69" fmla="*/ 19050 w 1114425"/>
                            <a:gd name="connsiteY69" fmla="*/ 795337 h 862012"/>
                            <a:gd name="connsiteX70" fmla="*/ 0 w 1114425"/>
                            <a:gd name="connsiteY70" fmla="*/ 859631 h 862012"/>
                            <a:gd name="connsiteX71" fmla="*/ 19050 w 1114425"/>
                            <a:gd name="connsiteY71" fmla="*/ 862012 h 862012"/>
                            <a:gd name="connsiteX72" fmla="*/ 154781 w 1114425"/>
                            <a:gd name="connsiteY72" fmla="*/ 828675 h 862012"/>
                            <a:gd name="connsiteX73" fmla="*/ 171450 w 1114425"/>
                            <a:gd name="connsiteY73" fmla="*/ 757237 h 862012"/>
                            <a:gd name="connsiteX74" fmla="*/ 259556 w 1114425"/>
                            <a:gd name="connsiteY74" fmla="*/ 800100 h 862012"/>
                            <a:gd name="connsiteX75" fmla="*/ 297656 w 1114425"/>
                            <a:gd name="connsiteY75" fmla="*/ 700087 h 862012"/>
                            <a:gd name="connsiteX76" fmla="*/ 385762 w 1114425"/>
                            <a:gd name="connsiteY76" fmla="*/ 666750 h 862012"/>
                            <a:gd name="connsiteX77" fmla="*/ 435768 w 1114425"/>
                            <a:gd name="connsiteY77" fmla="*/ 681037 h 862012"/>
                            <a:gd name="connsiteX78" fmla="*/ 473868 w 1114425"/>
                            <a:gd name="connsiteY78" fmla="*/ 702469 h 862012"/>
                            <a:gd name="connsiteX79" fmla="*/ 500062 w 1114425"/>
                            <a:gd name="connsiteY79" fmla="*/ 707231 h 862012"/>
                            <a:gd name="connsiteX80" fmla="*/ 516731 w 1114425"/>
                            <a:gd name="connsiteY80" fmla="*/ 702469 h 862012"/>
                            <a:gd name="connsiteX81" fmla="*/ 545306 w 1114425"/>
                            <a:gd name="connsiteY81" fmla="*/ 671512 h 862012"/>
                            <a:gd name="connsiteX82" fmla="*/ 576262 w 1114425"/>
                            <a:gd name="connsiteY82" fmla="*/ 671512 h 862012"/>
                            <a:gd name="connsiteX83" fmla="*/ 631031 w 1114425"/>
                            <a:gd name="connsiteY83" fmla="*/ 650081 h 862012"/>
                            <a:gd name="connsiteX0" fmla="*/ 631031 w 1138238"/>
                            <a:gd name="connsiteY0" fmla="*/ 650081 h 862012"/>
                            <a:gd name="connsiteX1" fmla="*/ 678656 w 1138238"/>
                            <a:gd name="connsiteY1" fmla="*/ 585787 h 862012"/>
                            <a:gd name="connsiteX2" fmla="*/ 702468 w 1138238"/>
                            <a:gd name="connsiteY2" fmla="*/ 573881 h 862012"/>
                            <a:gd name="connsiteX3" fmla="*/ 733425 w 1138238"/>
                            <a:gd name="connsiteY3" fmla="*/ 573881 h 862012"/>
                            <a:gd name="connsiteX4" fmla="*/ 778668 w 1138238"/>
                            <a:gd name="connsiteY4" fmla="*/ 554831 h 862012"/>
                            <a:gd name="connsiteX5" fmla="*/ 833437 w 1138238"/>
                            <a:gd name="connsiteY5" fmla="*/ 528637 h 862012"/>
                            <a:gd name="connsiteX6" fmla="*/ 883443 w 1138238"/>
                            <a:gd name="connsiteY6" fmla="*/ 495300 h 862012"/>
                            <a:gd name="connsiteX7" fmla="*/ 900112 w 1138238"/>
                            <a:gd name="connsiteY7" fmla="*/ 490537 h 862012"/>
                            <a:gd name="connsiteX8" fmla="*/ 919162 w 1138238"/>
                            <a:gd name="connsiteY8" fmla="*/ 485775 h 862012"/>
                            <a:gd name="connsiteX9" fmla="*/ 916781 w 1138238"/>
                            <a:gd name="connsiteY9" fmla="*/ 447675 h 862012"/>
                            <a:gd name="connsiteX10" fmla="*/ 954881 w 1138238"/>
                            <a:gd name="connsiteY10" fmla="*/ 428625 h 862012"/>
                            <a:gd name="connsiteX11" fmla="*/ 985837 w 1138238"/>
                            <a:gd name="connsiteY11" fmla="*/ 407194 h 862012"/>
                            <a:gd name="connsiteX12" fmla="*/ 1000125 w 1138238"/>
                            <a:gd name="connsiteY12" fmla="*/ 347662 h 862012"/>
                            <a:gd name="connsiteX13" fmla="*/ 981075 w 1138238"/>
                            <a:gd name="connsiteY13" fmla="*/ 316706 h 862012"/>
                            <a:gd name="connsiteX14" fmla="*/ 997743 w 1138238"/>
                            <a:gd name="connsiteY14" fmla="*/ 271462 h 862012"/>
                            <a:gd name="connsiteX15" fmla="*/ 1033462 w 1138238"/>
                            <a:gd name="connsiteY15" fmla="*/ 233362 h 862012"/>
                            <a:gd name="connsiteX16" fmla="*/ 1097756 w 1138238"/>
                            <a:gd name="connsiteY16" fmla="*/ 209550 h 862012"/>
                            <a:gd name="connsiteX17" fmla="*/ 1138238 w 1138238"/>
                            <a:gd name="connsiteY17" fmla="*/ 185737 h 862012"/>
                            <a:gd name="connsiteX18" fmla="*/ 1100137 w 1138238"/>
                            <a:gd name="connsiteY18" fmla="*/ 161925 h 862012"/>
                            <a:gd name="connsiteX19" fmla="*/ 1052512 w 1138238"/>
                            <a:gd name="connsiteY19" fmla="*/ 107156 h 862012"/>
                            <a:gd name="connsiteX20" fmla="*/ 1009650 w 1138238"/>
                            <a:gd name="connsiteY20" fmla="*/ 73819 h 862012"/>
                            <a:gd name="connsiteX21" fmla="*/ 995362 w 1138238"/>
                            <a:gd name="connsiteY21" fmla="*/ 47625 h 862012"/>
                            <a:gd name="connsiteX22" fmla="*/ 983456 w 1138238"/>
                            <a:gd name="connsiteY22" fmla="*/ 64294 h 862012"/>
                            <a:gd name="connsiteX23" fmla="*/ 966787 w 1138238"/>
                            <a:gd name="connsiteY23" fmla="*/ 69056 h 862012"/>
                            <a:gd name="connsiteX24" fmla="*/ 935831 w 1138238"/>
                            <a:gd name="connsiteY24" fmla="*/ 59531 h 862012"/>
                            <a:gd name="connsiteX25" fmla="*/ 904875 w 1138238"/>
                            <a:gd name="connsiteY25" fmla="*/ 23812 h 862012"/>
                            <a:gd name="connsiteX26" fmla="*/ 888206 w 1138238"/>
                            <a:gd name="connsiteY26" fmla="*/ 0 h 862012"/>
                            <a:gd name="connsiteX27" fmla="*/ 869156 w 1138238"/>
                            <a:gd name="connsiteY27" fmla="*/ 28575 h 862012"/>
                            <a:gd name="connsiteX28" fmla="*/ 871537 w 1138238"/>
                            <a:gd name="connsiteY28" fmla="*/ 69056 h 862012"/>
                            <a:gd name="connsiteX29" fmla="*/ 847725 w 1138238"/>
                            <a:gd name="connsiteY29" fmla="*/ 100012 h 862012"/>
                            <a:gd name="connsiteX30" fmla="*/ 826293 w 1138238"/>
                            <a:gd name="connsiteY30" fmla="*/ 97631 h 862012"/>
                            <a:gd name="connsiteX31" fmla="*/ 800100 w 1138238"/>
                            <a:gd name="connsiteY31" fmla="*/ 71437 h 862012"/>
                            <a:gd name="connsiteX32" fmla="*/ 783431 w 1138238"/>
                            <a:gd name="connsiteY32" fmla="*/ 57150 h 862012"/>
                            <a:gd name="connsiteX33" fmla="*/ 764381 w 1138238"/>
                            <a:gd name="connsiteY33" fmla="*/ 61912 h 862012"/>
                            <a:gd name="connsiteX34" fmla="*/ 747712 w 1138238"/>
                            <a:gd name="connsiteY34" fmla="*/ 92869 h 862012"/>
                            <a:gd name="connsiteX35" fmla="*/ 742950 w 1138238"/>
                            <a:gd name="connsiteY35" fmla="*/ 107156 h 862012"/>
                            <a:gd name="connsiteX36" fmla="*/ 714375 w 1138238"/>
                            <a:gd name="connsiteY36" fmla="*/ 107156 h 862012"/>
                            <a:gd name="connsiteX37" fmla="*/ 700087 w 1138238"/>
                            <a:gd name="connsiteY37" fmla="*/ 95250 h 862012"/>
                            <a:gd name="connsiteX38" fmla="*/ 700087 w 1138238"/>
                            <a:gd name="connsiteY38" fmla="*/ 66675 h 862012"/>
                            <a:gd name="connsiteX39" fmla="*/ 704850 w 1138238"/>
                            <a:gd name="connsiteY39" fmla="*/ 38100 h 862012"/>
                            <a:gd name="connsiteX40" fmla="*/ 692943 w 1138238"/>
                            <a:gd name="connsiteY40" fmla="*/ 23812 h 862012"/>
                            <a:gd name="connsiteX41" fmla="*/ 669131 w 1138238"/>
                            <a:gd name="connsiteY41" fmla="*/ 26194 h 862012"/>
                            <a:gd name="connsiteX42" fmla="*/ 640556 w 1138238"/>
                            <a:gd name="connsiteY42" fmla="*/ 19050 h 862012"/>
                            <a:gd name="connsiteX43" fmla="*/ 604837 w 1138238"/>
                            <a:gd name="connsiteY43" fmla="*/ 4762 h 862012"/>
                            <a:gd name="connsiteX44" fmla="*/ 569118 w 1138238"/>
                            <a:gd name="connsiteY44" fmla="*/ 4762 h 862012"/>
                            <a:gd name="connsiteX45" fmla="*/ 557212 w 1138238"/>
                            <a:gd name="connsiteY45" fmla="*/ 11906 h 862012"/>
                            <a:gd name="connsiteX46" fmla="*/ 438150 w 1138238"/>
                            <a:gd name="connsiteY46" fmla="*/ 69056 h 862012"/>
                            <a:gd name="connsiteX47" fmla="*/ 421481 w 1138238"/>
                            <a:gd name="connsiteY47" fmla="*/ 169069 h 862012"/>
                            <a:gd name="connsiteX48" fmla="*/ 304800 w 1138238"/>
                            <a:gd name="connsiteY48" fmla="*/ 228600 h 862012"/>
                            <a:gd name="connsiteX49" fmla="*/ 276225 w 1138238"/>
                            <a:gd name="connsiteY49" fmla="*/ 290512 h 862012"/>
                            <a:gd name="connsiteX50" fmla="*/ 228600 w 1138238"/>
                            <a:gd name="connsiteY50" fmla="*/ 285750 h 862012"/>
                            <a:gd name="connsiteX51" fmla="*/ 211931 w 1138238"/>
                            <a:gd name="connsiteY51" fmla="*/ 357187 h 862012"/>
                            <a:gd name="connsiteX52" fmla="*/ 207168 w 1138238"/>
                            <a:gd name="connsiteY52" fmla="*/ 369094 h 862012"/>
                            <a:gd name="connsiteX53" fmla="*/ 223837 w 1138238"/>
                            <a:gd name="connsiteY53" fmla="*/ 404812 h 862012"/>
                            <a:gd name="connsiteX54" fmla="*/ 219075 w 1138238"/>
                            <a:gd name="connsiteY54" fmla="*/ 511969 h 862012"/>
                            <a:gd name="connsiteX55" fmla="*/ 195262 w 1138238"/>
                            <a:gd name="connsiteY55" fmla="*/ 521494 h 862012"/>
                            <a:gd name="connsiteX56" fmla="*/ 180975 w 1138238"/>
                            <a:gd name="connsiteY56" fmla="*/ 502444 h 862012"/>
                            <a:gd name="connsiteX57" fmla="*/ 161925 w 1138238"/>
                            <a:gd name="connsiteY57" fmla="*/ 457200 h 862012"/>
                            <a:gd name="connsiteX58" fmla="*/ 128587 w 1138238"/>
                            <a:gd name="connsiteY58" fmla="*/ 433387 h 862012"/>
                            <a:gd name="connsiteX59" fmla="*/ 116681 w 1138238"/>
                            <a:gd name="connsiteY59" fmla="*/ 409575 h 862012"/>
                            <a:gd name="connsiteX60" fmla="*/ 83343 w 1138238"/>
                            <a:gd name="connsiteY60" fmla="*/ 421481 h 862012"/>
                            <a:gd name="connsiteX61" fmla="*/ 78581 w 1138238"/>
                            <a:gd name="connsiteY61" fmla="*/ 466725 h 862012"/>
                            <a:gd name="connsiteX62" fmla="*/ 116681 w 1138238"/>
                            <a:gd name="connsiteY62" fmla="*/ 514350 h 862012"/>
                            <a:gd name="connsiteX63" fmla="*/ 123825 w 1138238"/>
                            <a:gd name="connsiteY63" fmla="*/ 583406 h 862012"/>
                            <a:gd name="connsiteX64" fmla="*/ 152400 w 1138238"/>
                            <a:gd name="connsiteY64" fmla="*/ 631031 h 862012"/>
                            <a:gd name="connsiteX65" fmla="*/ 142875 w 1138238"/>
                            <a:gd name="connsiteY65" fmla="*/ 657225 h 862012"/>
                            <a:gd name="connsiteX66" fmla="*/ 107156 w 1138238"/>
                            <a:gd name="connsiteY66" fmla="*/ 697706 h 862012"/>
                            <a:gd name="connsiteX67" fmla="*/ 42862 w 1138238"/>
                            <a:gd name="connsiteY67" fmla="*/ 735806 h 862012"/>
                            <a:gd name="connsiteX68" fmla="*/ 35718 w 1138238"/>
                            <a:gd name="connsiteY68" fmla="*/ 769144 h 862012"/>
                            <a:gd name="connsiteX69" fmla="*/ 19050 w 1138238"/>
                            <a:gd name="connsiteY69" fmla="*/ 795337 h 862012"/>
                            <a:gd name="connsiteX70" fmla="*/ 0 w 1138238"/>
                            <a:gd name="connsiteY70" fmla="*/ 859631 h 862012"/>
                            <a:gd name="connsiteX71" fmla="*/ 19050 w 1138238"/>
                            <a:gd name="connsiteY71" fmla="*/ 862012 h 862012"/>
                            <a:gd name="connsiteX72" fmla="*/ 154781 w 1138238"/>
                            <a:gd name="connsiteY72" fmla="*/ 828675 h 862012"/>
                            <a:gd name="connsiteX73" fmla="*/ 171450 w 1138238"/>
                            <a:gd name="connsiteY73" fmla="*/ 757237 h 862012"/>
                            <a:gd name="connsiteX74" fmla="*/ 259556 w 1138238"/>
                            <a:gd name="connsiteY74" fmla="*/ 800100 h 862012"/>
                            <a:gd name="connsiteX75" fmla="*/ 297656 w 1138238"/>
                            <a:gd name="connsiteY75" fmla="*/ 700087 h 862012"/>
                            <a:gd name="connsiteX76" fmla="*/ 385762 w 1138238"/>
                            <a:gd name="connsiteY76" fmla="*/ 666750 h 862012"/>
                            <a:gd name="connsiteX77" fmla="*/ 435768 w 1138238"/>
                            <a:gd name="connsiteY77" fmla="*/ 681037 h 862012"/>
                            <a:gd name="connsiteX78" fmla="*/ 473868 w 1138238"/>
                            <a:gd name="connsiteY78" fmla="*/ 702469 h 862012"/>
                            <a:gd name="connsiteX79" fmla="*/ 500062 w 1138238"/>
                            <a:gd name="connsiteY79" fmla="*/ 707231 h 862012"/>
                            <a:gd name="connsiteX80" fmla="*/ 516731 w 1138238"/>
                            <a:gd name="connsiteY80" fmla="*/ 702469 h 862012"/>
                            <a:gd name="connsiteX81" fmla="*/ 545306 w 1138238"/>
                            <a:gd name="connsiteY81" fmla="*/ 671512 h 862012"/>
                            <a:gd name="connsiteX82" fmla="*/ 576262 w 1138238"/>
                            <a:gd name="connsiteY82" fmla="*/ 671512 h 862012"/>
                            <a:gd name="connsiteX83" fmla="*/ 631031 w 1138238"/>
                            <a:gd name="connsiteY83" fmla="*/ 650081 h 862012"/>
                            <a:gd name="connsiteX0" fmla="*/ 631031 w 1138238"/>
                            <a:gd name="connsiteY0" fmla="*/ 650081 h 862012"/>
                            <a:gd name="connsiteX1" fmla="*/ 678656 w 1138238"/>
                            <a:gd name="connsiteY1" fmla="*/ 585787 h 862012"/>
                            <a:gd name="connsiteX2" fmla="*/ 702468 w 1138238"/>
                            <a:gd name="connsiteY2" fmla="*/ 573881 h 862012"/>
                            <a:gd name="connsiteX3" fmla="*/ 733425 w 1138238"/>
                            <a:gd name="connsiteY3" fmla="*/ 573881 h 862012"/>
                            <a:gd name="connsiteX4" fmla="*/ 778668 w 1138238"/>
                            <a:gd name="connsiteY4" fmla="*/ 554831 h 862012"/>
                            <a:gd name="connsiteX5" fmla="*/ 833437 w 1138238"/>
                            <a:gd name="connsiteY5" fmla="*/ 528637 h 862012"/>
                            <a:gd name="connsiteX6" fmla="*/ 883443 w 1138238"/>
                            <a:gd name="connsiteY6" fmla="*/ 495300 h 862012"/>
                            <a:gd name="connsiteX7" fmla="*/ 900112 w 1138238"/>
                            <a:gd name="connsiteY7" fmla="*/ 490537 h 862012"/>
                            <a:gd name="connsiteX8" fmla="*/ 919162 w 1138238"/>
                            <a:gd name="connsiteY8" fmla="*/ 485775 h 862012"/>
                            <a:gd name="connsiteX9" fmla="*/ 916781 w 1138238"/>
                            <a:gd name="connsiteY9" fmla="*/ 447675 h 862012"/>
                            <a:gd name="connsiteX10" fmla="*/ 954881 w 1138238"/>
                            <a:gd name="connsiteY10" fmla="*/ 428625 h 862012"/>
                            <a:gd name="connsiteX11" fmla="*/ 985837 w 1138238"/>
                            <a:gd name="connsiteY11" fmla="*/ 407194 h 862012"/>
                            <a:gd name="connsiteX12" fmla="*/ 1000125 w 1138238"/>
                            <a:gd name="connsiteY12" fmla="*/ 347662 h 862012"/>
                            <a:gd name="connsiteX13" fmla="*/ 981075 w 1138238"/>
                            <a:gd name="connsiteY13" fmla="*/ 316706 h 862012"/>
                            <a:gd name="connsiteX14" fmla="*/ 997743 w 1138238"/>
                            <a:gd name="connsiteY14" fmla="*/ 271462 h 862012"/>
                            <a:gd name="connsiteX15" fmla="*/ 1033462 w 1138238"/>
                            <a:gd name="connsiteY15" fmla="*/ 233362 h 862012"/>
                            <a:gd name="connsiteX16" fmla="*/ 1097756 w 1138238"/>
                            <a:gd name="connsiteY16" fmla="*/ 209550 h 862012"/>
                            <a:gd name="connsiteX17" fmla="*/ 1138238 w 1138238"/>
                            <a:gd name="connsiteY17" fmla="*/ 185737 h 862012"/>
                            <a:gd name="connsiteX18" fmla="*/ 1107281 w 1138238"/>
                            <a:gd name="connsiteY18" fmla="*/ 154781 h 862012"/>
                            <a:gd name="connsiteX19" fmla="*/ 1052512 w 1138238"/>
                            <a:gd name="connsiteY19" fmla="*/ 107156 h 862012"/>
                            <a:gd name="connsiteX20" fmla="*/ 1009650 w 1138238"/>
                            <a:gd name="connsiteY20" fmla="*/ 73819 h 862012"/>
                            <a:gd name="connsiteX21" fmla="*/ 995362 w 1138238"/>
                            <a:gd name="connsiteY21" fmla="*/ 47625 h 862012"/>
                            <a:gd name="connsiteX22" fmla="*/ 983456 w 1138238"/>
                            <a:gd name="connsiteY22" fmla="*/ 64294 h 862012"/>
                            <a:gd name="connsiteX23" fmla="*/ 966787 w 1138238"/>
                            <a:gd name="connsiteY23" fmla="*/ 69056 h 862012"/>
                            <a:gd name="connsiteX24" fmla="*/ 935831 w 1138238"/>
                            <a:gd name="connsiteY24" fmla="*/ 59531 h 862012"/>
                            <a:gd name="connsiteX25" fmla="*/ 904875 w 1138238"/>
                            <a:gd name="connsiteY25" fmla="*/ 23812 h 862012"/>
                            <a:gd name="connsiteX26" fmla="*/ 888206 w 1138238"/>
                            <a:gd name="connsiteY26" fmla="*/ 0 h 862012"/>
                            <a:gd name="connsiteX27" fmla="*/ 869156 w 1138238"/>
                            <a:gd name="connsiteY27" fmla="*/ 28575 h 862012"/>
                            <a:gd name="connsiteX28" fmla="*/ 871537 w 1138238"/>
                            <a:gd name="connsiteY28" fmla="*/ 69056 h 862012"/>
                            <a:gd name="connsiteX29" fmla="*/ 847725 w 1138238"/>
                            <a:gd name="connsiteY29" fmla="*/ 100012 h 862012"/>
                            <a:gd name="connsiteX30" fmla="*/ 826293 w 1138238"/>
                            <a:gd name="connsiteY30" fmla="*/ 97631 h 862012"/>
                            <a:gd name="connsiteX31" fmla="*/ 800100 w 1138238"/>
                            <a:gd name="connsiteY31" fmla="*/ 71437 h 862012"/>
                            <a:gd name="connsiteX32" fmla="*/ 783431 w 1138238"/>
                            <a:gd name="connsiteY32" fmla="*/ 57150 h 862012"/>
                            <a:gd name="connsiteX33" fmla="*/ 764381 w 1138238"/>
                            <a:gd name="connsiteY33" fmla="*/ 61912 h 862012"/>
                            <a:gd name="connsiteX34" fmla="*/ 747712 w 1138238"/>
                            <a:gd name="connsiteY34" fmla="*/ 92869 h 862012"/>
                            <a:gd name="connsiteX35" fmla="*/ 742950 w 1138238"/>
                            <a:gd name="connsiteY35" fmla="*/ 107156 h 862012"/>
                            <a:gd name="connsiteX36" fmla="*/ 714375 w 1138238"/>
                            <a:gd name="connsiteY36" fmla="*/ 107156 h 862012"/>
                            <a:gd name="connsiteX37" fmla="*/ 700087 w 1138238"/>
                            <a:gd name="connsiteY37" fmla="*/ 95250 h 862012"/>
                            <a:gd name="connsiteX38" fmla="*/ 700087 w 1138238"/>
                            <a:gd name="connsiteY38" fmla="*/ 66675 h 862012"/>
                            <a:gd name="connsiteX39" fmla="*/ 704850 w 1138238"/>
                            <a:gd name="connsiteY39" fmla="*/ 38100 h 862012"/>
                            <a:gd name="connsiteX40" fmla="*/ 692943 w 1138238"/>
                            <a:gd name="connsiteY40" fmla="*/ 23812 h 862012"/>
                            <a:gd name="connsiteX41" fmla="*/ 669131 w 1138238"/>
                            <a:gd name="connsiteY41" fmla="*/ 26194 h 862012"/>
                            <a:gd name="connsiteX42" fmla="*/ 640556 w 1138238"/>
                            <a:gd name="connsiteY42" fmla="*/ 19050 h 862012"/>
                            <a:gd name="connsiteX43" fmla="*/ 604837 w 1138238"/>
                            <a:gd name="connsiteY43" fmla="*/ 4762 h 862012"/>
                            <a:gd name="connsiteX44" fmla="*/ 569118 w 1138238"/>
                            <a:gd name="connsiteY44" fmla="*/ 4762 h 862012"/>
                            <a:gd name="connsiteX45" fmla="*/ 557212 w 1138238"/>
                            <a:gd name="connsiteY45" fmla="*/ 11906 h 862012"/>
                            <a:gd name="connsiteX46" fmla="*/ 438150 w 1138238"/>
                            <a:gd name="connsiteY46" fmla="*/ 69056 h 862012"/>
                            <a:gd name="connsiteX47" fmla="*/ 421481 w 1138238"/>
                            <a:gd name="connsiteY47" fmla="*/ 169069 h 862012"/>
                            <a:gd name="connsiteX48" fmla="*/ 304800 w 1138238"/>
                            <a:gd name="connsiteY48" fmla="*/ 228600 h 862012"/>
                            <a:gd name="connsiteX49" fmla="*/ 276225 w 1138238"/>
                            <a:gd name="connsiteY49" fmla="*/ 290512 h 862012"/>
                            <a:gd name="connsiteX50" fmla="*/ 228600 w 1138238"/>
                            <a:gd name="connsiteY50" fmla="*/ 285750 h 862012"/>
                            <a:gd name="connsiteX51" fmla="*/ 211931 w 1138238"/>
                            <a:gd name="connsiteY51" fmla="*/ 357187 h 862012"/>
                            <a:gd name="connsiteX52" fmla="*/ 207168 w 1138238"/>
                            <a:gd name="connsiteY52" fmla="*/ 369094 h 862012"/>
                            <a:gd name="connsiteX53" fmla="*/ 223837 w 1138238"/>
                            <a:gd name="connsiteY53" fmla="*/ 404812 h 862012"/>
                            <a:gd name="connsiteX54" fmla="*/ 219075 w 1138238"/>
                            <a:gd name="connsiteY54" fmla="*/ 511969 h 862012"/>
                            <a:gd name="connsiteX55" fmla="*/ 195262 w 1138238"/>
                            <a:gd name="connsiteY55" fmla="*/ 521494 h 862012"/>
                            <a:gd name="connsiteX56" fmla="*/ 180975 w 1138238"/>
                            <a:gd name="connsiteY56" fmla="*/ 502444 h 862012"/>
                            <a:gd name="connsiteX57" fmla="*/ 161925 w 1138238"/>
                            <a:gd name="connsiteY57" fmla="*/ 457200 h 862012"/>
                            <a:gd name="connsiteX58" fmla="*/ 128587 w 1138238"/>
                            <a:gd name="connsiteY58" fmla="*/ 433387 h 862012"/>
                            <a:gd name="connsiteX59" fmla="*/ 116681 w 1138238"/>
                            <a:gd name="connsiteY59" fmla="*/ 409575 h 862012"/>
                            <a:gd name="connsiteX60" fmla="*/ 83343 w 1138238"/>
                            <a:gd name="connsiteY60" fmla="*/ 421481 h 862012"/>
                            <a:gd name="connsiteX61" fmla="*/ 78581 w 1138238"/>
                            <a:gd name="connsiteY61" fmla="*/ 466725 h 862012"/>
                            <a:gd name="connsiteX62" fmla="*/ 116681 w 1138238"/>
                            <a:gd name="connsiteY62" fmla="*/ 514350 h 862012"/>
                            <a:gd name="connsiteX63" fmla="*/ 123825 w 1138238"/>
                            <a:gd name="connsiteY63" fmla="*/ 583406 h 862012"/>
                            <a:gd name="connsiteX64" fmla="*/ 152400 w 1138238"/>
                            <a:gd name="connsiteY64" fmla="*/ 631031 h 862012"/>
                            <a:gd name="connsiteX65" fmla="*/ 142875 w 1138238"/>
                            <a:gd name="connsiteY65" fmla="*/ 657225 h 862012"/>
                            <a:gd name="connsiteX66" fmla="*/ 107156 w 1138238"/>
                            <a:gd name="connsiteY66" fmla="*/ 697706 h 862012"/>
                            <a:gd name="connsiteX67" fmla="*/ 42862 w 1138238"/>
                            <a:gd name="connsiteY67" fmla="*/ 735806 h 862012"/>
                            <a:gd name="connsiteX68" fmla="*/ 35718 w 1138238"/>
                            <a:gd name="connsiteY68" fmla="*/ 769144 h 862012"/>
                            <a:gd name="connsiteX69" fmla="*/ 19050 w 1138238"/>
                            <a:gd name="connsiteY69" fmla="*/ 795337 h 862012"/>
                            <a:gd name="connsiteX70" fmla="*/ 0 w 1138238"/>
                            <a:gd name="connsiteY70" fmla="*/ 859631 h 862012"/>
                            <a:gd name="connsiteX71" fmla="*/ 19050 w 1138238"/>
                            <a:gd name="connsiteY71" fmla="*/ 862012 h 862012"/>
                            <a:gd name="connsiteX72" fmla="*/ 154781 w 1138238"/>
                            <a:gd name="connsiteY72" fmla="*/ 828675 h 862012"/>
                            <a:gd name="connsiteX73" fmla="*/ 171450 w 1138238"/>
                            <a:gd name="connsiteY73" fmla="*/ 757237 h 862012"/>
                            <a:gd name="connsiteX74" fmla="*/ 259556 w 1138238"/>
                            <a:gd name="connsiteY74" fmla="*/ 800100 h 862012"/>
                            <a:gd name="connsiteX75" fmla="*/ 297656 w 1138238"/>
                            <a:gd name="connsiteY75" fmla="*/ 700087 h 862012"/>
                            <a:gd name="connsiteX76" fmla="*/ 385762 w 1138238"/>
                            <a:gd name="connsiteY76" fmla="*/ 666750 h 862012"/>
                            <a:gd name="connsiteX77" fmla="*/ 435768 w 1138238"/>
                            <a:gd name="connsiteY77" fmla="*/ 681037 h 862012"/>
                            <a:gd name="connsiteX78" fmla="*/ 473868 w 1138238"/>
                            <a:gd name="connsiteY78" fmla="*/ 702469 h 862012"/>
                            <a:gd name="connsiteX79" fmla="*/ 500062 w 1138238"/>
                            <a:gd name="connsiteY79" fmla="*/ 707231 h 862012"/>
                            <a:gd name="connsiteX80" fmla="*/ 516731 w 1138238"/>
                            <a:gd name="connsiteY80" fmla="*/ 702469 h 862012"/>
                            <a:gd name="connsiteX81" fmla="*/ 545306 w 1138238"/>
                            <a:gd name="connsiteY81" fmla="*/ 671512 h 862012"/>
                            <a:gd name="connsiteX82" fmla="*/ 576262 w 1138238"/>
                            <a:gd name="connsiteY82" fmla="*/ 671512 h 862012"/>
                            <a:gd name="connsiteX83" fmla="*/ 631031 w 1138238"/>
                            <a:gd name="connsiteY83" fmla="*/ 650081 h 862012"/>
                            <a:gd name="connsiteX0" fmla="*/ 631031 w 1138238"/>
                            <a:gd name="connsiteY0" fmla="*/ 650081 h 862012"/>
                            <a:gd name="connsiteX1" fmla="*/ 678656 w 1138238"/>
                            <a:gd name="connsiteY1" fmla="*/ 585787 h 862012"/>
                            <a:gd name="connsiteX2" fmla="*/ 702468 w 1138238"/>
                            <a:gd name="connsiteY2" fmla="*/ 573881 h 862012"/>
                            <a:gd name="connsiteX3" fmla="*/ 733425 w 1138238"/>
                            <a:gd name="connsiteY3" fmla="*/ 573881 h 862012"/>
                            <a:gd name="connsiteX4" fmla="*/ 778668 w 1138238"/>
                            <a:gd name="connsiteY4" fmla="*/ 554831 h 862012"/>
                            <a:gd name="connsiteX5" fmla="*/ 833437 w 1138238"/>
                            <a:gd name="connsiteY5" fmla="*/ 528637 h 862012"/>
                            <a:gd name="connsiteX6" fmla="*/ 883443 w 1138238"/>
                            <a:gd name="connsiteY6" fmla="*/ 495300 h 862012"/>
                            <a:gd name="connsiteX7" fmla="*/ 900112 w 1138238"/>
                            <a:gd name="connsiteY7" fmla="*/ 490537 h 862012"/>
                            <a:gd name="connsiteX8" fmla="*/ 919162 w 1138238"/>
                            <a:gd name="connsiteY8" fmla="*/ 485775 h 862012"/>
                            <a:gd name="connsiteX9" fmla="*/ 916781 w 1138238"/>
                            <a:gd name="connsiteY9" fmla="*/ 447675 h 862012"/>
                            <a:gd name="connsiteX10" fmla="*/ 954881 w 1138238"/>
                            <a:gd name="connsiteY10" fmla="*/ 428625 h 862012"/>
                            <a:gd name="connsiteX11" fmla="*/ 985837 w 1138238"/>
                            <a:gd name="connsiteY11" fmla="*/ 407194 h 862012"/>
                            <a:gd name="connsiteX12" fmla="*/ 1000125 w 1138238"/>
                            <a:gd name="connsiteY12" fmla="*/ 347662 h 862012"/>
                            <a:gd name="connsiteX13" fmla="*/ 981075 w 1138238"/>
                            <a:gd name="connsiteY13" fmla="*/ 316706 h 862012"/>
                            <a:gd name="connsiteX14" fmla="*/ 997743 w 1138238"/>
                            <a:gd name="connsiteY14" fmla="*/ 271462 h 862012"/>
                            <a:gd name="connsiteX15" fmla="*/ 1033462 w 1138238"/>
                            <a:gd name="connsiteY15" fmla="*/ 233362 h 862012"/>
                            <a:gd name="connsiteX16" fmla="*/ 1097756 w 1138238"/>
                            <a:gd name="connsiteY16" fmla="*/ 209550 h 862012"/>
                            <a:gd name="connsiteX17" fmla="*/ 1138238 w 1138238"/>
                            <a:gd name="connsiteY17" fmla="*/ 185737 h 862012"/>
                            <a:gd name="connsiteX18" fmla="*/ 1107281 w 1138238"/>
                            <a:gd name="connsiteY18" fmla="*/ 154781 h 862012"/>
                            <a:gd name="connsiteX19" fmla="*/ 1052512 w 1138238"/>
                            <a:gd name="connsiteY19" fmla="*/ 97631 h 862012"/>
                            <a:gd name="connsiteX20" fmla="*/ 1009650 w 1138238"/>
                            <a:gd name="connsiteY20" fmla="*/ 73819 h 862012"/>
                            <a:gd name="connsiteX21" fmla="*/ 995362 w 1138238"/>
                            <a:gd name="connsiteY21" fmla="*/ 47625 h 862012"/>
                            <a:gd name="connsiteX22" fmla="*/ 983456 w 1138238"/>
                            <a:gd name="connsiteY22" fmla="*/ 64294 h 862012"/>
                            <a:gd name="connsiteX23" fmla="*/ 966787 w 1138238"/>
                            <a:gd name="connsiteY23" fmla="*/ 69056 h 862012"/>
                            <a:gd name="connsiteX24" fmla="*/ 935831 w 1138238"/>
                            <a:gd name="connsiteY24" fmla="*/ 59531 h 862012"/>
                            <a:gd name="connsiteX25" fmla="*/ 904875 w 1138238"/>
                            <a:gd name="connsiteY25" fmla="*/ 23812 h 862012"/>
                            <a:gd name="connsiteX26" fmla="*/ 888206 w 1138238"/>
                            <a:gd name="connsiteY26" fmla="*/ 0 h 862012"/>
                            <a:gd name="connsiteX27" fmla="*/ 869156 w 1138238"/>
                            <a:gd name="connsiteY27" fmla="*/ 28575 h 862012"/>
                            <a:gd name="connsiteX28" fmla="*/ 871537 w 1138238"/>
                            <a:gd name="connsiteY28" fmla="*/ 69056 h 862012"/>
                            <a:gd name="connsiteX29" fmla="*/ 847725 w 1138238"/>
                            <a:gd name="connsiteY29" fmla="*/ 100012 h 862012"/>
                            <a:gd name="connsiteX30" fmla="*/ 826293 w 1138238"/>
                            <a:gd name="connsiteY30" fmla="*/ 97631 h 862012"/>
                            <a:gd name="connsiteX31" fmla="*/ 800100 w 1138238"/>
                            <a:gd name="connsiteY31" fmla="*/ 71437 h 862012"/>
                            <a:gd name="connsiteX32" fmla="*/ 783431 w 1138238"/>
                            <a:gd name="connsiteY32" fmla="*/ 57150 h 862012"/>
                            <a:gd name="connsiteX33" fmla="*/ 764381 w 1138238"/>
                            <a:gd name="connsiteY33" fmla="*/ 61912 h 862012"/>
                            <a:gd name="connsiteX34" fmla="*/ 747712 w 1138238"/>
                            <a:gd name="connsiteY34" fmla="*/ 92869 h 862012"/>
                            <a:gd name="connsiteX35" fmla="*/ 742950 w 1138238"/>
                            <a:gd name="connsiteY35" fmla="*/ 107156 h 862012"/>
                            <a:gd name="connsiteX36" fmla="*/ 714375 w 1138238"/>
                            <a:gd name="connsiteY36" fmla="*/ 107156 h 862012"/>
                            <a:gd name="connsiteX37" fmla="*/ 700087 w 1138238"/>
                            <a:gd name="connsiteY37" fmla="*/ 95250 h 862012"/>
                            <a:gd name="connsiteX38" fmla="*/ 700087 w 1138238"/>
                            <a:gd name="connsiteY38" fmla="*/ 66675 h 862012"/>
                            <a:gd name="connsiteX39" fmla="*/ 704850 w 1138238"/>
                            <a:gd name="connsiteY39" fmla="*/ 38100 h 862012"/>
                            <a:gd name="connsiteX40" fmla="*/ 692943 w 1138238"/>
                            <a:gd name="connsiteY40" fmla="*/ 23812 h 862012"/>
                            <a:gd name="connsiteX41" fmla="*/ 669131 w 1138238"/>
                            <a:gd name="connsiteY41" fmla="*/ 26194 h 862012"/>
                            <a:gd name="connsiteX42" fmla="*/ 640556 w 1138238"/>
                            <a:gd name="connsiteY42" fmla="*/ 19050 h 862012"/>
                            <a:gd name="connsiteX43" fmla="*/ 604837 w 1138238"/>
                            <a:gd name="connsiteY43" fmla="*/ 4762 h 862012"/>
                            <a:gd name="connsiteX44" fmla="*/ 569118 w 1138238"/>
                            <a:gd name="connsiteY44" fmla="*/ 4762 h 862012"/>
                            <a:gd name="connsiteX45" fmla="*/ 557212 w 1138238"/>
                            <a:gd name="connsiteY45" fmla="*/ 11906 h 862012"/>
                            <a:gd name="connsiteX46" fmla="*/ 438150 w 1138238"/>
                            <a:gd name="connsiteY46" fmla="*/ 69056 h 862012"/>
                            <a:gd name="connsiteX47" fmla="*/ 421481 w 1138238"/>
                            <a:gd name="connsiteY47" fmla="*/ 169069 h 862012"/>
                            <a:gd name="connsiteX48" fmla="*/ 304800 w 1138238"/>
                            <a:gd name="connsiteY48" fmla="*/ 228600 h 862012"/>
                            <a:gd name="connsiteX49" fmla="*/ 276225 w 1138238"/>
                            <a:gd name="connsiteY49" fmla="*/ 290512 h 862012"/>
                            <a:gd name="connsiteX50" fmla="*/ 228600 w 1138238"/>
                            <a:gd name="connsiteY50" fmla="*/ 285750 h 862012"/>
                            <a:gd name="connsiteX51" fmla="*/ 211931 w 1138238"/>
                            <a:gd name="connsiteY51" fmla="*/ 357187 h 862012"/>
                            <a:gd name="connsiteX52" fmla="*/ 207168 w 1138238"/>
                            <a:gd name="connsiteY52" fmla="*/ 369094 h 862012"/>
                            <a:gd name="connsiteX53" fmla="*/ 223837 w 1138238"/>
                            <a:gd name="connsiteY53" fmla="*/ 404812 h 862012"/>
                            <a:gd name="connsiteX54" fmla="*/ 219075 w 1138238"/>
                            <a:gd name="connsiteY54" fmla="*/ 511969 h 862012"/>
                            <a:gd name="connsiteX55" fmla="*/ 195262 w 1138238"/>
                            <a:gd name="connsiteY55" fmla="*/ 521494 h 862012"/>
                            <a:gd name="connsiteX56" fmla="*/ 180975 w 1138238"/>
                            <a:gd name="connsiteY56" fmla="*/ 502444 h 862012"/>
                            <a:gd name="connsiteX57" fmla="*/ 161925 w 1138238"/>
                            <a:gd name="connsiteY57" fmla="*/ 457200 h 862012"/>
                            <a:gd name="connsiteX58" fmla="*/ 128587 w 1138238"/>
                            <a:gd name="connsiteY58" fmla="*/ 433387 h 862012"/>
                            <a:gd name="connsiteX59" fmla="*/ 116681 w 1138238"/>
                            <a:gd name="connsiteY59" fmla="*/ 409575 h 862012"/>
                            <a:gd name="connsiteX60" fmla="*/ 83343 w 1138238"/>
                            <a:gd name="connsiteY60" fmla="*/ 421481 h 862012"/>
                            <a:gd name="connsiteX61" fmla="*/ 78581 w 1138238"/>
                            <a:gd name="connsiteY61" fmla="*/ 466725 h 862012"/>
                            <a:gd name="connsiteX62" fmla="*/ 116681 w 1138238"/>
                            <a:gd name="connsiteY62" fmla="*/ 514350 h 862012"/>
                            <a:gd name="connsiteX63" fmla="*/ 123825 w 1138238"/>
                            <a:gd name="connsiteY63" fmla="*/ 583406 h 862012"/>
                            <a:gd name="connsiteX64" fmla="*/ 152400 w 1138238"/>
                            <a:gd name="connsiteY64" fmla="*/ 631031 h 862012"/>
                            <a:gd name="connsiteX65" fmla="*/ 142875 w 1138238"/>
                            <a:gd name="connsiteY65" fmla="*/ 657225 h 862012"/>
                            <a:gd name="connsiteX66" fmla="*/ 107156 w 1138238"/>
                            <a:gd name="connsiteY66" fmla="*/ 697706 h 862012"/>
                            <a:gd name="connsiteX67" fmla="*/ 42862 w 1138238"/>
                            <a:gd name="connsiteY67" fmla="*/ 735806 h 862012"/>
                            <a:gd name="connsiteX68" fmla="*/ 35718 w 1138238"/>
                            <a:gd name="connsiteY68" fmla="*/ 769144 h 862012"/>
                            <a:gd name="connsiteX69" fmla="*/ 19050 w 1138238"/>
                            <a:gd name="connsiteY69" fmla="*/ 795337 h 862012"/>
                            <a:gd name="connsiteX70" fmla="*/ 0 w 1138238"/>
                            <a:gd name="connsiteY70" fmla="*/ 859631 h 862012"/>
                            <a:gd name="connsiteX71" fmla="*/ 19050 w 1138238"/>
                            <a:gd name="connsiteY71" fmla="*/ 862012 h 862012"/>
                            <a:gd name="connsiteX72" fmla="*/ 154781 w 1138238"/>
                            <a:gd name="connsiteY72" fmla="*/ 828675 h 862012"/>
                            <a:gd name="connsiteX73" fmla="*/ 171450 w 1138238"/>
                            <a:gd name="connsiteY73" fmla="*/ 757237 h 862012"/>
                            <a:gd name="connsiteX74" fmla="*/ 259556 w 1138238"/>
                            <a:gd name="connsiteY74" fmla="*/ 800100 h 862012"/>
                            <a:gd name="connsiteX75" fmla="*/ 297656 w 1138238"/>
                            <a:gd name="connsiteY75" fmla="*/ 700087 h 862012"/>
                            <a:gd name="connsiteX76" fmla="*/ 385762 w 1138238"/>
                            <a:gd name="connsiteY76" fmla="*/ 666750 h 862012"/>
                            <a:gd name="connsiteX77" fmla="*/ 435768 w 1138238"/>
                            <a:gd name="connsiteY77" fmla="*/ 681037 h 862012"/>
                            <a:gd name="connsiteX78" fmla="*/ 473868 w 1138238"/>
                            <a:gd name="connsiteY78" fmla="*/ 702469 h 862012"/>
                            <a:gd name="connsiteX79" fmla="*/ 500062 w 1138238"/>
                            <a:gd name="connsiteY79" fmla="*/ 707231 h 862012"/>
                            <a:gd name="connsiteX80" fmla="*/ 516731 w 1138238"/>
                            <a:gd name="connsiteY80" fmla="*/ 702469 h 862012"/>
                            <a:gd name="connsiteX81" fmla="*/ 545306 w 1138238"/>
                            <a:gd name="connsiteY81" fmla="*/ 671512 h 862012"/>
                            <a:gd name="connsiteX82" fmla="*/ 576262 w 1138238"/>
                            <a:gd name="connsiteY82" fmla="*/ 671512 h 862012"/>
                            <a:gd name="connsiteX83" fmla="*/ 631031 w 1138238"/>
                            <a:gd name="connsiteY83" fmla="*/ 650081 h 862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138238" h="862012">
                              <a:moveTo>
                                <a:pt x="631031" y="650081"/>
                              </a:moveTo>
                              <a:lnTo>
                                <a:pt x="678656" y="585787"/>
                              </a:lnTo>
                              <a:lnTo>
                                <a:pt x="702468" y="573881"/>
                              </a:lnTo>
                              <a:lnTo>
                                <a:pt x="733425" y="573881"/>
                              </a:lnTo>
                              <a:lnTo>
                                <a:pt x="778668" y="554831"/>
                              </a:lnTo>
                              <a:lnTo>
                                <a:pt x="833437" y="528637"/>
                              </a:lnTo>
                              <a:lnTo>
                                <a:pt x="883443" y="495300"/>
                              </a:lnTo>
                              <a:lnTo>
                                <a:pt x="900112" y="490537"/>
                              </a:lnTo>
                              <a:lnTo>
                                <a:pt x="919162" y="485775"/>
                              </a:lnTo>
                              <a:lnTo>
                                <a:pt x="916781" y="447675"/>
                              </a:lnTo>
                              <a:lnTo>
                                <a:pt x="954881" y="428625"/>
                              </a:lnTo>
                              <a:lnTo>
                                <a:pt x="985837" y="407194"/>
                              </a:lnTo>
                              <a:lnTo>
                                <a:pt x="1000125" y="347662"/>
                              </a:lnTo>
                              <a:lnTo>
                                <a:pt x="981075" y="316706"/>
                              </a:lnTo>
                              <a:lnTo>
                                <a:pt x="997743" y="271462"/>
                              </a:lnTo>
                              <a:lnTo>
                                <a:pt x="1033462" y="233362"/>
                              </a:lnTo>
                              <a:lnTo>
                                <a:pt x="1097756" y="209550"/>
                              </a:lnTo>
                              <a:lnTo>
                                <a:pt x="1138238" y="185737"/>
                              </a:lnTo>
                              <a:lnTo>
                                <a:pt x="1107281" y="154781"/>
                              </a:lnTo>
                              <a:lnTo>
                                <a:pt x="1052512" y="97631"/>
                              </a:lnTo>
                              <a:lnTo>
                                <a:pt x="1009650" y="73819"/>
                              </a:lnTo>
                              <a:lnTo>
                                <a:pt x="995362" y="47625"/>
                              </a:lnTo>
                              <a:lnTo>
                                <a:pt x="983456" y="64294"/>
                              </a:lnTo>
                              <a:lnTo>
                                <a:pt x="966787" y="69056"/>
                              </a:lnTo>
                              <a:lnTo>
                                <a:pt x="935831" y="59531"/>
                              </a:lnTo>
                              <a:lnTo>
                                <a:pt x="904875" y="23812"/>
                              </a:lnTo>
                              <a:lnTo>
                                <a:pt x="888206" y="0"/>
                              </a:lnTo>
                              <a:lnTo>
                                <a:pt x="869156" y="28575"/>
                              </a:lnTo>
                              <a:lnTo>
                                <a:pt x="871537" y="69056"/>
                              </a:lnTo>
                              <a:lnTo>
                                <a:pt x="847725" y="100012"/>
                              </a:lnTo>
                              <a:lnTo>
                                <a:pt x="826293" y="97631"/>
                              </a:lnTo>
                              <a:lnTo>
                                <a:pt x="800100" y="71437"/>
                              </a:lnTo>
                              <a:lnTo>
                                <a:pt x="783431" y="57150"/>
                              </a:lnTo>
                              <a:lnTo>
                                <a:pt x="764381" y="61912"/>
                              </a:lnTo>
                              <a:lnTo>
                                <a:pt x="747712" y="92869"/>
                              </a:lnTo>
                              <a:lnTo>
                                <a:pt x="742950" y="107156"/>
                              </a:lnTo>
                              <a:lnTo>
                                <a:pt x="714375" y="107156"/>
                              </a:lnTo>
                              <a:lnTo>
                                <a:pt x="700087" y="95250"/>
                              </a:lnTo>
                              <a:lnTo>
                                <a:pt x="700087" y="66675"/>
                              </a:lnTo>
                              <a:lnTo>
                                <a:pt x="704850" y="38100"/>
                              </a:lnTo>
                              <a:lnTo>
                                <a:pt x="692943" y="23812"/>
                              </a:lnTo>
                              <a:lnTo>
                                <a:pt x="669131" y="26194"/>
                              </a:lnTo>
                              <a:lnTo>
                                <a:pt x="640556" y="19050"/>
                              </a:lnTo>
                              <a:lnTo>
                                <a:pt x="604837" y="4762"/>
                              </a:lnTo>
                              <a:lnTo>
                                <a:pt x="569118" y="4762"/>
                              </a:lnTo>
                              <a:lnTo>
                                <a:pt x="557212" y="11906"/>
                              </a:lnTo>
                              <a:lnTo>
                                <a:pt x="438150" y="69056"/>
                              </a:lnTo>
                              <a:lnTo>
                                <a:pt x="421481" y="169069"/>
                              </a:lnTo>
                              <a:lnTo>
                                <a:pt x="304800" y="228600"/>
                              </a:lnTo>
                              <a:lnTo>
                                <a:pt x="276225" y="290512"/>
                              </a:lnTo>
                              <a:lnTo>
                                <a:pt x="228600" y="285750"/>
                              </a:lnTo>
                              <a:lnTo>
                                <a:pt x="211931" y="357187"/>
                              </a:lnTo>
                              <a:lnTo>
                                <a:pt x="207168" y="369094"/>
                              </a:lnTo>
                              <a:lnTo>
                                <a:pt x="223837" y="404812"/>
                              </a:lnTo>
                              <a:lnTo>
                                <a:pt x="219075" y="511969"/>
                              </a:lnTo>
                              <a:lnTo>
                                <a:pt x="195262" y="521494"/>
                              </a:lnTo>
                              <a:lnTo>
                                <a:pt x="180975" y="502444"/>
                              </a:lnTo>
                              <a:lnTo>
                                <a:pt x="161925" y="457200"/>
                              </a:lnTo>
                              <a:lnTo>
                                <a:pt x="128587" y="433387"/>
                              </a:lnTo>
                              <a:lnTo>
                                <a:pt x="116681" y="409575"/>
                              </a:lnTo>
                              <a:lnTo>
                                <a:pt x="83343" y="421481"/>
                              </a:lnTo>
                              <a:lnTo>
                                <a:pt x="78581" y="466725"/>
                              </a:lnTo>
                              <a:lnTo>
                                <a:pt x="116681" y="514350"/>
                              </a:lnTo>
                              <a:lnTo>
                                <a:pt x="123825" y="583406"/>
                              </a:lnTo>
                              <a:lnTo>
                                <a:pt x="152400" y="631031"/>
                              </a:lnTo>
                              <a:lnTo>
                                <a:pt x="142875" y="657225"/>
                              </a:lnTo>
                              <a:lnTo>
                                <a:pt x="107156" y="697706"/>
                              </a:lnTo>
                              <a:lnTo>
                                <a:pt x="42862" y="735806"/>
                              </a:lnTo>
                              <a:lnTo>
                                <a:pt x="35718" y="769144"/>
                              </a:lnTo>
                              <a:lnTo>
                                <a:pt x="19050" y="795337"/>
                              </a:lnTo>
                              <a:lnTo>
                                <a:pt x="0" y="859631"/>
                              </a:lnTo>
                              <a:lnTo>
                                <a:pt x="19050" y="862012"/>
                              </a:lnTo>
                              <a:lnTo>
                                <a:pt x="154781" y="828675"/>
                              </a:lnTo>
                              <a:lnTo>
                                <a:pt x="171450" y="757237"/>
                              </a:lnTo>
                              <a:lnTo>
                                <a:pt x="259556" y="800100"/>
                              </a:lnTo>
                              <a:lnTo>
                                <a:pt x="297656" y="700087"/>
                              </a:lnTo>
                              <a:lnTo>
                                <a:pt x="385762" y="666750"/>
                              </a:lnTo>
                              <a:lnTo>
                                <a:pt x="435768" y="681037"/>
                              </a:lnTo>
                              <a:lnTo>
                                <a:pt x="473868" y="702469"/>
                              </a:lnTo>
                              <a:lnTo>
                                <a:pt x="500062" y="707231"/>
                              </a:lnTo>
                              <a:lnTo>
                                <a:pt x="516731" y="702469"/>
                              </a:lnTo>
                              <a:lnTo>
                                <a:pt x="545306" y="671512"/>
                              </a:lnTo>
                              <a:lnTo>
                                <a:pt x="576262" y="671512"/>
                              </a:lnTo>
                              <a:lnTo>
                                <a:pt x="631031" y="650081"/>
                              </a:lnTo>
                              <a:close/>
                            </a:path>
                          </a:pathLst>
                        </a:custGeom>
                        <a:solidFill>
                          <a:schemeClr val="accent2">
                            <a:lumMod val="60000"/>
                            <a:lumOff val="40000"/>
                          </a:schemeClr>
                        </a:solidFill>
                        <a:ln w="12700">
                          <a:solidFill>
                            <a:schemeClr val="accent4">
                              <a:lumMod val="50000"/>
                            </a:schemeClr>
                          </a:solidFill>
                        </a:ln>
                      </p:spPr>
                      <p:style>
                        <a:lnRef idx="2">
                          <a:schemeClr val="accent1"/>
                        </a:lnRef>
                        <a:fillRef idx="1">
                          <a:schemeClr val="lt1"/>
                        </a:fillRef>
                        <a:effectRef idx="0">
                          <a:schemeClr val="accent1"/>
                        </a:effectRef>
                        <a:fontRef idx="minor">
                          <a:schemeClr val="dk1"/>
                        </a:fontRef>
                      </p:style>
                      <p:txBody>
                        <a:bodyPr/>
                        <a:lstStyle/>
                        <a:p>
                          <a:pPr eaLnBrk="0" fontAlgn="auto" hangingPunct="0">
                            <a:spcBef>
                              <a:spcPts val="0"/>
                            </a:spcBef>
                            <a:spcAft>
                              <a:spcPts val="0"/>
                            </a:spcAft>
                            <a:defRPr/>
                          </a:pPr>
                          <a:endParaRPr lang="en-GB">
                            <a:solidFill>
                              <a:prstClr val="black"/>
                            </a:solidFill>
                          </a:endParaRPr>
                        </a:p>
                      </p:txBody>
                    </p:sp>
                    <p:sp>
                      <p:nvSpPr>
                        <p:cNvPr id="125" name="Freeform 124"/>
                        <p:cNvSpPr/>
                        <p:nvPr/>
                      </p:nvSpPr>
                      <p:spPr>
                        <a:xfrm>
                          <a:off x="7084599" y="2412169"/>
                          <a:ext cx="682719" cy="569751"/>
                        </a:xfrm>
                        <a:custGeom>
                          <a:avLst/>
                          <a:gdLst>
                            <a:gd name="connsiteX0" fmla="*/ 123825 w 735806"/>
                            <a:gd name="connsiteY0" fmla="*/ 504825 h 611981"/>
                            <a:gd name="connsiteX1" fmla="*/ 207169 w 735806"/>
                            <a:gd name="connsiteY1" fmla="*/ 528638 h 611981"/>
                            <a:gd name="connsiteX2" fmla="*/ 235744 w 735806"/>
                            <a:gd name="connsiteY2" fmla="*/ 535781 h 611981"/>
                            <a:gd name="connsiteX3" fmla="*/ 257175 w 735806"/>
                            <a:gd name="connsiteY3" fmla="*/ 531019 h 611981"/>
                            <a:gd name="connsiteX4" fmla="*/ 259556 w 735806"/>
                            <a:gd name="connsiteY4" fmla="*/ 547688 h 611981"/>
                            <a:gd name="connsiteX5" fmla="*/ 266700 w 735806"/>
                            <a:gd name="connsiteY5" fmla="*/ 604838 h 611981"/>
                            <a:gd name="connsiteX6" fmla="*/ 276225 w 735806"/>
                            <a:gd name="connsiteY6" fmla="*/ 611981 h 611981"/>
                            <a:gd name="connsiteX7" fmla="*/ 276225 w 735806"/>
                            <a:gd name="connsiteY7" fmla="*/ 611981 h 611981"/>
                            <a:gd name="connsiteX8" fmla="*/ 311944 w 735806"/>
                            <a:gd name="connsiteY8" fmla="*/ 592931 h 611981"/>
                            <a:gd name="connsiteX9" fmla="*/ 323850 w 735806"/>
                            <a:gd name="connsiteY9" fmla="*/ 566738 h 611981"/>
                            <a:gd name="connsiteX10" fmla="*/ 340519 w 735806"/>
                            <a:gd name="connsiteY10" fmla="*/ 561975 h 611981"/>
                            <a:gd name="connsiteX11" fmla="*/ 364331 w 735806"/>
                            <a:gd name="connsiteY11" fmla="*/ 585788 h 611981"/>
                            <a:gd name="connsiteX12" fmla="*/ 381000 w 735806"/>
                            <a:gd name="connsiteY12" fmla="*/ 600075 h 611981"/>
                            <a:gd name="connsiteX13" fmla="*/ 400050 w 735806"/>
                            <a:gd name="connsiteY13" fmla="*/ 607219 h 611981"/>
                            <a:gd name="connsiteX14" fmla="*/ 426244 w 735806"/>
                            <a:gd name="connsiteY14" fmla="*/ 573881 h 611981"/>
                            <a:gd name="connsiteX15" fmla="*/ 433387 w 735806"/>
                            <a:gd name="connsiteY15" fmla="*/ 533400 h 611981"/>
                            <a:gd name="connsiteX16" fmla="*/ 447675 w 735806"/>
                            <a:gd name="connsiteY16" fmla="*/ 504825 h 611981"/>
                            <a:gd name="connsiteX17" fmla="*/ 473869 w 735806"/>
                            <a:gd name="connsiteY17" fmla="*/ 542925 h 611981"/>
                            <a:gd name="connsiteX18" fmla="*/ 495300 w 735806"/>
                            <a:gd name="connsiteY18" fmla="*/ 561975 h 611981"/>
                            <a:gd name="connsiteX19" fmla="*/ 516731 w 735806"/>
                            <a:gd name="connsiteY19" fmla="*/ 578644 h 611981"/>
                            <a:gd name="connsiteX20" fmla="*/ 550069 w 735806"/>
                            <a:gd name="connsiteY20" fmla="*/ 566738 h 611981"/>
                            <a:gd name="connsiteX21" fmla="*/ 557212 w 735806"/>
                            <a:gd name="connsiteY21" fmla="*/ 547688 h 611981"/>
                            <a:gd name="connsiteX22" fmla="*/ 557212 w 735806"/>
                            <a:gd name="connsiteY22" fmla="*/ 535781 h 611981"/>
                            <a:gd name="connsiteX23" fmla="*/ 531019 w 735806"/>
                            <a:gd name="connsiteY23" fmla="*/ 511969 h 611981"/>
                            <a:gd name="connsiteX24" fmla="*/ 514350 w 735806"/>
                            <a:gd name="connsiteY24" fmla="*/ 421481 h 611981"/>
                            <a:gd name="connsiteX25" fmla="*/ 514350 w 735806"/>
                            <a:gd name="connsiteY25" fmla="*/ 421481 h 611981"/>
                            <a:gd name="connsiteX26" fmla="*/ 464344 w 735806"/>
                            <a:gd name="connsiteY26" fmla="*/ 445294 h 611981"/>
                            <a:gd name="connsiteX27" fmla="*/ 438150 w 735806"/>
                            <a:gd name="connsiteY27" fmla="*/ 431006 h 611981"/>
                            <a:gd name="connsiteX28" fmla="*/ 426244 w 735806"/>
                            <a:gd name="connsiteY28" fmla="*/ 385763 h 611981"/>
                            <a:gd name="connsiteX29" fmla="*/ 411956 w 735806"/>
                            <a:gd name="connsiteY29" fmla="*/ 381000 h 611981"/>
                            <a:gd name="connsiteX30" fmla="*/ 388144 w 735806"/>
                            <a:gd name="connsiteY30" fmla="*/ 350044 h 611981"/>
                            <a:gd name="connsiteX31" fmla="*/ 409575 w 735806"/>
                            <a:gd name="connsiteY31" fmla="*/ 314325 h 611981"/>
                            <a:gd name="connsiteX32" fmla="*/ 507206 w 735806"/>
                            <a:gd name="connsiteY32" fmla="*/ 338138 h 611981"/>
                            <a:gd name="connsiteX33" fmla="*/ 528637 w 735806"/>
                            <a:gd name="connsiteY33" fmla="*/ 311944 h 611981"/>
                            <a:gd name="connsiteX34" fmla="*/ 626269 w 735806"/>
                            <a:gd name="connsiteY34" fmla="*/ 290513 h 611981"/>
                            <a:gd name="connsiteX35" fmla="*/ 631031 w 735806"/>
                            <a:gd name="connsiteY35" fmla="*/ 240506 h 611981"/>
                            <a:gd name="connsiteX36" fmla="*/ 714375 w 735806"/>
                            <a:gd name="connsiteY36" fmla="*/ 166688 h 611981"/>
                            <a:gd name="connsiteX37" fmla="*/ 735806 w 735806"/>
                            <a:gd name="connsiteY37" fmla="*/ 71438 h 611981"/>
                            <a:gd name="connsiteX38" fmla="*/ 707231 w 735806"/>
                            <a:gd name="connsiteY38" fmla="*/ 0 h 611981"/>
                            <a:gd name="connsiteX39" fmla="*/ 614362 w 735806"/>
                            <a:gd name="connsiteY39" fmla="*/ 47625 h 611981"/>
                            <a:gd name="connsiteX40" fmla="*/ 614362 w 735806"/>
                            <a:gd name="connsiteY40" fmla="*/ 66675 h 611981"/>
                            <a:gd name="connsiteX41" fmla="*/ 597694 w 735806"/>
                            <a:gd name="connsiteY41" fmla="*/ 135731 h 611981"/>
                            <a:gd name="connsiteX42" fmla="*/ 566737 w 735806"/>
                            <a:gd name="connsiteY42" fmla="*/ 130969 h 611981"/>
                            <a:gd name="connsiteX43" fmla="*/ 514350 w 735806"/>
                            <a:gd name="connsiteY43" fmla="*/ 164306 h 611981"/>
                            <a:gd name="connsiteX44" fmla="*/ 433387 w 735806"/>
                            <a:gd name="connsiteY44" fmla="*/ 123825 h 611981"/>
                            <a:gd name="connsiteX45" fmla="*/ 402431 w 735806"/>
                            <a:gd name="connsiteY45" fmla="*/ 128588 h 611981"/>
                            <a:gd name="connsiteX46" fmla="*/ 359569 w 735806"/>
                            <a:gd name="connsiteY46" fmla="*/ 154781 h 611981"/>
                            <a:gd name="connsiteX47" fmla="*/ 307181 w 735806"/>
                            <a:gd name="connsiteY47" fmla="*/ 154781 h 611981"/>
                            <a:gd name="connsiteX48" fmla="*/ 280987 w 735806"/>
                            <a:gd name="connsiteY48" fmla="*/ 188119 h 611981"/>
                            <a:gd name="connsiteX49" fmla="*/ 209550 w 735806"/>
                            <a:gd name="connsiteY49" fmla="*/ 171450 h 611981"/>
                            <a:gd name="connsiteX50" fmla="*/ 154781 w 735806"/>
                            <a:gd name="connsiteY50" fmla="*/ 197644 h 611981"/>
                            <a:gd name="connsiteX51" fmla="*/ 126206 w 735806"/>
                            <a:gd name="connsiteY51" fmla="*/ 176213 h 611981"/>
                            <a:gd name="connsiteX52" fmla="*/ 111919 w 735806"/>
                            <a:gd name="connsiteY52" fmla="*/ 176213 h 611981"/>
                            <a:gd name="connsiteX53" fmla="*/ 107156 w 735806"/>
                            <a:gd name="connsiteY53" fmla="*/ 164306 h 611981"/>
                            <a:gd name="connsiteX54" fmla="*/ 9525 w 735806"/>
                            <a:gd name="connsiteY54" fmla="*/ 159544 h 611981"/>
                            <a:gd name="connsiteX55" fmla="*/ 0 w 735806"/>
                            <a:gd name="connsiteY55" fmla="*/ 190500 h 611981"/>
                            <a:gd name="connsiteX56" fmla="*/ 2381 w 735806"/>
                            <a:gd name="connsiteY56" fmla="*/ 261938 h 611981"/>
                            <a:gd name="connsiteX57" fmla="*/ 30956 w 735806"/>
                            <a:gd name="connsiteY57" fmla="*/ 278606 h 611981"/>
                            <a:gd name="connsiteX58" fmla="*/ 47625 w 735806"/>
                            <a:gd name="connsiteY58" fmla="*/ 285750 h 611981"/>
                            <a:gd name="connsiteX59" fmla="*/ 69056 w 735806"/>
                            <a:gd name="connsiteY59" fmla="*/ 292894 h 611981"/>
                            <a:gd name="connsiteX60" fmla="*/ 80962 w 735806"/>
                            <a:gd name="connsiteY60" fmla="*/ 319088 h 611981"/>
                            <a:gd name="connsiteX61" fmla="*/ 109537 w 735806"/>
                            <a:gd name="connsiteY61" fmla="*/ 340519 h 611981"/>
                            <a:gd name="connsiteX62" fmla="*/ 111919 w 735806"/>
                            <a:gd name="connsiteY62" fmla="*/ 390525 h 611981"/>
                            <a:gd name="connsiteX63" fmla="*/ 128587 w 735806"/>
                            <a:gd name="connsiteY63" fmla="*/ 428625 h 611981"/>
                            <a:gd name="connsiteX64" fmla="*/ 104775 w 735806"/>
                            <a:gd name="connsiteY64" fmla="*/ 445294 h 611981"/>
                            <a:gd name="connsiteX65" fmla="*/ 123825 w 735806"/>
                            <a:gd name="connsiteY65" fmla="*/ 504825 h 611981"/>
                            <a:gd name="connsiteX0" fmla="*/ 123825 w 735806"/>
                            <a:gd name="connsiteY0" fmla="*/ 504825 h 614362"/>
                            <a:gd name="connsiteX1" fmla="*/ 207169 w 735806"/>
                            <a:gd name="connsiteY1" fmla="*/ 528638 h 614362"/>
                            <a:gd name="connsiteX2" fmla="*/ 235744 w 735806"/>
                            <a:gd name="connsiteY2" fmla="*/ 535781 h 614362"/>
                            <a:gd name="connsiteX3" fmla="*/ 257175 w 735806"/>
                            <a:gd name="connsiteY3" fmla="*/ 531019 h 614362"/>
                            <a:gd name="connsiteX4" fmla="*/ 259556 w 735806"/>
                            <a:gd name="connsiteY4" fmla="*/ 547688 h 614362"/>
                            <a:gd name="connsiteX5" fmla="*/ 266700 w 735806"/>
                            <a:gd name="connsiteY5" fmla="*/ 604838 h 614362"/>
                            <a:gd name="connsiteX6" fmla="*/ 276225 w 735806"/>
                            <a:gd name="connsiteY6" fmla="*/ 611981 h 614362"/>
                            <a:gd name="connsiteX7" fmla="*/ 276225 w 735806"/>
                            <a:gd name="connsiteY7" fmla="*/ 611981 h 614362"/>
                            <a:gd name="connsiteX8" fmla="*/ 311944 w 735806"/>
                            <a:gd name="connsiteY8" fmla="*/ 614362 h 614362"/>
                            <a:gd name="connsiteX9" fmla="*/ 323850 w 735806"/>
                            <a:gd name="connsiteY9" fmla="*/ 566738 h 614362"/>
                            <a:gd name="connsiteX10" fmla="*/ 340519 w 735806"/>
                            <a:gd name="connsiteY10" fmla="*/ 561975 h 614362"/>
                            <a:gd name="connsiteX11" fmla="*/ 364331 w 735806"/>
                            <a:gd name="connsiteY11" fmla="*/ 585788 h 614362"/>
                            <a:gd name="connsiteX12" fmla="*/ 381000 w 735806"/>
                            <a:gd name="connsiteY12" fmla="*/ 600075 h 614362"/>
                            <a:gd name="connsiteX13" fmla="*/ 400050 w 735806"/>
                            <a:gd name="connsiteY13" fmla="*/ 607219 h 614362"/>
                            <a:gd name="connsiteX14" fmla="*/ 426244 w 735806"/>
                            <a:gd name="connsiteY14" fmla="*/ 573881 h 614362"/>
                            <a:gd name="connsiteX15" fmla="*/ 433387 w 735806"/>
                            <a:gd name="connsiteY15" fmla="*/ 533400 h 614362"/>
                            <a:gd name="connsiteX16" fmla="*/ 447675 w 735806"/>
                            <a:gd name="connsiteY16" fmla="*/ 504825 h 614362"/>
                            <a:gd name="connsiteX17" fmla="*/ 473869 w 735806"/>
                            <a:gd name="connsiteY17" fmla="*/ 542925 h 614362"/>
                            <a:gd name="connsiteX18" fmla="*/ 495300 w 735806"/>
                            <a:gd name="connsiteY18" fmla="*/ 561975 h 614362"/>
                            <a:gd name="connsiteX19" fmla="*/ 516731 w 735806"/>
                            <a:gd name="connsiteY19" fmla="*/ 578644 h 614362"/>
                            <a:gd name="connsiteX20" fmla="*/ 550069 w 735806"/>
                            <a:gd name="connsiteY20" fmla="*/ 566738 h 614362"/>
                            <a:gd name="connsiteX21" fmla="*/ 557212 w 735806"/>
                            <a:gd name="connsiteY21" fmla="*/ 547688 h 614362"/>
                            <a:gd name="connsiteX22" fmla="*/ 557212 w 735806"/>
                            <a:gd name="connsiteY22" fmla="*/ 535781 h 614362"/>
                            <a:gd name="connsiteX23" fmla="*/ 531019 w 735806"/>
                            <a:gd name="connsiteY23" fmla="*/ 511969 h 614362"/>
                            <a:gd name="connsiteX24" fmla="*/ 514350 w 735806"/>
                            <a:gd name="connsiteY24" fmla="*/ 421481 h 614362"/>
                            <a:gd name="connsiteX25" fmla="*/ 514350 w 735806"/>
                            <a:gd name="connsiteY25" fmla="*/ 421481 h 614362"/>
                            <a:gd name="connsiteX26" fmla="*/ 464344 w 735806"/>
                            <a:gd name="connsiteY26" fmla="*/ 445294 h 614362"/>
                            <a:gd name="connsiteX27" fmla="*/ 438150 w 735806"/>
                            <a:gd name="connsiteY27" fmla="*/ 431006 h 614362"/>
                            <a:gd name="connsiteX28" fmla="*/ 426244 w 735806"/>
                            <a:gd name="connsiteY28" fmla="*/ 385763 h 614362"/>
                            <a:gd name="connsiteX29" fmla="*/ 411956 w 735806"/>
                            <a:gd name="connsiteY29" fmla="*/ 381000 h 614362"/>
                            <a:gd name="connsiteX30" fmla="*/ 388144 w 735806"/>
                            <a:gd name="connsiteY30" fmla="*/ 350044 h 614362"/>
                            <a:gd name="connsiteX31" fmla="*/ 409575 w 735806"/>
                            <a:gd name="connsiteY31" fmla="*/ 314325 h 614362"/>
                            <a:gd name="connsiteX32" fmla="*/ 507206 w 735806"/>
                            <a:gd name="connsiteY32" fmla="*/ 338138 h 614362"/>
                            <a:gd name="connsiteX33" fmla="*/ 528637 w 735806"/>
                            <a:gd name="connsiteY33" fmla="*/ 311944 h 614362"/>
                            <a:gd name="connsiteX34" fmla="*/ 626269 w 735806"/>
                            <a:gd name="connsiteY34" fmla="*/ 290513 h 614362"/>
                            <a:gd name="connsiteX35" fmla="*/ 631031 w 735806"/>
                            <a:gd name="connsiteY35" fmla="*/ 240506 h 614362"/>
                            <a:gd name="connsiteX36" fmla="*/ 714375 w 735806"/>
                            <a:gd name="connsiteY36" fmla="*/ 166688 h 614362"/>
                            <a:gd name="connsiteX37" fmla="*/ 735806 w 735806"/>
                            <a:gd name="connsiteY37" fmla="*/ 71438 h 614362"/>
                            <a:gd name="connsiteX38" fmla="*/ 707231 w 735806"/>
                            <a:gd name="connsiteY38" fmla="*/ 0 h 614362"/>
                            <a:gd name="connsiteX39" fmla="*/ 614362 w 735806"/>
                            <a:gd name="connsiteY39" fmla="*/ 47625 h 614362"/>
                            <a:gd name="connsiteX40" fmla="*/ 614362 w 735806"/>
                            <a:gd name="connsiteY40" fmla="*/ 66675 h 614362"/>
                            <a:gd name="connsiteX41" fmla="*/ 597694 w 735806"/>
                            <a:gd name="connsiteY41" fmla="*/ 135731 h 614362"/>
                            <a:gd name="connsiteX42" fmla="*/ 566737 w 735806"/>
                            <a:gd name="connsiteY42" fmla="*/ 130969 h 614362"/>
                            <a:gd name="connsiteX43" fmla="*/ 514350 w 735806"/>
                            <a:gd name="connsiteY43" fmla="*/ 164306 h 614362"/>
                            <a:gd name="connsiteX44" fmla="*/ 433387 w 735806"/>
                            <a:gd name="connsiteY44" fmla="*/ 123825 h 614362"/>
                            <a:gd name="connsiteX45" fmla="*/ 402431 w 735806"/>
                            <a:gd name="connsiteY45" fmla="*/ 128588 h 614362"/>
                            <a:gd name="connsiteX46" fmla="*/ 359569 w 735806"/>
                            <a:gd name="connsiteY46" fmla="*/ 154781 h 614362"/>
                            <a:gd name="connsiteX47" fmla="*/ 307181 w 735806"/>
                            <a:gd name="connsiteY47" fmla="*/ 154781 h 614362"/>
                            <a:gd name="connsiteX48" fmla="*/ 280987 w 735806"/>
                            <a:gd name="connsiteY48" fmla="*/ 188119 h 614362"/>
                            <a:gd name="connsiteX49" fmla="*/ 209550 w 735806"/>
                            <a:gd name="connsiteY49" fmla="*/ 171450 h 614362"/>
                            <a:gd name="connsiteX50" fmla="*/ 154781 w 735806"/>
                            <a:gd name="connsiteY50" fmla="*/ 197644 h 614362"/>
                            <a:gd name="connsiteX51" fmla="*/ 126206 w 735806"/>
                            <a:gd name="connsiteY51" fmla="*/ 176213 h 614362"/>
                            <a:gd name="connsiteX52" fmla="*/ 111919 w 735806"/>
                            <a:gd name="connsiteY52" fmla="*/ 176213 h 614362"/>
                            <a:gd name="connsiteX53" fmla="*/ 107156 w 735806"/>
                            <a:gd name="connsiteY53" fmla="*/ 164306 h 614362"/>
                            <a:gd name="connsiteX54" fmla="*/ 9525 w 735806"/>
                            <a:gd name="connsiteY54" fmla="*/ 159544 h 614362"/>
                            <a:gd name="connsiteX55" fmla="*/ 0 w 735806"/>
                            <a:gd name="connsiteY55" fmla="*/ 190500 h 614362"/>
                            <a:gd name="connsiteX56" fmla="*/ 2381 w 735806"/>
                            <a:gd name="connsiteY56" fmla="*/ 261938 h 614362"/>
                            <a:gd name="connsiteX57" fmla="*/ 30956 w 735806"/>
                            <a:gd name="connsiteY57" fmla="*/ 278606 h 614362"/>
                            <a:gd name="connsiteX58" fmla="*/ 47625 w 735806"/>
                            <a:gd name="connsiteY58" fmla="*/ 285750 h 614362"/>
                            <a:gd name="connsiteX59" fmla="*/ 69056 w 735806"/>
                            <a:gd name="connsiteY59" fmla="*/ 292894 h 614362"/>
                            <a:gd name="connsiteX60" fmla="*/ 80962 w 735806"/>
                            <a:gd name="connsiteY60" fmla="*/ 319088 h 614362"/>
                            <a:gd name="connsiteX61" fmla="*/ 109537 w 735806"/>
                            <a:gd name="connsiteY61" fmla="*/ 340519 h 614362"/>
                            <a:gd name="connsiteX62" fmla="*/ 111919 w 735806"/>
                            <a:gd name="connsiteY62" fmla="*/ 390525 h 614362"/>
                            <a:gd name="connsiteX63" fmla="*/ 128587 w 735806"/>
                            <a:gd name="connsiteY63" fmla="*/ 428625 h 614362"/>
                            <a:gd name="connsiteX64" fmla="*/ 104775 w 735806"/>
                            <a:gd name="connsiteY64" fmla="*/ 445294 h 614362"/>
                            <a:gd name="connsiteX65" fmla="*/ 123825 w 735806"/>
                            <a:gd name="connsiteY65" fmla="*/ 504825 h 614362"/>
                            <a:gd name="connsiteX0" fmla="*/ 123825 w 735806"/>
                            <a:gd name="connsiteY0" fmla="*/ 504825 h 614362"/>
                            <a:gd name="connsiteX1" fmla="*/ 207169 w 735806"/>
                            <a:gd name="connsiteY1" fmla="*/ 528638 h 614362"/>
                            <a:gd name="connsiteX2" fmla="*/ 235744 w 735806"/>
                            <a:gd name="connsiteY2" fmla="*/ 535781 h 614362"/>
                            <a:gd name="connsiteX3" fmla="*/ 257175 w 735806"/>
                            <a:gd name="connsiteY3" fmla="*/ 531019 h 614362"/>
                            <a:gd name="connsiteX4" fmla="*/ 259556 w 735806"/>
                            <a:gd name="connsiteY4" fmla="*/ 547688 h 614362"/>
                            <a:gd name="connsiteX5" fmla="*/ 259556 w 735806"/>
                            <a:gd name="connsiteY5" fmla="*/ 592932 h 614362"/>
                            <a:gd name="connsiteX6" fmla="*/ 276225 w 735806"/>
                            <a:gd name="connsiteY6" fmla="*/ 611981 h 614362"/>
                            <a:gd name="connsiteX7" fmla="*/ 276225 w 735806"/>
                            <a:gd name="connsiteY7" fmla="*/ 611981 h 614362"/>
                            <a:gd name="connsiteX8" fmla="*/ 311944 w 735806"/>
                            <a:gd name="connsiteY8" fmla="*/ 614362 h 614362"/>
                            <a:gd name="connsiteX9" fmla="*/ 323850 w 735806"/>
                            <a:gd name="connsiteY9" fmla="*/ 566738 h 614362"/>
                            <a:gd name="connsiteX10" fmla="*/ 340519 w 735806"/>
                            <a:gd name="connsiteY10" fmla="*/ 561975 h 614362"/>
                            <a:gd name="connsiteX11" fmla="*/ 364331 w 735806"/>
                            <a:gd name="connsiteY11" fmla="*/ 585788 h 614362"/>
                            <a:gd name="connsiteX12" fmla="*/ 381000 w 735806"/>
                            <a:gd name="connsiteY12" fmla="*/ 600075 h 614362"/>
                            <a:gd name="connsiteX13" fmla="*/ 400050 w 735806"/>
                            <a:gd name="connsiteY13" fmla="*/ 607219 h 614362"/>
                            <a:gd name="connsiteX14" fmla="*/ 426244 w 735806"/>
                            <a:gd name="connsiteY14" fmla="*/ 573881 h 614362"/>
                            <a:gd name="connsiteX15" fmla="*/ 433387 w 735806"/>
                            <a:gd name="connsiteY15" fmla="*/ 533400 h 614362"/>
                            <a:gd name="connsiteX16" fmla="*/ 447675 w 735806"/>
                            <a:gd name="connsiteY16" fmla="*/ 504825 h 614362"/>
                            <a:gd name="connsiteX17" fmla="*/ 473869 w 735806"/>
                            <a:gd name="connsiteY17" fmla="*/ 542925 h 614362"/>
                            <a:gd name="connsiteX18" fmla="*/ 495300 w 735806"/>
                            <a:gd name="connsiteY18" fmla="*/ 561975 h 614362"/>
                            <a:gd name="connsiteX19" fmla="*/ 516731 w 735806"/>
                            <a:gd name="connsiteY19" fmla="*/ 578644 h 614362"/>
                            <a:gd name="connsiteX20" fmla="*/ 550069 w 735806"/>
                            <a:gd name="connsiteY20" fmla="*/ 566738 h 614362"/>
                            <a:gd name="connsiteX21" fmla="*/ 557212 w 735806"/>
                            <a:gd name="connsiteY21" fmla="*/ 547688 h 614362"/>
                            <a:gd name="connsiteX22" fmla="*/ 557212 w 735806"/>
                            <a:gd name="connsiteY22" fmla="*/ 535781 h 614362"/>
                            <a:gd name="connsiteX23" fmla="*/ 531019 w 735806"/>
                            <a:gd name="connsiteY23" fmla="*/ 511969 h 614362"/>
                            <a:gd name="connsiteX24" fmla="*/ 514350 w 735806"/>
                            <a:gd name="connsiteY24" fmla="*/ 421481 h 614362"/>
                            <a:gd name="connsiteX25" fmla="*/ 514350 w 735806"/>
                            <a:gd name="connsiteY25" fmla="*/ 421481 h 614362"/>
                            <a:gd name="connsiteX26" fmla="*/ 464344 w 735806"/>
                            <a:gd name="connsiteY26" fmla="*/ 445294 h 614362"/>
                            <a:gd name="connsiteX27" fmla="*/ 438150 w 735806"/>
                            <a:gd name="connsiteY27" fmla="*/ 431006 h 614362"/>
                            <a:gd name="connsiteX28" fmla="*/ 426244 w 735806"/>
                            <a:gd name="connsiteY28" fmla="*/ 385763 h 614362"/>
                            <a:gd name="connsiteX29" fmla="*/ 411956 w 735806"/>
                            <a:gd name="connsiteY29" fmla="*/ 381000 h 614362"/>
                            <a:gd name="connsiteX30" fmla="*/ 388144 w 735806"/>
                            <a:gd name="connsiteY30" fmla="*/ 350044 h 614362"/>
                            <a:gd name="connsiteX31" fmla="*/ 409575 w 735806"/>
                            <a:gd name="connsiteY31" fmla="*/ 314325 h 614362"/>
                            <a:gd name="connsiteX32" fmla="*/ 507206 w 735806"/>
                            <a:gd name="connsiteY32" fmla="*/ 338138 h 614362"/>
                            <a:gd name="connsiteX33" fmla="*/ 528637 w 735806"/>
                            <a:gd name="connsiteY33" fmla="*/ 311944 h 614362"/>
                            <a:gd name="connsiteX34" fmla="*/ 626269 w 735806"/>
                            <a:gd name="connsiteY34" fmla="*/ 290513 h 614362"/>
                            <a:gd name="connsiteX35" fmla="*/ 631031 w 735806"/>
                            <a:gd name="connsiteY35" fmla="*/ 240506 h 614362"/>
                            <a:gd name="connsiteX36" fmla="*/ 714375 w 735806"/>
                            <a:gd name="connsiteY36" fmla="*/ 166688 h 614362"/>
                            <a:gd name="connsiteX37" fmla="*/ 735806 w 735806"/>
                            <a:gd name="connsiteY37" fmla="*/ 71438 h 614362"/>
                            <a:gd name="connsiteX38" fmla="*/ 707231 w 735806"/>
                            <a:gd name="connsiteY38" fmla="*/ 0 h 614362"/>
                            <a:gd name="connsiteX39" fmla="*/ 614362 w 735806"/>
                            <a:gd name="connsiteY39" fmla="*/ 47625 h 614362"/>
                            <a:gd name="connsiteX40" fmla="*/ 614362 w 735806"/>
                            <a:gd name="connsiteY40" fmla="*/ 66675 h 614362"/>
                            <a:gd name="connsiteX41" fmla="*/ 597694 w 735806"/>
                            <a:gd name="connsiteY41" fmla="*/ 135731 h 614362"/>
                            <a:gd name="connsiteX42" fmla="*/ 566737 w 735806"/>
                            <a:gd name="connsiteY42" fmla="*/ 130969 h 614362"/>
                            <a:gd name="connsiteX43" fmla="*/ 514350 w 735806"/>
                            <a:gd name="connsiteY43" fmla="*/ 164306 h 614362"/>
                            <a:gd name="connsiteX44" fmla="*/ 433387 w 735806"/>
                            <a:gd name="connsiteY44" fmla="*/ 123825 h 614362"/>
                            <a:gd name="connsiteX45" fmla="*/ 402431 w 735806"/>
                            <a:gd name="connsiteY45" fmla="*/ 128588 h 614362"/>
                            <a:gd name="connsiteX46" fmla="*/ 359569 w 735806"/>
                            <a:gd name="connsiteY46" fmla="*/ 154781 h 614362"/>
                            <a:gd name="connsiteX47" fmla="*/ 307181 w 735806"/>
                            <a:gd name="connsiteY47" fmla="*/ 154781 h 614362"/>
                            <a:gd name="connsiteX48" fmla="*/ 280987 w 735806"/>
                            <a:gd name="connsiteY48" fmla="*/ 188119 h 614362"/>
                            <a:gd name="connsiteX49" fmla="*/ 209550 w 735806"/>
                            <a:gd name="connsiteY49" fmla="*/ 171450 h 614362"/>
                            <a:gd name="connsiteX50" fmla="*/ 154781 w 735806"/>
                            <a:gd name="connsiteY50" fmla="*/ 197644 h 614362"/>
                            <a:gd name="connsiteX51" fmla="*/ 126206 w 735806"/>
                            <a:gd name="connsiteY51" fmla="*/ 176213 h 614362"/>
                            <a:gd name="connsiteX52" fmla="*/ 111919 w 735806"/>
                            <a:gd name="connsiteY52" fmla="*/ 176213 h 614362"/>
                            <a:gd name="connsiteX53" fmla="*/ 107156 w 735806"/>
                            <a:gd name="connsiteY53" fmla="*/ 164306 h 614362"/>
                            <a:gd name="connsiteX54" fmla="*/ 9525 w 735806"/>
                            <a:gd name="connsiteY54" fmla="*/ 159544 h 614362"/>
                            <a:gd name="connsiteX55" fmla="*/ 0 w 735806"/>
                            <a:gd name="connsiteY55" fmla="*/ 190500 h 614362"/>
                            <a:gd name="connsiteX56" fmla="*/ 2381 w 735806"/>
                            <a:gd name="connsiteY56" fmla="*/ 261938 h 614362"/>
                            <a:gd name="connsiteX57" fmla="*/ 30956 w 735806"/>
                            <a:gd name="connsiteY57" fmla="*/ 278606 h 614362"/>
                            <a:gd name="connsiteX58" fmla="*/ 47625 w 735806"/>
                            <a:gd name="connsiteY58" fmla="*/ 285750 h 614362"/>
                            <a:gd name="connsiteX59" fmla="*/ 69056 w 735806"/>
                            <a:gd name="connsiteY59" fmla="*/ 292894 h 614362"/>
                            <a:gd name="connsiteX60" fmla="*/ 80962 w 735806"/>
                            <a:gd name="connsiteY60" fmla="*/ 319088 h 614362"/>
                            <a:gd name="connsiteX61" fmla="*/ 109537 w 735806"/>
                            <a:gd name="connsiteY61" fmla="*/ 340519 h 614362"/>
                            <a:gd name="connsiteX62" fmla="*/ 111919 w 735806"/>
                            <a:gd name="connsiteY62" fmla="*/ 390525 h 614362"/>
                            <a:gd name="connsiteX63" fmla="*/ 128587 w 735806"/>
                            <a:gd name="connsiteY63" fmla="*/ 428625 h 614362"/>
                            <a:gd name="connsiteX64" fmla="*/ 104775 w 735806"/>
                            <a:gd name="connsiteY64" fmla="*/ 445294 h 614362"/>
                            <a:gd name="connsiteX65" fmla="*/ 123825 w 735806"/>
                            <a:gd name="connsiteY65" fmla="*/ 504825 h 61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735806" h="614362">
                              <a:moveTo>
                                <a:pt x="123825" y="504825"/>
                              </a:moveTo>
                              <a:lnTo>
                                <a:pt x="207169" y="528638"/>
                              </a:lnTo>
                              <a:lnTo>
                                <a:pt x="235744" y="535781"/>
                              </a:lnTo>
                              <a:lnTo>
                                <a:pt x="257175" y="531019"/>
                              </a:lnTo>
                              <a:lnTo>
                                <a:pt x="259556" y="547688"/>
                              </a:lnTo>
                              <a:lnTo>
                                <a:pt x="259556" y="592932"/>
                              </a:lnTo>
                              <a:lnTo>
                                <a:pt x="276225" y="611981"/>
                              </a:lnTo>
                              <a:lnTo>
                                <a:pt x="276225" y="611981"/>
                              </a:lnTo>
                              <a:lnTo>
                                <a:pt x="311944" y="614362"/>
                              </a:lnTo>
                              <a:lnTo>
                                <a:pt x="323850" y="566738"/>
                              </a:lnTo>
                              <a:lnTo>
                                <a:pt x="340519" y="561975"/>
                              </a:lnTo>
                              <a:lnTo>
                                <a:pt x="364331" y="585788"/>
                              </a:lnTo>
                              <a:lnTo>
                                <a:pt x="381000" y="600075"/>
                              </a:lnTo>
                              <a:lnTo>
                                <a:pt x="400050" y="607219"/>
                              </a:lnTo>
                              <a:lnTo>
                                <a:pt x="426244" y="573881"/>
                              </a:lnTo>
                              <a:lnTo>
                                <a:pt x="433387" y="533400"/>
                              </a:lnTo>
                              <a:lnTo>
                                <a:pt x="447675" y="504825"/>
                              </a:lnTo>
                              <a:lnTo>
                                <a:pt x="473869" y="542925"/>
                              </a:lnTo>
                              <a:lnTo>
                                <a:pt x="495300" y="561975"/>
                              </a:lnTo>
                              <a:lnTo>
                                <a:pt x="516731" y="578644"/>
                              </a:lnTo>
                              <a:lnTo>
                                <a:pt x="550069" y="566738"/>
                              </a:lnTo>
                              <a:lnTo>
                                <a:pt x="557212" y="547688"/>
                              </a:lnTo>
                              <a:lnTo>
                                <a:pt x="557212" y="535781"/>
                              </a:lnTo>
                              <a:lnTo>
                                <a:pt x="531019" y="511969"/>
                              </a:lnTo>
                              <a:lnTo>
                                <a:pt x="514350" y="421481"/>
                              </a:lnTo>
                              <a:lnTo>
                                <a:pt x="514350" y="421481"/>
                              </a:lnTo>
                              <a:lnTo>
                                <a:pt x="464344" y="445294"/>
                              </a:lnTo>
                              <a:lnTo>
                                <a:pt x="438150" y="431006"/>
                              </a:lnTo>
                              <a:lnTo>
                                <a:pt x="426244" y="385763"/>
                              </a:lnTo>
                              <a:lnTo>
                                <a:pt x="411956" y="381000"/>
                              </a:lnTo>
                              <a:lnTo>
                                <a:pt x="388144" y="350044"/>
                              </a:lnTo>
                              <a:lnTo>
                                <a:pt x="409575" y="314325"/>
                              </a:lnTo>
                              <a:lnTo>
                                <a:pt x="507206" y="338138"/>
                              </a:lnTo>
                              <a:lnTo>
                                <a:pt x="528637" y="311944"/>
                              </a:lnTo>
                              <a:lnTo>
                                <a:pt x="626269" y="290513"/>
                              </a:lnTo>
                              <a:lnTo>
                                <a:pt x="631031" y="240506"/>
                              </a:lnTo>
                              <a:lnTo>
                                <a:pt x="714375" y="166688"/>
                              </a:lnTo>
                              <a:lnTo>
                                <a:pt x="735806" y="71438"/>
                              </a:lnTo>
                              <a:lnTo>
                                <a:pt x="707231" y="0"/>
                              </a:lnTo>
                              <a:lnTo>
                                <a:pt x="614362" y="47625"/>
                              </a:lnTo>
                              <a:lnTo>
                                <a:pt x="614362" y="66675"/>
                              </a:lnTo>
                              <a:lnTo>
                                <a:pt x="597694" y="135731"/>
                              </a:lnTo>
                              <a:lnTo>
                                <a:pt x="566737" y="130969"/>
                              </a:lnTo>
                              <a:lnTo>
                                <a:pt x="514350" y="164306"/>
                              </a:lnTo>
                              <a:lnTo>
                                <a:pt x="433387" y="123825"/>
                              </a:lnTo>
                              <a:lnTo>
                                <a:pt x="402431" y="128588"/>
                              </a:lnTo>
                              <a:lnTo>
                                <a:pt x="359569" y="154781"/>
                              </a:lnTo>
                              <a:lnTo>
                                <a:pt x="307181" y="154781"/>
                              </a:lnTo>
                              <a:lnTo>
                                <a:pt x="280987" y="188119"/>
                              </a:lnTo>
                              <a:lnTo>
                                <a:pt x="209550" y="171450"/>
                              </a:lnTo>
                              <a:lnTo>
                                <a:pt x="154781" y="197644"/>
                              </a:lnTo>
                              <a:lnTo>
                                <a:pt x="126206" y="176213"/>
                              </a:lnTo>
                              <a:lnTo>
                                <a:pt x="111919" y="176213"/>
                              </a:lnTo>
                              <a:lnTo>
                                <a:pt x="107156" y="164306"/>
                              </a:lnTo>
                              <a:lnTo>
                                <a:pt x="9525" y="159544"/>
                              </a:lnTo>
                              <a:lnTo>
                                <a:pt x="0" y="190500"/>
                              </a:lnTo>
                              <a:cubicBezTo>
                                <a:pt x="794" y="214313"/>
                                <a:pt x="1587" y="238125"/>
                                <a:pt x="2381" y="261938"/>
                              </a:cubicBezTo>
                              <a:lnTo>
                                <a:pt x="30956" y="278606"/>
                              </a:lnTo>
                              <a:lnTo>
                                <a:pt x="47625" y="285750"/>
                              </a:lnTo>
                              <a:lnTo>
                                <a:pt x="69056" y="292894"/>
                              </a:lnTo>
                              <a:lnTo>
                                <a:pt x="80962" y="319088"/>
                              </a:lnTo>
                              <a:lnTo>
                                <a:pt x="109537" y="340519"/>
                              </a:lnTo>
                              <a:lnTo>
                                <a:pt x="111919" y="390525"/>
                              </a:lnTo>
                              <a:lnTo>
                                <a:pt x="128587" y="428625"/>
                              </a:lnTo>
                              <a:lnTo>
                                <a:pt x="104775" y="445294"/>
                              </a:lnTo>
                              <a:lnTo>
                                <a:pt x="123825" y="504825"/>
                              </a:lnTo>
                              <a:close/>
                            </a:path>
                          </a:pathLst>
                        </a:custGeom>
                        <a:solidFill>
                          <a:schemeClr val="accent2">
                            <a:lumMod val="20000"/>
                            <a:lumOff val="80000"/>
                          </a:schemeClr>
                        </a:solidFill>
                        <a:ln w="12700">
                          <a:solidFill>
                            <a:schemeClr val="accent4">
                              <a:lumMod val="50000"/>
                            </a:schemeClr>
                          </a:solidFill>
                        </a:ln>
                      </p:spPr>
                      <p:style>
                        <a:lnRef idx="2">
                          <a:schemeClr val="accent1"/>
                        </a:lnRef>
                        <a:fillRef idx="1">
                          <a:schemeClr val="lt1"/>
                        </a:fillRef>
                        <a:effectRef idx="0">
                          <a:schemeClr val="accent1"/>
                        </a:effectRef>
                        <a:fontRef idx="minor">
                          <a:schemeClr val="dk1"/>
                        </a:fontRef>
                      </p:style>
                      <p:txBody>
                        <a:bodyPr/>
                        <a:lstStyle/>
                        <a:p>
                          <a:pPr eaLnBrk="0" fontAlgn="auto" hangingPunct="0">
                            <a:spcBef>
                              <a:spcPts val="0"/>
                            </a:spcBef>
                            <a:spcAft>
                              <a:spcPts val="0"/>
                            </a:spcAft>
                            <a:defRPr/>
                          </a:pPr>
                          <a:endParaRPr lang="en-GB" dirty="0">
                            <a:solidFill>
                              <a:prstClr val="black"/>
                            </a:solidFill>
                          </a:endParaRPr>
                        </a:p>
                      </p:txBody>
                    </p:sp>
                    <p:sp>
                      <p:nvSpPr>
                        <p:cNvPr id="126" name="Freeform 125"/>
                        <p:cNvSpPr/>
                        <p:nvPr/>
                      </p:nvSpPr>
                      <p:spPr>
                        <a:xfrm>
                          <a:off x="8007636" y="1901358"/>
                          <a:ext cx="1039555" cy="683096"/>
                        </a:xfrm>
                        <a:custGeom>
                          <a:avLst/>
                          <a:gdLst>
                            <a:gd name="connsiteX0" fmla="*/ 723900 w 1119188"/>
                            <a:gd name="connsiteY0" fmla="*/ 554831 h 735806"/>
                            <a:gd name="connsiteX1" fmla="*/ 716757 w 1119188"/>
                            <a:gd name="connsiteY1" fmla="*/ 497681 h 735806"/>
                            <a:gd name="connsiteX2" fmla="*/ 702469 w 1119188"/>
                            <a:gd name="connsiteY2" fmla="*/ 473869 h 735806"/>
                            <a:gd name="connsiteX3" fmla="*/ 716757 w 1119188"/>
                            <a:gd name="connsiteY3" fmla="*/ 459581 h 735806"/>
                            <a:gd name="connsiteX4" fmla="*/ 766763 w 1119188"/>
                            <a:gd name="connsiteY4" fmla="*/ 461963 h 735806"/>
                            <a:gd name="connsiteX5" fmla="*/ 764382 w 1119188"/>
                            <a:gd name="connsiteY5" fmla="*/ 426244 h 735806"/>
                            <a:gd name="connsiteX6" fmla="*/ 773907 w 1119188"/>
                            <a:gd name="connsiteY6" fmla="*/ 407194 h 735806"/>
                            <a:gd name="connsiteX7" fmla="*/ 819150 w 1119188"/>
                            <a:gd name="connsiteY7" fmla="*/ 376238 h 735806"/>
                            <a:gd name="connsiteX8" fmla="*/ 816769 w 1119188"/>
                            <a:gd name="connsiteY8" fmla="*/ 283369 h 735806"/>
                            <a:gd name="connsiteX9" fmla="*/ 840582 w 1119188"/>
                            <a:gd name="connsiteY9" fmla="*/ 273844 h 735806"/>
                            <a:gd name="connsiteX10" fmla="*/ 881063 w 1119188"/>
                            <a:gd name="connsiteY10" fmla="*/ 321469 h 735806"/>
                            <a:gd name="connsiteX11" fmla="*/ 909638 w 1119188"/>
                            <a:gd name="connsiteY11" fmla="*/ 307181 h 735806"/>
                            <a:gd name="connsiteX12" fmla="*/ 919163 w 1119188"/>
                            <a:gd name="connsiteY12" fmla="*/ 264319 h 735806"/>
                            <a:gd name="connsiteX13" fmla="*/ 952500 w 1119188"/>
                            <a:gd name="connsiteY13" fmla="*/ 259556 h 735806"/>
                            <a:gd name="connsiteX14" fmla="*/ 1004888 w 1119188"/>
                            <a:gd name="connsiteY14" fmla="*/ 204788 h 735806"/>
                            <a:gd name="connsiteX15" fmla="*/ 1035844 w 1119188"/>
                            <a:gd name="connsiteY15" fmla="*/ 180975 h 735806"/>
                            <a:gd name="connsiteX16" fmla="*/ 1104900 w 1119188"/>
                            <a:gd name="connsiteY16" fmla="*/ 157163 h 735806"/>
                            <a:gd name="connsiteX17" fmla="*/ 1116807 w 1119188"/>
                            <a:gd name="connsiteY17" fmla="*/ 83344 h 735806"/>
                            <a:gd name="connsiteX18" fmla="*/ 1116807 w 1119188"/>
                            <a:gd name="connsiteY18" fmla="*/ 57150 h 735806"/>
                            <a:gd name="connsiteX19" fmla="*/ 1119188 w 1119188"/>
                            <a:gd name="connsiteY19" fmla="*/ 35719 h 735806"/>
                            <a:gd name="connsiteX20" fmla="*/ 1104900 w 1119188"/>
                            <a:gd name="connsiteY20" fmla="*/ 0 h 735806"/>
                            <a:gd name="connsiteX21" fmla="*/ 1069182 w 1119188"/>
                            <a:gd name="connsiteY21" fmla="*/ 7144 h 735806"/>
                            <a:gd name="connsiteX22" fmla="*/ 992982 w 1119188"/>
                            <a:gd name="connsiteY22" fmla="*/ 9525 h 735806"/>
                            <a:gd name="connsiteX23" fmla="*/ 954882 w 1119188"/>
                            <a:gd name="connsiteY23" fmla="*/ 38100 h 735806"/>
                            <a:gd name="connsiteX24" fmla="*/ 931069 w 1119188"/>
                            <a:gd name="connsiteY24" fmla="*/ 42863 h 735806"/>
                            <a:gd name="connsiteX25" fmla="*/ 904875 w 1119188"/>
                            <a:gd name="connsiteY25" fmla="*/ 42863 h 735806"/>
                            <a:gd name="connsiteX26" fmla="*/ 831057 w 1119188"/>
                            <a:gd name="connsiteY26" fmla="*/ 85725 h 735806"/>
                            <a:gd name="connsiteX27" fmla="*/ 776288 w 1119188"/>
                            <a:gd name="connsiteY27" fmla="*/ 104775 h 735806"/>
                            <a:gd name="connsiteX28" fmla="*/ 707232 w 1119188"/>
                            <a:gd name="connsiteY28" fmla="*/ 180975 h 735806"/>
                            <a:gd name="connsiteX29" fmla="*/ 692944 w 1119188"/>
                            <a:gd name="connsiteY29" fmla="*/ 195263 h 735806"/>
                            <a:gd name="connsiteX30" fmla="*/ 626269 w 1119188"/>
                            <a:gd name="connsiteY30" fmla="*/ 192881 h 735806"/>
                            <a:gd name="connsiteX31" fmla="*/ 619125 w 1119188"/>
                            <a:gd name="connsiteY31" fmla="*/ 207169 h 735806"/>
                            <a:gd name="connsiteX32" fmla="*/ 519113 w 1119188"/>
                            <a:gd name="connsiteY32" fmla="*/ 211931 h 735806"/>
                            <a:gd name="connsiteX33" fmla="*/ 492919 w 1119188"/>
                            <a:gd name="connsiteY33" fmla="*/ 230981 h 735806"/>
                            <a:gd name="connsiteX34" fmla="*/ 459582 w 1119188"/>
                            <a:gd name="connsiteY34" fmla="*/ 245269 h 735806"/>
                            <a:gd name="connsiteX35" fmla="*/ 433388 w 1119188"/>
                            <a:gd name="connsiteY35" fmla="*/ 271463 h 735806"/>
                            <a:gd name="connsiteX36" fmla="*/ 416719 w 1119188"/>
                            <a:gd name="connsiteY36" fmla="*/ 278606 h 735806"/>
                            <a:gd name="connsiteX37" fmla="*/ 378619 w 1119188"/>
                            <a:gd name="connsiteY37" fmla="*/ 278606 h 735806"/>
                            <a:gd name="connsiteX38" fmla="*/ 335757 w 1119188"/>
                            <a:gd name="connsiteY38" fmla="*/ 250031 h 735806"/>
                            <a:gd name="connsiteX39" fmla="*/ 250032 w 1119188"/>
                            <a:gd name="connsiteY39" fmla="*/ 250031 h 735806"/>
                            <a:gd name="connsiteX40" fmla="*/ 211932 w 1119188"/>
                            <a:gd name="connsiteY40" fmla="*/ 240506 h 735806"/>
                            <a:gd name="connsiteX41" fmla="*/ 188119 w 1119188"/>
                            <a:gd name="connsiteY41" fmla="*/ 221456 h 735806"/>
                            <a:gd name="connsiteX42" fmla="*/ 171450 w 1119188"/>
                            <a:gd name="connsiteY42" fmla="*/ 207169 h 735806"/>
                            <a:gd name="connsiteX43" fmla="*/ 150019 w 1119188"/>
                            <a:gd name="connsiteY43" fmla="*/ 202406 h 735806"/>
                            <a:gd name="connsiteX44" fmla="*/ 126207 w 1119188"/>
                            <a:gd name="connsiteY44" fmla="*/ 209550 h 735806"/>
                            <a:gd name="connsiteX45" fmla="*/ 85725 w 1119188"/>
                            <a:gd name="connsiteY45" fmla="*/ 226219 h 735806"/>
                            <a:gd name="connsiteX46" fmla="*/ 54769 w 1119188"/>
                            <a:gd name="connsiteY46" fmla="*/ 245269 h 735806"/>
                            <a:gd name="connsiteX47" fmla="*/ 16669 w 1119188"/>
                            <a:gd name="connsiteY47" fmla="*/ 254794 h 735806"/>
                            <a:gd name="connsiteX48" fmla="*/ 0 w 1119188"/>
                            <a:gd name="connsiteY48" fmla="*/ 261938 h 735806"/>
                            <a:gd name="connsiteX49" fmla="*/ 28575 w 1119188"/>
                            <a:gd name="connsiteY49" fmla="*/ 278606 h 735806"/>
                            <a:gd name="connsiteX50" fmla="*/ 59532 w 1119188"/>
                            <a:gd name="connsiteY50" fmla="*/ 278606 h 735806"/>
                            <a:gd name="connsiteX51" fmla="*/ 80963 w 1119188"/>
                            <a:gd name="connsiteY51" fmla="*/ 278606 h 735806"/>
                            <a:gd name="connsiteX52" fmla="*/ 88107 w 1119188"/>
                            <a:gd name="connsiteY52" fmla="*/ 276225 h 735806"/>
                            <a:gd name="connsiteX53" fmla="*/ 100013 w 1119188"/>
                            <a:gd name="connsiteY53" fmla="*/ 261938 h 735806"/>
                            <a:gd name="connsiteX54" fmla="*/ 119063 w 1119188"/>
                            <a:gd name="connsiteY54" fmla="*/ 259556 h 735806"/>
                            <a:gd name="connsiteX55" fmla="*/ 142875 w 1119188"/>
                            <a:gd name="connsiteY55" fmla="*/ 257175 h 735806"/>
                            <a:gd name="connsiteX56" fmla="*/ 154782 w 1119188"/>
                            <a:gd name="connsiteY56" fmla="*/ 271463 h 735806"/>
                            <a:gd name="connsiteX57" fmla="*/ 145257 w 1119188"/>
                            <a:gd name="connsiteY57" fmla="*/ 292894 h 735806"/>
                            <a:gd name="connsiteX58" fmla="*/ 114300 w 1119188"/>
                            <a:gd name="connsiteY58" fmla="*/ 304800 h 735806"/>
                            <a:gd name="connsiteX59" fmla="*/ 78582 w 1119188"/>
                            <a:gd name="connsiteY59" fmla="*/ 397669 h 735806"/>
                            <a:gd name="connsiteX60" fmla="*/ 97632 w 1119188"/>
                            <a:gd name="connsiteY60" fmla="*/ 421481 h 735806"/>
                            <a:gd name="connsiteX61" fmla="*/ 102394 w 1119188"/>
                            <a:gd name="connsiteY61" fmla="*/ 464344 h 735806"/>
                            <a:gd name="connsiteX62" fmla="*/ 107157 w 1119188"/>
                            <a:gd name="connsiteY62" fmla="*/ 481013 h 735806"/>
                            <a:gd name="connsiteX63" fmla="*/ 142875 w 1119188"/>
                            <a:gd name="connsiteY63" fmla="*/ 471488 h 735806"/>
                            <a:gd name="connsiteX64" fmla="*/ 178594 w 1119188"/>
                            <a:gd name="connsiteY64" fmla="*/ 459581 h 735806"/>
                            <a:gd name="connsiteX65" fmla="*/ 228600 w 1119188"/>
                            <a:gd name="connsiteY65" fmla="*/ 471488 h 735806"/>
                            <a:gd name="connsiteX66" fmla="*/ 266700 w 1119188"/>
                            <a:gd name="connsiteY66" fmla="*/ 481013 h 735806"/>
                            <a:gd name="connsiteX67" fmla="*/ 319088 w 1119188"/>
                            <a:gd name="connsiteY67" fmla="*/ 478631 h 735806"/>
                            <a:gd name="connsiteX68" fmla="*/ 359569 w 1119188"/>
                            <a:gd name="connsiteY68" fmla="*/ 461963 h 735806"/>
                            <a:gd name="connsiteX69" fmla="*/ 395288 w 1119188"/>
                            <a:gd name="connsiteY69" fmla="*/ 442913 h 735806"/>
                            <a:gd name="connsiteX70" fmla="*/ 433388 w 1119188"/>
                            <a:gd name="connsiteY70" fmla="*/ 450056 h 735806"/>
                            <a:gd name="connsiteX71" fmla="*/ 473869 w 1119188"/>
                            <a:gd name="connsiteY71" fmla="*/ 469106 h 735806"/>
                            <a:gd name="connsiteX72" fmla="*/ 519113 w 1119188"/>
                            <a:gd name="connsiteY72" fmla="*/ 495300 h 735806"/>
                            <a:gd name="connsiteX73" fmla="*/ 550069 w 1119188"/>
                            <a:gd name="connsiteY73" fmla="*/ 521494 h 735806"/>
                            <a:gd name="connsiteX74" fmla="*/ 554832 w 1119188"/>
                            <a:gd name="connsiteY74" fmla="*/ 559594 h 735806"/>
                            <a:gd name="connsiteX75" fmla="*/ 550069 w 1119188"/>
                            <a:gd name="connsiteY75" fmla="*/ 614363 h 735806"/>
                            <a:gd name="connsiteX76" fmla="*/ 545307 w 1119188"/>
                            <a:gd name="connsiteY76" fmla="*/ 645319 h 735806"/>
                            <a:gd name="connsiteX77" fmla="*/ 519113 w 1119188"/>
                            <a:gd name="connsiteY77" fmla="*/ 657225 h 735806"/>
                            <a:gd name="connsiteX78" fmla="*/ 502444 w 1119188"/>
                            <a:gd name="connsiteY78" fmla="*/ 673894 h 735806"/>
                            <a:gd name="connsiteX79" fmla="*/ 504825 w 1119188"/>
                            <a:gd name="connsiteY79" fmla="*/ 707231 h 735806"/>
                            <a:gd name="connsiteX80" fmla="*/ 523875 w 1119188"/>
                            <a:gd name="connsiteY80" fmla="*/ 731044 h 735806"/>
                            <a:gd name="connsiteX81" fmla="*/ 604838 w 1119188"/>
                            <a:gd name="connsiteY81" fmla="*/ 735806 h 735806"/>
                            <a:gd name="connsiteX82" fmla="*/ 671513 w 1119188"/>
                            <a:gd name="connsiteY82" fmla="*/ 685800 h 735806"/>
                            <a:gd name="connsiteX83" fmla="*/ 671513 w 1119188"/>
                            <a:gd name="connsiteY83" fmla="*/ 604838 h 735806"/>
                            <a:gd name="connsiteX84" fmla="*/ 723900 w 1119188"/>
                            <a:gd name="connsiteY84" fmla="*/ 554831 h 73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119188" h="735806">
                              <a:moveTo>
                                <a:pt x="723900" y="554831"/>
                              </a:moveTo>
                              <a:lnTo>
                                <a:pt x="716757" y="497681"/>
                              </a:lnTo>
                              <a:lnTo>
                                <a:pt x="702469" y="473869"/>
                              </a:lnTo>
                              <a:lnTo>
                                <a:pt x="716757" y="459581"/>
                              </a:lnTo>
                              <a:lnTo>
                                <a:pt x="766763" y="461963"/>
                              </a:lnTo>
                              <a:lnTo>
                                <a:pt x="764382" y="426244"/>
                              </a:lnTo>
                              <a:lnTo>
                                <a:pt x="773907" y="407194"/>
                              </a:lnTo>
                              <a:lnTo>
                                <a:pt x="819150" y="376238"/>
                              </a:lnTo>
                              <a:cubicBezTo>
                                <a:pt x="818356" y="345282"/>
                                <a:pt x="817563" y="314325"/>
                                <a:pt x="816769" y="283369"/>
                              </a:cubicBezTo>
                              <a:lnTo>
                                <a:pt x="840582" y="273844"/>
                              </a:lnTo>
                              <a:lnTo>
                                <a:pt x="881063" y="321469"/>
                              </a:lnTo>
                              <a:lnTo>
                                <a:pt x="909638" y="307181"/>
                              </a:lnTo>
                              <a:lnTo>
                                <a:pt x="919163" y="264319"/>
                              </a:lnTo>
                              <a:lnTo>
                                <a:pt x="952500" y="259556"/>
                              </a:lnTo>
                              <a:lnTo>
                                <a:pt x="1004888" y="204788"/>
                              </a:lnTo>
                              <a:lnTo>
                                <a:pt x="1035844" y="180975"/>
                              </a:lnTo>
                              <a:lnTo>
                                <a:pt x="1104900" y="157163"/>
                              </a:lnTo>
                              <a:lnTo>
                                <a:pt x="1116807" y="83344"/>
                              </a:lnTo>
                              <a:lnTo>
                                <a:pt x="1116807" y="57150"/>
                              </a:lnTo>
                              <a:lnTo>
                                <a:pt x="1119188" y="35719"/>
                              </a:lnTo>
                              <a:lnTo>
                                <a:pt x="1104900" y="0"/>
                              </a:lnTo>
                              <a:lnTo>
                                <a:pt x="1069182" y="7144"/>
                              </a:lnTo>
                              <a:lnTo>
                                <a:pt x="992982" y="9525"/>
                              </a:lnTo>
                              <a:lnTo>
                                <a:pt x="954882" y="38100"/>
                              </a:lnTo>
                              <a:lnTo>
                                <a:pt x="931069" y="42863"/>
                              </a:lnTo>
                              <a:lnTo>
                                <a:pt x="904875" y="42863"/>
                              </a:lnTo>
                              <a:lnTo>
                                <a:pt x="831057" y="85725"/>
                              </a:lnTo>
                              <a:lnTo>
                                <a:pt x="776288" y="104775"/>
                              </a:lnTo>
                              <a:lnTo>
                                <a:pt x="707232" y="180975"/>
                              </a:lnTo>
                              <a:lnTo>
                                <a:pt x="692944" y="195263"/>
                              </a:lnTo>
                              <a:lnTo>
                                <a:pt x="626269" y="192881"/>
                              </a:lnTo>
                              <a:lnTo>
                                <a:pt x="619125" y="207169"/>
                              </a:lnTo>
                              <a:lnTo>
                                <a:pt x="519113" y="211931"/>
                              </a:lnTo>
                              <a:lnTo>
                                <a:pt x="492919" y="230981"/>
                              </a:lnTo>
                              <a:lnTo>
                                <a:pt x="459582" y="245269"/>
                              </a:lnTo>
                              <a:lnTo>
                                <a:pt x="433388" y="271463"/>
                              </a:lnTo>
                              <a:lnTo>
                                <a:pt x="416719" y="278606"/>
                              </a:lnTo>
                              <a:lnTo>
                                <a:pt x="378619" y="278606"/>
                              </a:lnTo>
                              <a:lnTo>
                                <a:pt x="335757" y="250031"/>
                              </a:lnTo>
                              <a:lnTo>
                                <a:pt x="250032" y="250031"/>
                              </a:lnTo>
                              <a:lnTo>
                                <a:pt x="211932" y="240506"/>
                              </a:lnTo>
                              <a:lnTo>
                                <a:pt x="188119" y="221456"/>
                              </a:lnTo>
                              <a:lnTo>
                                <a:pt x="171450" y="207169"/>
                              </a:lnTo>
                              <a:lnTo>
                                <a:pt x="150019" y="202406"/>
                              </a:lnTo>
                              <a:lnTo>
                                <a:pt x="126207" y="209550"/>
                              </a:lnTo>
                              <a:lnTo>
                                <a:pt x="85725" y="226219"/>
                              </a:lnTo>
                              <a:lnTo>
                                <a:pt x="54769" y="245269"/>
                              </a:lnTo>
                              <a:lnTo>
                                <a:pt x="16669" y="254794"/>
                              </a:lnTo>
                              <a:lnTo>
                                <a:pt x="0" y="261938"/>
                              </a:lnTo>
                              <a:lnTo>
                                <a:pt x="28575" y="278606"/>
                              </a:lnTo>
                              <a:lnTo>
                                <a:pt x="59532" y="278606"/>
                              </a:lnTo>
                              <a:lnTo>
                                <a:pt x="80963" y="278606"/>
                              </a:lnTo>
                              <a:lnTo>
                                <a:pt x="88107" y="276225"/>
                              </a:lnTo>
                              <a:lnTo>
                                <a:pt x="100013" y="261938"/>
                              </a:lnTo>
                              <a:lnTo>
                                <a:pt x="119063" y="259556"/>
                              </a:lnTo>
                              <a:lnTo>
                                <a:pt x="142875" y="257175"/>
                              </a:lnTo>
                              <a:lnTo>
                                <a:pt x="154782" y="271463"/>
                              </a:lnTo>
                              <a:lnTo>
                                <a:pt x="145257" y="292894"/>
                              </a:lnTo>
                              <a:lnTo>
                                <a:pt x="114300" y="304800"/>
                              </a:lnTo>
                              <a:lnTo>
                                <a:pt x="78582" y="397669"/>
                              </a:lnTo>
                              <a:lnTo>
                                <a:pt x="97632" y="421481"/>
                              </a:lnTo>
                              <a:lnTo>
                                <a:pt x="102394" y="464344"/>
                              </a:lnTo>
                              <a:lnTo>
                                <a:pt x="107157" y="481013"/>
                              </a:lnTo>
                              <a:lnTo>
                                <a:pt x="142875" y="471488"/>
                              </a:lnTo>
                              <a:lnTo>
                                <a:pt x="178594" y="459581"/>
                              </a:lnTo>
                              <a:lnTo>
                                <a:pt x="228600" y="471488"/>
                              </a:lnTo>
                              <a:lnTo>
                                <a:pt x="266700" y="481013"/>
                              </a:lnTo>
                              <a:lnTo>
                                <a:pt x="319088" y="478631"/>
                              </a:lnTo>
                              <a:lnTo>
                                <a:pt x="359569" y="461963"/>
                              </a:lnTo>
                              <a:lnTo>
                                <a:pt x="395288" y="442913"/>
                              </a:lnTo>
                              <a:lnTo>
                                <a:pt x="433388" y="450056"/>
                              </a:lnTo>
                              <a:lnTo>
                                <a:pt x="473869" y="469106"/>
                              </a:lnTo>
                              <a:lnTo>
                                <a:pt x="519113" y="495300"/>
                              </a:lnTo>
                              <a:lnTo>
                                <a:pt x="550069" y="521494"/>
                              </a:lnTo>
                              <a:lnTo>
                                <a:pt x="554832" y="559594"/>
                              </a:lnTo>
                              <a:lnTo>
                                <a:pt x="550069" y="614363"/>
                              </a:lnTo>
                              <a:lnTo>
                                <a:pt x="545307" y="645319"/>
                              </a:lnTo>
                              <a:lnTo>
                                <a:pt x="519113" y="657225"/>
                              </a:lnTo>
                              <a:lnTo>
                                <a:pt x="502444" y="673894"/>
                              </a:lnTo>
                              <a:lnTo>
                                <a:pt x="504825" y="707231"/>
                              </a:lnTo>
                              <a:lnTo>
                                <a:pt x="523875" y="731044"/>
                              </a:lnTo>
                              <a:lnTo>
                                <a:pt x="604838" y="735806"/>
                              </a:lnTo>
                              <a:lnTo>
                                <a:pt x="671513" y="685800"/>
                              </a:lnTo>
                              <a:lnTo>
                                <a:pt x="671513" y="604838"/>
                              </a:lnTo>
                              <a:lnTo>
                                <a:pt x="723900" y="554831"/>
                              </a:lnTo>
                              <a:close/>
                            </a:path>
                          </a:pathLst>
                        </a:custGeom>
                        <a:solidFill>
                          <a:schemeClr val="accent2">
                            <a:lumMod val="20000"/>
                            <a:lumOff val="80000"/>
                          </a:schemeClr>
                        </a:solidFill>
                        <a:ln w="12700">
                          <a:solidFill>
                            <a:schemeClr val="accent4">
                              <a:lumMod val="50000"/>
                            </a:schemeClr>
                          </a:solidFill>
                        </a:ln>
                      </p:spPr>
                      <p:style>
                        <a:lnRef idx="2">
                          <a:schemeClr val="accent1"/>
                        </a:lnRef>
                        <a:fillRef idx="1">
                          <a:schemeClr val="lt1"/>
                        </a:fillRef>
                        <a:effectRef idx="0">
                          <a:schemeClr val="accent1"/>
                        </a:effectRef>
                        <a:fontRef idx="minor">
                          <a:schemeClr val="dk1"/>
                        </a:fontRef>
                      </p:style>
                      <p:txBody>
                        <a:bodyPr/>
                        <a:lstStyle/>
                        <a:p>
                          <a:pPr eaLnBrk="0" fontAlgn="auto" hangingPunct="0">
                            <a:spcBef>
                              <a:spcPts val="0"/>
                            </a:spcBef>
                            <a:spcAft>
                              <a:spcPts val="0"/>
                            </a:spcAft>
                            <a:defRPr/>
                          </a:pPr>
                          <a:endParaRPr lang="en-GB">
                            <a:solidFill>
                              <a:prstClr val="black"/>
                            </a:solidFill>
                          </a:endParaRPr>
                        </a:p>
                      </p:txBody>
                    </p:sp>
                    <p:sp>
                      <p:nvSpPr>
                        <p:cNvPr id="128" name="Freeform 127"/>
                        <p:cNvSpPr/>
                        <p:nvPr/>
                      </p:nvSpPr>
                      <p:spPr>
                        <a:xfrm>
                          <a:off x="6105124" y="1733607"/>
                          <a:ext cx="76465" cy="98232"/>
                        </a:xfrm>
                        <a:custGeom>
                          <a:avLst/>
                          <a:gdLst>
                            <a:gd name="connsiteX0" fmla="*/ 70923 w 83588"/>
                            <a:gd name="connsiteY0" fmla="*/ 0 h 93719"/>
                            <a:gd name="connsiteX1" fmla="*/ 7599 w 83588"/>
                            <a:gd name="connsiteY1" fmla="*/ 32928 h 93719"/>
                            <a:gd name="connsiteX2" fmla="*/ 10132 w 83588"/>
                            <a:gd name="connsiteY2" fmla="*/ 45593 h 93719"/>
                            <a:gd name="connsiteX3" fmla="*/ 0 w 83588"/>
                            <a:gd name="connsiteY3" fmla="*/ 65857 h 93719"/>
                            <a:gd name="connsiteX4" fmla="*/ 58259 w 83588"/>
                            <a:gd name="connsiteY4" fmla="*/ 93719 h 93719"/>
                            <a:gd name="connsiteX5" fmla="*/ 73456 w 83588"/>
                            <a:gd name="connsiteY5" fmla="*/ 88654 h 93719"/>
                            <a:gd name="connsiteX6" fmla="*/ 83588 w 83588"/>
                            <a:gd name="connsiteY6" fmla="*/ 70923 h 93719"/>
                            <a:gd name="connsiteX7" fmla="*/ 70923 w 83588"/>
                            <a:gd name="connsiteY7" fmla="*/ 0 h 93719"/>
                            <a:gd name="connsiteX0" fmla="*/ 70923 w 83588"/>
                            <a:gd name="connsiteY0" fmla="*/ 0 h 93719"/>
                            <a:gd name="connsiteX1" fmla="*/ 35521 w 83588"/>
                            <a:gd name="connsiteY1" fmla="*/ 14386 h 93719"/>
                            <a:gd name="connsiteX2" fmla="*/ 7599 w 83588"/>
                            <a:gd name="connsiteY2" fmla="*/ 32928 h 93719"/>
                            <a:gd name="connsiteX3" fmla="*/ 10132 w 83588"/>
                            <a:gd name="connsiteY3" fmla="*/ 45593 h 93719"/>
                            <a:gd name="connsiteX4" fmla="*/ 0 w 83588"/>
                            <a:gd name="connsiteY4" fmla="*/ 65857 h 93719"/>
                            <a:gd name="connsiteX5" fmla="*/ 58259 w 83588"/>
                            <a:gd name="connsiteY5" fmla="*/ 93719 h 93719"/>
                            <a:gd name="connsiteX6" fmla="*/ 73456 w 83588"/>
                            <a:gd name="connsiteY6" fmla="*/ 88654 h 93719"/>
                            <a:gd name="connsiteX7" fmla="*/ 83588 w 83588"/>
                            <a:gd name="connsiteY7" fmla="*/ 70923 h 93719"/>
                            <a:gd name="connsiteX8" fmla="*/ 70923 w 83588"/>
                            <a:gd name="connsiteY8" fmla="*/ 0 h 93719"/>
                            <a:gd name="connsiteX0" fmla="*/ 70923 w 83588"/>
                            <a:gd name="connsiteY0" fmla="*/ 11808 h 105527"/>
                            <a:gd name="connsiteX1" fmla="*/ 21234 w 83588"/>
                            <a:gd name="connsiteY1" fmla="*/ 0 h 105527"/>
                            <a:gd name="connsiteX2" fmla="*/ 7599 w 83588"/>
                            <a:gd name="connsiteY2" fmla="*/ 44736 h 105527"/>
                            <a:gd name="connsiteX3" fmla="*/ 10132 w 83588"/>
                            <a:gd name="connsiteY3" fmla="*/ 57401 h 105527"/>
                            <a:gd name="connsiteX4" fmla="*/ 0 w 83588"/>
                            <a:gd name="connsiteY4" fmla="*/ 77665 h 105527"/>
                            <a:gd name="connsiteX5" fmla="*/ 58259 w 83588"/>
                            <a:gd name="connsiteY5" fmla="*/ 105527 h 105527"/>
                            <a:gd name="connsiteX6" fmla="*/ 73456 w 83588"/>
                            <a:gd name="connsiteY6" fmla="*/ 100462 h 105527"/>
                            <a:gd name="connsiteX7" fmla="*/ 83588 w 83588"/>
                            <a:gd name="connsiteY7" fmla="*/ 82731 h 105527"/>
                            <a:gd name="connsiteX8" fmla="*/ 70923 w 83588"/>
                            <a:gd name="connsiteY8" fmla="*/ 11808 h 10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88" h="105527">
                              <a:moveTo>
                                <a:pt x="70923" y="11808"/>
                              </a:moveTo>
                              <a:lnTo>
                                <a:pt x="21234" y="0"/>
                              </a:lnTo>
                              <a:lnTo>
                                <a:pt x="7599" y="44736"/>
                              </a:lnTo>
                              <a:lnTo>
                                <a:pt x="10132" y="57401"/>
                              </a:lnTo>
                              <a:lnTo>
                                <a:pt x="0" y="77665"/>
                              </a:lnTo>
                              <a:lnTo>
                                <a:pt x="58259" y="105527"/>
                              </a:lnTo>
                              <a:lnTo>
                                <a:pt x="73456" y="100462"/>
                              </a:lnTo>
                              <a:lnTo>
                                <a:pt x="83588" y="82731"/>
                              </a:lnTo>
                              <a:lnTo>
                                <a:pt x="70923" y="11808"/>
                              </a:lnTo>
                              <a:close/>
                            </a:path>
                          </a:pathLst>
                        </a:custGeom>
                        <a:solidFill>
                          <a:schemeClr val="accent2">
                            <a:lumMod val="60000"/>
                            <a:lumOff val="40000"/>
                          </a:schemeClr>
                        </a:solidFill>
                        <a:ln w="12700">
                          <a:solidFill>
                            <a:schemeClr val="accent4">
                              <a:lumMod val="50000"/>
                            </a:schemeClr>
                          </a:solidFill>
                        </a:ln>
                      </p:spPr>
                      <p:style>
                        <a:lnRef idx="2">
                          <a:schemeClr val="accent1"/>
                        </a:lnRef>
                        <a:fillRef idx="1">
                          <a:schemeClr val="lt1"/>
                        </a:fillRef>
                        <a:effectRef idx="0">
                          <a:schemeClr val="accent1"/>
                        </a:effectRef>
                        <a:fontRef idx="minor">
                          <a:schemeClr val="dk1"/>
                        </a:fontRef>
                      </p:style>
                      <p:txBody>
                        <a:bodyPr/>
                        <a:lstStyle/>
                        <a:p>
                          <a:pPr eaLnBrk="0" fontAlgn="auto" hangingPunct="0">
                            <a:spcBef>
                              <a:spcPts val="0"/>
                            </a:spcBef>
                            <a:spcAft>
                              <a:spcPts val="0"/>
                            </a:spcAft>
                            <a:defRPr/>
                          </a:pPr>
                          <a:endParaRPr lang="en-GB">
                            <a:solidFill>
                              <a:prstClr val="black"/>
                            </a:solidFill>
                          </a:endParaRPr>
                        </a:p>
                      </p:txBody>
                    </p:sp>
                  </p:grpSp>
                </p:grpSp>
                <p:sp>
                  <p:nvSpPr>
                    <p:cNvPr id="36959" name="Flowchart: Connector 139"/>
                    <p:cNvSpPr>
                      <a:spLocks noChangeArrowheads="1"/>
                    </p:cNvSpPr>
                    <p:nvPr/>
                  </p:nvSpPr>
                  <p:spPr bwMode="auto">
                    <a:xfrm>
                      <a:off x="5867400" y="2895600"/>
                      <a:ext cx="76200" cy="76200"/>
                    </a:xfrm>
                    <a:prstGeom prst="flowChartConnector">
                      <a:avLst/>
                    </a:prstGeom>
                    <a:solidFill>
                      <a:srgbClr val="3C4DC4"/>
                    </a:solidFill>
                    <a:ln w="9525">
                      <a:solidFill>
                        <a:schemeClr val="tx1"/>
                      </a:solidFill>
                      <a:round/>
                      <a:headEnd/>
                      <a:tailEnd/>
                    </a:ln>
                  </p:spPr>
                  <p:txBody>
                    <a:bodyPr/>
                    <a:lstStyle/>
                    <a:p>
                      <a:pPr eaLnBrk="0" hangingPunct="0"/>
                      <a:endParaRPr lang="en-US" sz="2400">
                        <a:solidFill>
                          <a:srgbClr val="000000"/>
                        </a:solidFill>
                      </a:endParaRPr>
                    </a:p>
                  </p:txBody>
                </p:sp>
                <p:sp>
                  <p:nvSpPr>
                    <p:cNvPr id="36960" name="Flowchart: Connector 139"/>
                    <p:cNvSpPr>
                      <a:spLocks noChangeArrowheads="1"/>
                    </p:cNvSpPr>
                    <p:nvPr/>
                  </p:nvSpPr>
                  <p:spPr bwMode="auto">
                    <a:xfrm>
                      <a:off x="4724400" y="3810000"/>
                      <a:ext cx="76200" cy="76200"/>
                    </a:xfrm>
                    <a:prstGeom prst="flowChartConnector">
                      <a:avLst/>
                    </a:prstGeom>
                    <a:solidFill>
                      <a:srgbClr val="3C4DC4"/>
                    </a:solidFill>
                    <a:ln w="9525">
                      <a:solidFill>
                        <a:schemeClr val="tx1"/>
                      </a:solidFill>
                      <a:round/>
                      <a:headEnd/>
                      <a:tailEnd/>
                    </a:ln>
                  </p:spPr>
                  <p:txBody>
                    <a:bodyPr/>
                    <a:lstStyle/>
                    <a:p>
                      <a:pPr eaLnBrk="0" hangingPunct="0"/>
                      <a:endParaRPr lang="en-US" sz="2400">
                        <a:solidFill>
                          <a:srgbClr val="000000"/>
                        </a:solidFill>
                      </a:endParaRPr>
                    </a:p>
                  </p:txBody>
                </p:sp>
                <p:sp>
                  <p:nvSpPr>
                    <p:cNvPr id="36961" name="Flowchart: Connector 139"/>
                    <p:cNvSpPr>
                      <a:spLocks noChangeArrowheads="1"/>
                    </p:cNvSpPr>
                    <p:nvPr/>
                  </p:nvSpPr>
                  <p:spPr bwMode="auto">
                    <a:xfrm>
                      <a:off x="4876800" y="3810000"/>
                      <a:ext cx="76200" cy="76200"/>
                    </a:xfrm>
                    <a:prstGeom prst="flowChartConnector">
                      <a:avLst/>
                    </a:prstGeom>
                    <a:solidFill>
                      <a:srgbClr val="3C4DC4"/>
                    </a:solidFill>
                    <a:ln w="9525">
                      <a:solidFill>
                        <a:schemeClr val="tx1"/>
                      </a:solidFill>
                      <a:round/>
                      <a:headEnd/>
                      <a:tailEnd/>
                    </a:ln>
                  </p:spPr>
                  <p:txBody>
                    <a:bodyPr/>
                    <a:lstStyle/>
                    <a:p>
                      <a:pPr eaLnBrk="0" hangingPunct="0"/>
                      <a:endParaRPr lang="en-US" sz="2400">
                        <a:solidFill>
                          <a:srgbClr val="000000"/>
                        </a:solidFill>
                      </a:endParaRPr>
                    </a:p>
                  </p:txBody>
                </p:sp>
                <p:sp>
                  <p:nvSpPr>
                    <p:cNvPr id="36962" name="Flowchart: Connector 139"/>
                    <p:cNvSpPr>
                      <a:spLocks noChangeArrowheads="1"/>
                    </p:cNvSpPr>
                    <p:nvPr/>
                  </p:nvSpPr>
                  <p:spPr bwMode="auto">
                    <a:xfrm>
                      <a:off x="5867400" y="2743200"/>
                      <a:ext cx="76200" cy="76200"/>
                    </a:xfrm>
                    <a:prstGeom prst="flowChartConnector">
                      <a:avLst/>
                    </a:prstGeom>
                    <a:solidFill>
                      <a:srgbClr val="3C4DC4"/>
                    </a:solidFill>
                    <a:ln w="9525">
                      <a:solidFill>
                        <a:schemeClr val="tx1"/>
                      </a:solidFill>
                      <a:round/>
                      <a:headEnd/>
                      <a:tailEnd/>
                    </a:ln>
                  </p:spPr>
                  <p:txBody>
                    <a:bodyPr/>
                    <a:lstStyle/>
                    <a:p>
                      <a:pPr eaLnBrk="0" hangingPunct="0"/>
                      <a:endParaRPr lang="en-US" sz="2400">
                        <a:solidFill>
                          <a:srgbClr val="000000"/>
                        </a:solidFill>
                      </a:endParaRPr>
                    </a:p>
                  </p:txBody>
                </p:sp>
                <p:sp>
                  <p:nvSpPr>
                    <p:cNvPr id="36963" name="Flowchart: Connector 139"/>
                    <p:cNvSpPr>
                      <a:spLocks noChangeArrowheads="1"/>
                    </p:cNvSpPr>
                    <p:nvPr/>
                  </p:nvSpPr>
                  <p:spPr bwMode="auto">
                    <a:xfrm>
                      <a:off x="5181600" y="4495800"/>
                      <a:ext cx="76200" cy="76200"/>
                    </a:xfrm>
                    <a:prstGeom prst="flowChartConnector">
                      <a:avLst/>
                    </a:prstGeom>
                    <a:solidFill>
                      <a:srgbClr val="3C4DC4"/>
                    </a:solidFill>
                    <a:ln w="9525">
                      <a:solidFill>
                        <a:schemeClr val="tx1"/>
                      </a:solidFill>
                      <a:round/>
                      <a:headEnd/>
                      <a:tailEnd/>
                    </a:ln>
                  </p:spPr>
                  <p:txBody>
                    <a:bodyPr/>
                    <a:lstStyle/>
                    <a:p>
                      <a:pPr eaLnBrk="0" hangingPunct="0"/>
                      <a:endParaRPr lang="en-US" sz="2400">
                        <a:solidFill>
                          <a:srgbClr val="000000"/>
                        </a:solidFill>
                      </a:endParaRPr>
                    </a:p>
                  </p:txBody>
                </p:sp>
                <p:sp>
                  <p:nvSpPr>
                    <p:cNvPr id="36964" name="Flowchart: Connector 139"/>
                    <p:cNvSpPr>
                      <a:spLocks noChangeArrowheads="1"/>
                    </p:cNvSpPr>
                    <p:nvPr/>
                  </p:nvSpPr>
                  <p:spPr bwMode="auto">
                    <a:xfrm>
                      <a:off x="4800600" y="3962400"/>
                      <a:ext cx="76200" cy="76200"/>
                    </a:xfrm>
                    <a:prstGeom prst="flowChartConnector">
                      <a:avLst/>
                    </a:prstGeom>
                    <a:solidFill>
                      <a:srgbClr val="3C4DC4"/>
                    </a:solidFill>
                    <a:ln w="9525">
                      <a:solidFill>
                        <a:schemeClr val="tx1"/>
                      </a:solidFill>
                      <a:round/>
                      <a:headEnd/>
                      <a:tailEnd/>
                    </a:ln>
                  </p:spPr>
                  <p:txBody>
                    <a:bodyPr/>
                    <a:lstStyle/>
                    <a:p>
                      <a:pPr eaLnBrk="0" hangingPunct="0"/>
                      <a:endParaRPr lang="en-US" sz="2400">
                        <a:solidFill>
                          <a:srgbClr val="000000"/>
                        </a:solidFill>
                      </a:endParaRPr>
                    </a:p>
                  </p:txBody>
                </p:sp>
                <p:sp>
                  <p:nvSpPr>
                    <p:cNvPr id="36965" name="Flowchart: Connector 139"/>
                    <p:cNvSpPr>
                      <a:spLocks noChangeArrowheads="1"/>
                    </p:cNvSpPr>
                    <p:nvPr/>
                  </p:nvSpPr>
                  <p:spPr bwMode="auto">
                    <a:xfrm>
                      <a:off x="5029200" y="3962400"/>
                      <a:ext cx="76200" cy="76200"/>
                    </a:xfrm>
                    <a:prstGeom prst="flowChartConnector">
                      <a:avLst/>
                    </a:prstGeom>
                    <a:solidFill>
                      <a:srgbClr val="3C4DC4"/>
                    </a:solidFill>
                    <a:ln w="9525">
                      <a:solidFill>
                        <a:schemeClr val="tx1"/>
                      </a:solidFill>
                      <a:round/>
                      <a:headEnd/>
                      <a:tailEnd/>
                    </a:ln>
                  </p:spPr>
                  <p:txBody>
                    <a:bodyPr/>
                    <a:lstStyle/>
                    <a:p>
                      <a:pPr eaLnBrk="0" hangingPunct="0"/>
                      <a:endParaRPr lang="en-US" sz="2400">
                        <a:solidFill>
                          <a:srgbClr val="000000"/>
                        </a:solidFill>
                      </a:endParaRPr>
                    </a:p>
                  </p:txBody>
                </p:sp>
                <p:sp>
                  <p:nvSpPr>
                    <p:cNvPr id="36966" name="Flowchart: Connector 139"/>
                    <p:cNvSpPr>
                      <a:spLocks noChangeArrowheads="1"/>
                    </p:cNvSpPr>
                    <p:nvPr/>
                  </p:nvSpPr>
                  <p:spPr bwMode="auto">
                    <a:xfrm>
                      <a:off x="4800600" y="3657600"/>
                      <a:ext cx="76200" cy="76200"/>
                    </a:xfrm>
                    <a:prstGeom prst="flowChartConnector">
                      <a:avLst/>
                    </a:prstGeom>
                    <a:solidFill>
                      <a:srgbClr val="3C4DC4"/>
                    </a:solidFill>
                    <a:ln w="9525">
                      <a:solidFill>
                        <a:schemeClr val="tx1"/>
                      </a:solidFill>
                      <a:round/>
                      <a:headEnd/>
                      <a:tailEnd/>
                    </a:ln>
                  </p:spPr>
                  <p:txBody>
                    <a:bodyPr/>
                    <a:lstStyle/>
                    <a:p>
                      <a:pPr eaLnBrk="0" hangingPunct="0"/>
                      <a:endParaRPr lang="en-US" sz="2400">
                        <a:solidFill>
                          <a:srgbClr val="000000"/>
                        </a:solidFill>
                      </a:endParaRPr>
                    </a:p>
                  </p:txBody>
                </p:sp>
                <p:sp>
                  <p:nvSpPr>
                    <p:cNvPr id="36967" name="Flowchart: Connector 139"/>
                    <p:cNvSpPr>
                      <a:spLocks noChangeArrowheads="1"/>
                    </p:cNvSpPr>
                    <p:nvPr/>
                  </p:nvSpPr>
                  <p:spPr bwMode="auto">
                    <a:xfrm>
                      <a:off x="5029200" y="4114800"/>
                      <a:ext cx="76200" cy="76200"/>
                    </a:xfrm>
                    <a:prstGeom prst="flowChartConnector">
                      <a:avLst/>
                    </a:prstGeom>
                    <a:solidFill>
                      <a:srgbClr val="3C4DC4"/>
                    </a:solidFill>
                    <a:ln w="9525">
                      <a:solidFill>
                        <a:schemeClr val="tx1"/>
                      </a:solidFill>
                      <a:round/>
                      <a:headEnd/>
                      <a:tailEnd/>
                    </a:ln>
                  </p:spPr>
                  <p:txBody>
                    <a:bodyPr/>
                    <a:lstStyle/>
                    <a:p>
                      <a:pPr eaLnBrk="0" hangingPunct="0"/>
                      <a:endParaRPr lang="en-US" sz="2400">
                        <a:solidFill>
                          <a:srgbClr val="000000"/>
                        </a:solidFill>
                      </a:endParaRPr>
                    </a:p>
                  </p:txBody>
                </p:sp>
                <p:sp>
                  <p:nvSpPr>
                    <p:cNvPr id="36968" name="Flowchart: Connector 139"/>
                    <p:cNvSpPr>
                      <a:spLocks noChangeArrowheads="1"/>
                    </p:cNvSpPr>
                    <p:nvPr/>
                  </p:nvSpPr>
                  <p:spPr bwMode="auto">
                    <a:xfrm>
                      <a:off x="4648200" y="4038600"/>
                      <a:ext cx="76200" cy="76200"/>
                    </a:xfrm>
                    <a:prstGeom prst="flowChartConnector">
                      <a:avLst/>
                    </a:prstGeom>
                    <a:solidFill>
                      <a:srgbClr val="3C4DC4"/>
                    </a:solidFill>
                    <a:ln w="9525">
                      <a:solidFill>
                        <a:schemeClr val="tx1"/>
                      </a:solidFill>
                      <a:round/>
                      <a:headEnd/>
                      <a:tailEnd/>
                    </a:ln>
                  </p:spPr>
                  <p:txBody>
                    <a:bodyPr/>
                    <a:lstStyle/>
                    <a:p>
                      <a:pPr eaLnBrk="0" hangingPunct="0"/>
                      <a:endParaRPr lang="en-US" sz="2400">
                        <a:solidFill>
                          <a:srgbClr val="000000"/>
                        </a:solidFill>
                      </a:endParaRPr>
                    </a:p>
                  </p:txBody>
                </p:sp>
                <p:sp>
                  <p:nvSpPr>
                    <p:cNvPr id="36969" name="Flowchart: Connector 139"/>
                    <p:cNvSpPr>
                      <a:spLocks noChangeArrowheads="1"/>
                    </p:cNvSpPr>
                    <p:nvPr/>
                  </p:nvSpPr>
                  <p:spPr bwMode="auto">
                    <a:xfrm>
                      <a:off x="5029200" y="4495800"/>
                      <a:ext cx="76200" cy="76200"/>
                    </a:xfrm>
                    <a:prstGeom prst="flowChartConnector">
                      <a:avLst/>
                    </a:prstGeom>
                    <a:solidFill>
                      <a:srgbClr val="3C4DC4"/>
                    </a:solidFill>
                    <a:ln w="9525">
                      <a:solidFill>
                        <a:schemeClr val="tx1"/>
                      </a:solidFill>
                      <a:round/>
                      <a:headEnd/>
                      <a:tailEnd/>
                    </a:ln>
                  </p:spPr>
                  <p:txBody>
                    <a:bodyPr/>
                    <a:lstStyle/>
                    <a:p>
                      <a:pPr eaLnBrk="0" hangingPunct="0"/>
                      <a:endParaRPr lang="en-US" sz="2400">
                        <a:solidFill>
                          <a:srgbClr val="000000"/>
                        </a:solidFill>
                      </a:endParaRPr>
                    </a:p>
                  </p:txBody>
                </p:sp>
                <p:sp>
                  <p:nvSpPr>
                    <p:cNvPr id="36970" name="Flowchart: Connector 139"/>
                    <p:cNvSpPr>
                      <a:spLocks noChangeArrowheads="1"/>
                    </p:cNvSpPr>
                    <p:nvPr/>
                  </p:nvSpPr>
                  <p:spPr bwMode="auto">
                    <a:xfrm>
                      <a:off x="5029200" y="4724400"/>
                      <a:ext cx="76200" cy="76200"/>
                    </a:xfrm>
                    <a:prstGeom prst="flowChartConnector">
                      <a:avLst/>
                    </a:prstGeom>
                    <a:solidFill>
                      <a:srgbClr val="3C4DC4"/>
                    </a:solidFill>
                    <a:ln w="9525">
                      <a:solidFill>
                        <a:schemeClr val="tx1"/>
                      </a:solidFill>
                      <a:round/>
                      <a:headEnd/>
                      <a:tailEnd/>
                    </a:ln>
                  </p:spPr>
                  <p:txBody>
                    <a:bodyPr/>
                    <a:lstStyle/>
                    <a:p>
                      <a:pPr eaLnBrk="0" hangingPunct="0"/>
                      <a:endParaRPr lang="en-US" sz="2400">
                        <a:solidFill>
                          <a:srgbClr val="000000"/>
                        </a:solidFill>
                      </a:endParaRPr>
                    </a:p>
                  </p:txBody>
                </p:sp>
                <p:sp>
                  <p:nvSpPr>
                    <p:cNvPr id="36971" name="Flowchart: Connector 139"/>
                    <p:cNvSpPr>
                      <a:spLocks noChangeArrowheads="1"/>
                    </p:cNvSpPr>
                    <p:nvPr/>
                  </p:nvSpPr>
                  <p:spPr bwMode="auto">
                    <a:xfrm>
                      <a:off x="5867400" y="3048000"/>
                      <a:ext cx="76200" cy="76200"/>
                    </a:xfrm>
                    <a:prstGeom prst="flowChartConnector">
                      <a:avLst/>
                    </a:prstGeom>
                    <a:solidFill>
                      <a:srgbClr val="3C4DC4"/>
                    </a:solidFill>
                    <a:ln w="9525">
                      <a:solidFill>
                        <a:schemeClr val="tx1"/>
                      </a:solidFill>
                      <a:round/>
                      <a:headEnd/>
                      <a:tailEnd/>
                    </a:ln>
                  </p:spPr>
                  <p:txBody>
                    <a:bodyPr/>
                    <a:lstStyle/>
                    <a:p>
                      <a:pPr eaLnBrk="0" hangingPunct="0"/>
                      <a:endParaRPr lang="en-US" sz="2400">
                        <a:solidFill>
                          <a:srgbClr val="000000"/>
                        </a:solidFill>
                      </a:endParaRPr>
                    </a:p>
                  </p:txBody>
                </p:sp>
                <p:sp>
                  <p:nvSpPr>
                    <p:cNvPr id="36972" name="Flowchart: Connector 139"/>
                    <p:cNvSpPr>
                      <a:spLocks noChangeArrowheads="1"/>
                    </p:cNvSpPr>
                    <p:nvPr/>
                  </p:nvSpPr>
                  <p:spPr bwMode="auto">
                    <a:xfrm>
                      <a:off x="5791200" y="3810000"/>
                      <a:ext cx="76200" cy="76200"/>
                    </a:xfrm>
                    <a:prstGeom prst="flowChartConnector">
                      <a:avLst/>
                    </a:prstGeom>
                    <a:solidFill>
                      <a:srgbClr val="3C4DC4"/>
                    </a:solidFill>
                    <a:ln w="9525">
                      <a:solidFill>
                        <a:schemeClr val="tx1"/>
                      </a:solidFill>
                      <a:round/>
                      <a:headEnd/>
                      <a:tailEnd/>
                    </a:ln>
                  </p:spPr>
                  <p:txBody>
                    <a:bodyPr/>
                    <a:lstStyle/>
                    <a:p>
                      <a:pPr eaLnBrk="0" hangingPunct="0"/>
                      <a:endParaRPr lang="en-US" sz="2400">
                        <a:solidFill>
                          <a:srgbClr val="000000"/>
                        </a:solidFill>
                      </a:endParaRPr>
                    </a:p>
                  </p:txBody>
                </p:sp>
                <p:sp>
                  <p:nvSpPr>
                    <p:cNvPr id="36973" name="Flowchart: Connector 139"/>
                    <p:cNvSpPr>
                      <a:spLocks noChangeArrowheads="1"/>
                    </p:cNvSpPr>
                    <p:nvPr/>
                  </p:nvSpPr>
                  <p:spPr bwMode="auto">
                    <a:xfrm>
                      <a:off x="5791200" y="3962400"/>
                      <a:ext cx="76200" cy="76200"/>
                    </a:xfrm>
                    <a:prstGeom prst="flowChartConnector">
                      <a:avLst/>
                    </a:prstGeom>
                    <a:solidFill>
                      <a:srgbClr val="3C4DC4"/>
                    </a:solidFill>
                    <a:ln w="9525">
                      <a:solidFill>
                        <a:schemeClr val="tx1"/>
                      </a:solidFill>
                      <a:round/>
                      <a:headEnd/>
                      <a:tailEnd/>
                    </a:ln>
                  </p:spPr>
                  <p:txBody>
                    <a:bodyPr/>
                    <a:lstStyle/>
                    <a:p>
                      <a:pPr eaLnBrk="0" hangingPunct="0"/>
                      <a:endParaRPr lang="en-US" sz="2400">
                        <a:solidFill>
                          <a:srgbClr val="000000"/>
                        </a:solidFill>
                      </a:endParaRPr>
                    </a:p>
                  </p:txBody>
                </p:sp>
              </p:grpSp>
              <p:sp>
                <p:nvSpPr>
                  <p:cNvPr id="36956" name="Flowchart: Connector 139"/>
                  <p:cNvSpPr>
                    <a:spLocks noChangeArrowheads="1"/>
                  </p:cNvSpPr>
                  <p:nvPr/>
                </p:nvSpPr>
                <p:spPr bwMode="auto">
                  <a:xfrm>
                    <a:off x="6019800" y="4953000"/>
                    <a:ext cx="76200" cy="76200"/>
                  </a:xfrm>
                  <a:prstGeom prst="flowChartConnector">
                    <a:avLst/>
                  </a:prstGeom>
                  <a:solidFill>
                    <a:srgbClr val="3C4DC4"/>
                  </a:solidFill>
                  <a:ln w="9525">
                    <a:solidFill>
                      <a:schemeClr val="tx1"/>
                    </a:solidFill>
                    <a:round/>
                    <a:headEnd/>
                    <a:tailEnd/>
                  </a:ln>
                </p:spPr>
                <p:txBody>
                  <a:bodyPr/>
                  <a:lstStyle/>
                  <a:p>
                    <a:pPr eaLnBrk="0" hangingPunct="0"/>
                    <a:endParaRPr lang="en-US" sz="2400">
                      <a:solidFill>
                        <a:srgbClr val="000000"/>
                      </a:solidFill>
                    </a:endParaRPr>
                  </a:p>
                </p:txBody>
              </p:sp>
              <p:sp>
                <p:nvSpPr>
                  <p:cNvPr id="36957" name="Flowchart: Connector 139"/>
                  <p:cNvSpPr>
                    <a:spLocks noChangeArrowheads="1"/>
                  </p:cNvSpPr>
                  <p:nvPr/>
                </p:nvSpPr>
                <p:spPr bwMode="auto">
                  <a:xfrm>
                    <a:off x="5867400" y="4800600"/>
                    <a:ext cx="76200" cy="76200"/>
                  </a:xfrm>
                  <a:prstGeom prst="flowChartConnector">
                    <a:avLst/>
                  </a:prstGeom>
                  <a:solidFill>
                    <a:srgbClr val="3C4DC4"/>
                  </a:solidFill>
                  <a:ln w="9525">
                    <a:solidFill>
                      <a:schemeClr val="tx1"/>
                    </a:solidFill>
                    <a:round/>
                    <a:headEnd/>
                    <a:tailEnd/>
                  </a:ln>
                </p:spPr>
                <p:txBody>
                  <a:bodyPr/>
                  <a:lstStyle/>
                  <a:p>
                    <a:pPr eaLnBrk="0" hangingPunct="0"/>
                    <a:endParaRPr lang="en-US" sz="2400">
                      <a:solidFill>
                        <a:srgbClr val="000000"/>
                      </a:solidFill>
                    </a:endParaRPr>
                  </a:p>
                </p:txBody>
              </p:sp>
            </p:grpSp>
            <p:sp>
              <p:nvSpPr>
                <p:cNvPr id="36944" name="Flowchart: Connector 139"/>
                <p:cNvSpPr>
                  <a:spLocks noChangeArrowheads="1"/>
                </p:cNvSpPr>
                <p:nvPr/>
              </p:nvSpPr>
              <p:spPr bwMode="auto">
                <a:xfrm>
                  <a:off x="6705600" y="4419600"/>
                  <a:ext cx="76200" cy="76200"/>
                </a:xfrm>
                <a:prstGeom prst="flowChartConnector">
                  <a:avLst/>
                </a:prstGeom>
                <a:solidFill>
                  <a:srgbClr val="3C4DC4"/>
                </a:solidFill>
                <a:ln w="9525">
                  <a:solidFill>
                    <a:schemeClr val="tx1"/>
                  </a:solidFill>
                  <a:round/>
                  <a:headEnd/>
                  <a:tailEnd/>
                </a:ln>
              </p:spPr>
              <p:txBody>
                <a:bodyPr/>
                <a:lstStyle/>
                <a:p>
                  <a:pPr eaLnBrk="0" hangingPunct="0"/>
                  <a:endParaRPr lang="en-US" sz="2400">
                    <a:solidFill>
                      <a:srgbClr val="000000"/>
                    </a:solidFill>
                  </a:endParaRPr>
                </a:p>
              </p:txBody>
            </p:sp>
            <p:sp>
              <p:nvSpPr>
                <p:cNvPr id="36945" name="Flowchart: Connector 139"/>
                <p:cNvSpPr>
                  <a:spLocks noChangeArrowheads="1"/>
                </p:cNvSpPr>
                <p:nvPr/>
              </p:nvSpPr>
              <p:spPr bwMode="auto">
                <a:xfrm>
                  <a:off x="5410200" y="5715000"/>
                  <a:ext cx="76200" cy="76200"/>
                </a:xfrm>
                <a:prstGeom prst="flowChartConnector">
                  <a:avLst/>
                </a:prstGeom>
                <a:solidFill>
                  <a:srgbClr val="3C4DC4"/>
                </a:solidFill>
                <a:ln w="9525">
                  <a:solidFill>
                    <a:schemeClr val="tx1"/>
                  </a:solidFill>
                  <a:round/>
                  <a:headEnd/>
                  <a:tailEnd/>
                </a:ln>
              </p:spPr>
              <p:txBody>
                <a:bodyPr/>
                <a:lstStyle/>
                <a:p>
                  <a:pPr eaLnBrk="0" hangingPunct="0"/>
                  <a:endParaRPr lang="en-US" sz="2400">
                    <a:solidFill>
                      <a:srgbClr val="000000"/>
                    </a:solidFill>
                  </a:endParaRPr>
                </a:p>
              </p:txBody>
            </p:sp>
            <p:sp>
              <p:nvSpPr>
                <p:cNvPr id="36946" name="Flowchart: Connector 139"/>
                <p:cNvSpPr>
                  <a:spLocks noChangeArrowheads="1"/>
                </p:cNvSpPr>
                <p:nvPr/>
              </p:nvSpPr>
              <p:spPr bwMode="auto">
                <a:xfrm>
                  <a:off x="5562600" y="5562600"/>
                  <a:ext cx="76200" cy="76200"/>
                </a:xfrm>
                <a:prstGeom prst="flowChartConnector">
                  <a:avLst/>
                </a:prstGeom>
                <a:solidFill>
                  <a:srgbClr val="3C4DC4"/>
                </a:solidFill>
                <a:ln w="9525">
                  <a:solidFill>
                    <a:schemeClr val="tx1"/>
                  </a:solidFill>
                  <a:round/>
                  <a:headEnd/>
                  <a:tailEnd/>
                </a:ln>
              </p:spPr>
              <p:txBody>
                <a:bodyPr/>
                <a:lstStyle/>
                <a:p>
                  <a:pPr eaLnBrk="0" hangingPunct="0"/>
                  <a:endParaRPr lang="en-US" sz="2400">
                    <a:solidFill>
                      <a:srgbClr val="000000"/>
                    </a:solidFill>
                  </a:endParaRPr>
                </a:p>
              </p:txBody>
            </p:sp>
            <p:grpSp>
              <p:nvGrpSpPr>
                <p:cNvPr id="12" name="Group 167"/>
                <p:cNvGrpSpPr>
                  <a:grpSpLocks/>
                </p:cNvGrpSpPr>
                <p:nvPr/>
              </p:nvGrpSpPr>
              <p:grpSpPr bwMode="auto">
                <a:xfrm>
                  <a:off x="5486400" y="5486400"/>
                  <a:ext cx="533400" cy="685800"/>
                  <a:chOff x="5486400" y="5486400"/>
                  <a:chExt cx="533400" cy="685800"/>
                </a:xfrm>
              </p:grpSpPr>
              <p:sp>
                <p:nvSpPr>
                  <p:cNvPr id="36948" name="Flowchart: Connector 139"/>
                  <p:cNvSpPr>
                    <a:spLocks noChangeArrowheads="1"/>
                  </p:cNvSpPr>
                  <p:nvPr/>
                </p:nvSpPr>
                <p:spPr bwMode="auto">
                  <a:xfrm>
                    <a:off x="5943600" y="5715000"/>
                    <a:ext cx="76200" cy="76200"/>
                  </a:xfrm>
                  <a:prstGeom prst="flowChartConnector">
                    <a:avLst/>
                  </a:prstGeom>
                  <a:solidFill>
                    <a:srgbClr val="3C4DC4"/>
                  </a:solidFill>
                  <a:ln w="9525">
                    <a:solidFill>
                      <a:schemeClr val="tx1"/>
                    </a:solidFill>
                    <a:round/>
                    <a:headEnd/>
                    <a:tailEnd/>
                  </a:ln>
                </p:spPr>
                <p:txBody>
                  <a:bodyPr/>
                  <a:lstStyle/>
                  <a:p>
                    <a:pPr eaLnBrk="0" hangingPunct="0"/>
                    <a:endParaRPr lang="en-US" sz="2400">
                      <a:solidFill>
                        <a:srgbClr val="000000"/>
                      </a:solidFill>
                    </a:endParaRPr>
                  </a:p>
                </p:txBody>
              </p:sp>
              <p:sp>
                <p:nvSpPr>
                  <p:cNvPr id="36949" name="Flowchart: Connector 139"/>
                  <p:cNvSpPr>
                    <a:spLocks noChangeArrowheads="1"/>
                  </p:cNvSpPr>
                  <p:nvPr/>
                </p:nvSpPr>
                <p:spPr bwMode="auto">
                  <a:xfrm>
                    <a:off x="5715000" y="5943600"/>
                    <a:ext cx="76200" cy="76200"/>
                  </a:xfrm>
                  <a:prstGeom prst="flowChartConnector">
                    <a:avLst/>
                  </a:prstGeom>
                  <a:solidFill>
                    <a:srgbClr val="3C4DC4"/>
                  </a:solidFill>
                  <a:ln w="9525">
                    <a:solidFill>
                      <a:schemeClr val="tx1"/>
                    </a:solidFill>
                    <a:round/>
                    <a:headEnd/>
                    <a:tailEnd/>
                  </a:ln>
                </p:spPr>
                <p:txBody>
                  <a:bodyPr/>
                  <a:lstStyle/>
                  <a:p>
                    <a:pPr eaLnBrk="0" hangingPunct="0"/>
                    <a:endParaRPr lang="en-US" sz="2400">
                      <a:solidFill>
                        <a:srgbClr val="000000"/>
                      </a:solidFill>
                    </a:endParaRPr>
                  </a:p>
                </p:txBody>
              </p:sp>
              <p:sp>
                <p:nvSpPr>
                  <p:cNvPr id="36950" name="Flowchart: Connector 139"/>
                  <p:cNvSpPr>
                    <a:spLocks noChangeArrowheads="1"/>
                  </p:cNvSpPr>
                  <p:nvPr/>
                </p:nvSpPr>
                <p:spPr bwMode="auto">
                  <a:xfrm>
                    <a:off x="5638800" y="6096000"/>
                    <a:ext cx="76200" cy="76200"/>
                  </a:xfrm>
                  <a:prstGeom prst="flowChartConnector">
                    <a:avLst/>
                  </a:prstGeom>
                  <a:solidFill>
                    <a:srgbClr val="3C4DC4"/>
                  </a:solidFill>
                  <a:ln w="9525">
                    <a:solidFill>
                      <a:schemeClr val="tx1"/>
                    </a:solidFill>
                    <a:round/>
                    <a:headEnd/>
                    <a:tailEnd/>
                  </a:ln>
                </p:spPr>
                <p:txBody>
                  <a:bodyPr/>
                  <a:lstStyle/>
                  <a:p>
                    <a:pPr eaLnBrk="0" hangingPunct="0"/>
                    <a:endParaRPr lang="en-US" sz="2400">
                      <a:solidFill>
                        <a:srgbClr val="000000"/>
                      </a:solidFill>
                    </a:endParaRPr>
                  </a:p>
                </p:txBody>
              </p:sp>
              <p:sp>
                <p:nvSpPr>
                  <p:cNvPr id="36951" name="Flowchart: Connector 139"/>
                  <p:cNvSpPr>
                    <a:spLocks noChangeArrowheads="1"/>
                  </p:cNvSpPr>
                  <p:nvPr/>
                </p:nvSpPr>
                <p:spPr bwMode="auto">
                  <a:xfrm>
                    <a:off x="5562600" y="5943600"/>
                    <a:ext cx="76200" cy="76200"/>
                  </a:xfrm>
                  <a:prstGeom prst="flowChartConnector">
                    <a:avLst/>
                  </a:prstGeom>
                  <a:solidFill>
                    <a:srgbClr val="3C4DC4"/>
                  </a:solidFill>
                  <a:ln w="9525">
                    <a:solidFill>
                      <a:schemeClr val="tx1"/>
                    </a:solidFill>
                    <a:round/>
                    <a:headEnd/>
                    <a:tailEnd/>
                  </a:ln>
                </p:spPr>
                <p:txBody>
                  <a:bodyPr/>
                  <a:lstStyle/>
                  <a:p>
                    <a:pPr eaLnBrk="0" hangingPunct="0"/>
                    <a:endParaRPr lang="en-US" sz="2400">
                      <a:solidFill>
                        <a:srgbClr val="000000"/>
                      </a:solidFill>
                    </a:endParaRPr>
                  </a:p>
                </p:txBody>
              </p:sp>
              <p:sp>
                <p:nvSpPr>
                  <p:cNvPr id="36952" name="Flowchart: Connector 139"/>
                  <p:cNvSpPr>
                    <a:spLocks noChangeArrowheads="1"/>
                  </p:cNvSpPr>
                  <p:nvPr/>
                </p:nvSpPr>
                <p:spPr bwMode="auto">
                  <a:xfrm>
                    <a:off x="5867400" y="5943600"/>
                    <a:ext cx="76200" cy="76200"/>
                  </a:xfrm>
                  <a:prstGeom prst="flowChartConnector">
                    <a:avLst/>
                  </a:prstGeom>
                  <a:solidFill>
                    <a:srgbClr val="3C4DC4"/>
                  </a:solidFill>
                  <a:ln w="9525">
                    <a:solidFill>
                      <a:schemeClr val="tx1"/>
                    </a:solidFill>
                    <a:round/>
                    <a:headEnd/>
                    <a:tailEnd/>
                  </a:ln>
                </p:spPr>
                <p:txBody>
                  <a:bodyPr/>
                  <a:lstStyle/>
                  <a:p>
                    <a:pPr eaLnBrk="0" hangingPunct="0"/>
                    <a:endParaRPr lang="en-US" sz="2400">
                      <a:solidFill>
                        <a:srgbClr val="000000"/>
                      </a:solidFill>
                    </a:endParaRPr>
                  </a:p>
                </p:txBody>
              </p:sp>
              <p:sp>
                <p:nvSpPr>
                  <p:cNvPr id="36953" name="Flowchart: Connector 139"/>
                  <p:cNvSpPr>
                    <a:spLocks noChangeArrowheads="1"/>
                  </p:cNvSpPr>
                  <p:nvPr/>
                </p:nvSpPr>
                <p:spPr bwMode="auto">
                  <a:xfrm>
                    <a:off x="5486400" y="5638800"/>
                    <a:ext cx="76200" cy="76200"/>
                  </a:xfrm>
                  <a:prstGeom prst="flowChartConnector">
                    <a:avLst/>
                  </a:prstGeom>
                  <a:solidFill>
                    <a:srgbClr val="3C4DC4"/>
                  </a:solidFill>
                  <a:ln w="9525">
                    <a:solidFill>
                      <a:schemeClr val="tx1"/>
                    </a:solidFill>
                    <a:round/>
                    <a:headEnd/>
                    <a:tailEnd/>
                  </a:ln>
                </p:spPr>
                <p:txBody>
                  <a:bodyPr/>
                  <a:lstStyle/>
                  <a:p>
                    <a:pPr eaLnBrk="0" hangingPunct="0"/>
                    <a:endParaRPr lang="en-US" sz="2400">
                      <a:solidFill>
                        <a:srgbClr val="000000"/>
                      </a:solidFill>
                    </a:endParaRPr>
                  </a:p>
                </p:txBody>
              </p:sp>
              <p:sp>
                <p:nvSpPr>
                  <p:cNvPr id="36954" name="Flowchart: Connector 139"/>
                  <p:cNvSpPr>
                    <a:spLocks noChangeArrowheads="1"/>
                  </p:cNvSpPr>
                  <p:nvPr/>
                </p:nvSpPr>
                <p:spPr bwMode="auto">
                  <a:xfrm>
                    <a:off x="5486400" y="5486400"/>
                    <a:ext cx="76200" cy="76200"/>
                  </a:xfrm>
                  <a:prstGeom prst="flowChartConnector">
                    <a:avLst/>
                  </a:prstGeom>
                  <a:solidFill>
                    <a:srgbClr val="3C4DC4"/>
                  </a:solidFill>
                  <a:ln w="9525">
                    <a:solidFill>
                      <a:schemeClr val="tx1"/>
                    </a:solidFill>
                    <a:round/>
                    <a:headEnd/>
                    <a:tailEnd/>
                  </a:ln>
                </p:spPr>
                <p:txBody>
                  <a:bodyPr/>
                  <a:lstStyle/>
                  <a:p>
                    <a:pPr eaLnBrk="0" hangingPunct="0"/>
                    <a:endParaRPr lang="en-US" sz="2400">
                      <a:solidFill>
                        <a:srgbClr val="000000"/>
                      </a:solidFill>
                    </a:endParaRPr>
                  </a:p>
                </p:txBody>
              </p:sp>
            </p:grpSp>
          </p:grpSp>
          <p:sp>
            <p:nvSpPr>
              <p:cNvPr id="36939" name="Flowchart: Connector 139"/>
              <p:cNvSpPr>
                <a:spLocks noChangeArrowheads="1"/>
              </p:cNvSpPr>
              <p:nvPr/>
            </p:nvSpPr>
            <p:spPr bwMode="auto">
              <a:xfrm>
                <a:off x="5410200" y="5562600"/>
                <a:ext cx="76200" cy="76200"/>
              </a:xfrm>
              <a:prstGeom prst="flowChartConnector">
                <a:avLst/>
              </a:prstGeom>
              <a:solidFill>
                <a:srgbClr val="3C4DC4"/>
              </a:solidFill>
              <a:ln w="9525">
                <a:solidFill>
                  <a:schemeClr val="tx1"/>
                </a:solidFill>
                <a:round/>
                <a:headEnd/>
                <a:tailEnd/>
              </a:ln>
            </p:spPr>
            <p:txBody>
              <a:bodyPr/>
              <a:lstStyle/>
              <a:p>
                <a:pPr eaLnBrk="0" hangingPunct="0"/>
                <a:endParaRPr lang="en-US" sz="2400">
                  <a:solidFill>
                    <a:srgbClr val="000000"/>
                  </a:solidFill>
                </a:endParaRPr>
              </a:p>
            </p:txBody>
          </p:sp>
          <p:grpSp>
            <p:nvGrpSpPr>
              <p:cNvPr id="13" name="Group 199"/>
              <p:cNvGrpSpPr>
                <a:grpSpLocks/>
              </p:cNvGrpSpPr>
              <p:nvPr/>
            </p:nvGrpSpPr>
            <p:grpSpPr bwMode="auto">
              <a:xfrm>
                <a:off x="5334000" y="4953000"/>
                <a:ext cx="228600" cy="762000"/>
                <a:chOff x="5334000" y="4953000"/>
                <a:chExt cx="228600" cy="762000"/>
              </a:xfrm>
            </p:grpSpPr>
            <p:sp>
              <p:nvSpPr>
                <p:cNvPr id="36941" name="Flowchart: Connector 139"/>
                <p:cNvSpPr>
                  <a:spLocks noChangeArrowheads="1"/>
                </p:cNvSpPr>
                <p:nvPr/>
              </p:nvSpPr>
              <p:spPr bwMode="auto">
                <a:xfrm>
                  <a:off x="5334000" y="5638800"/>
                  <a:ext cx="76200" cy="76200"/>
                </a:xfrm>
                <a:prstGeom prst="flowChartConnector">
                  <a:avLst/>
                </a:prstGeom>
                <a:solidFill>
                  <a:srgbClr val="3C4DC4"/>
                </a:solidFill>
                <a:ln w="9525">
                  <a:solidFill>
                    <a:schemeClr val="tx1"/>
                  </a:solidFill>
                  <a:round/>
                  <a:headEnd/>
                  <a:tailEnd/>
                </a:ln>
              </p:spPr>
              <p:txBody>
                <a:bodyPr/>
                <a:lstStyle/>
                <a:p>
                  <a:pPr eaLnBrk="0" hangingPunct="0"/>
                  <a:endParaRPr lang="en-US" sz="2400">
                    <a:solidFill>
                      <a:srgbClr val="000000"/>
                    </a:solidFill>
                  </a:endParaRPr>
                </a:p>
              </p:txBody>
            </p:sp>
            <p:sp>
              <p:nvSpPr>
                <p:cNvPr id="36942" name="Flowchart: Connector 139"/>
                <p:cNvSpPr>
                  <a:spLocks noChangeArrowheads="1"/>
                </p:cNvSpPr>
                <p:nvPr/>
              </p:nvSpPr>
              <p:spPr bwMode="auto">
                <a:xfrm>
                  <a:off x="5486400" y="4953000"/>
                  <a:ext cx="76200" cy="76200"/>
                </a:xfrm>
                <a:prstGeom prst="flowChartConnector">
                  <a:avLst/>
                </a:prstGeom>
                <a:solidFill>
                  <a:srgbClr val="3C4DC4"/>
                </a:solidFill>
                <a:ln w="9525">
                  <a:solidFill>
                    <a:schemeClr val="tx1"/>
                  </a:solidFill>
                  <a:round/>
                  <a:headEnd/>
                  <a:tailEnd/>
                </a:ln>
              </p:spPr>
              <p:txBody>
                <a:bodyPr/>
                <a:lstStyle/>
                <a:p>
                  <a:pPr eaLnBrk="0" hangingPunct="0"/>
                  <a:endParaRPr lang="en-US" sz="2400">
                    <a:solidFill>
                      <a:srgbClr val="000000"/>
                    </a:solidFill>
                  </a:endParaRPr>
                </a:p>
              </p:txBody>
            </p:sp>
          </p:grpSp>
        </p:grpSp>
        <p:sp>
          <p:nvSpPr>
            <p:cNvPr id="36937" name="Flowchart: Connector 139"/>
            <p:cNvSpPr>
              <a:spLocks noChangeArrowheads="1"/>
            </p:cNvSpPr>
            <p:nvPr/>
          </p:nvSpPr>
          <p:spPr bwMode="auto">
            <a:xfrm>
              <a:off x="5562600" y="4800600"/>
              <a:ext cx="76200" cy="76200"/>
            </a:xfrm>
            <a:prstGeom prst="flowChartConnector">
              <a:avLst/>
            </a:prstGeom>
            <a:solidFill>
              <a:srgbClr val="3C4DC4"/>
            </a:solidFill>
            <a:ln w="9525">
              <a:solidFill>
                <a:schemeClr val="tx1"/>
              </a:solidFill>
              <a:round/>
              <a:headEnd/>
              <a:tailEnd/>
            </a:ln>
          </p:spPr>
          <p:txBody>
            <a:bodyPr/>
            <a:lstStyle/>
            <a:p>
              <a:pPr eaLnBrk="0" hangingPunct="0"/>
              <a:endParaRPr lang="en-US" sz="2400">
                <a:solidFill>
                  <a:srgbClr val="000000"/>
                </a:solidFill>
              </a:endParaRPr>
            </a:p>
          </p:txBody>
        </p:sp>
      </p:grpSp>
      <p:grpSp>
        <p:nvGrpSpPr>
          <p:cNvPr id="14" name="Group 25599"/>
          <p:cNvGrpSpPr>
            <a:grpSpLocks/>
          </p:cNvGrpSpPr>
          <p:nvPr/>
        </p:nvGrpSpPr>
        <p:grpSpPr bwMode="auto">
          <a:xfrm>
            <a:off x="6505128" y="1059582"/>
            <a:ext cx="2819400" cy="4156787"/>
            <a:chOff x="5870575" y="1143000"/>
            <a:chExt cx="3273425" cy="5835409"/>
          </a:xfrm>
        </p:grpSpPr>
        <p:grpSp>
          <p:nvGrpSpPr>
            <p:cNvPr id="25" name="Group 5"/>
            <p:cNvGrpSpPr>
              <a:grpSpLocks/>
            </p:cNvGrpSpPr>
            <p:nvPr/>
          </p:nvGrpSpPr>
          <p:grpSpPr bwMode="auto">
            <a:xfrm>
              <a:off x="5870575" y="1143000"/>
              <a:ext cx="1581150" cy="5243513"/>
              <a:chOff x="181660" y="1463194"/>
              <a:chExt cx="1582028" cy="5242406"/>
            </a:xfrm>
          </p:grpSpPr>
          <p:grpSp>
            <p:nvGrpSpPr>
              <p:cNvPr id="26" name="Group 4"/>
              <p:cNvGrpSpPr>
                <a:grpSpLocks/>
              </p:cNvGrpSpPr>
              <p:nvPr/>
            </p:nvGrpSpPr>
            <p:grpSpPr bwMode="auto">
              <a:xfrm>
                <a:off x="755576" y="1463194"/>
                <a:ext cx="1008112" cy="5242406"/>
                <a:chOff x="755576" y="1182836"/>
                <a:chExt cx="746490" cy="5103600"/>
              </a:xfrm>
            </p:grpSpPr>
            <p:pic>
              <p:nvPicPr>
                <p:cNvPr id="20" name="Picture 104" descr="mobile"/>
                <p:cNvPicPr>
                  <a:picLocks noChangeAspect="1" noChangeArrowheads="1"/>
                </p:cNvPicPr>
                <p:nvPr/>
              </p:nvPicPr>
              <p:blipFill>
                <a:blip r:embed="rId2" cstate="print"/>
                <a:srcRect/>
                <a:stretch>
                  <a:fillRect/>
                </a:stretch>
              </p:blipFill>
              <p:spPr bwMode="auto">
                <a:xfrm>
                  <a:off x="755576" y="2346782"/>
                  <a:ext cx="707231" cy="6417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143" descr="bulb"/>
                <p:cNvPicPr preferRelativeResize="0">
                  <a:picLocks noChangeArrowheads="1"/>
                </p:cNvPicPr>
                <p:nvPr/>
              </p:nvPicPr>
              <p:blipFill>
                <a:blip r:embed="rId3" cstate="print"/>
                <a:srcRect/>
                <a:stretch>
                  <a:fillRect/>
                </a:stretch>
              </p:blipFill>
              <p:spPr bwMode="auto">
                <a:xfrm>
                  <a:off x="759545" y="1182836"/>
                  <a:ext cx="703262" cy="6619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 descr="C:\Users\Sai\Documents\My Data\Agastya\LAB IN THE BOX Logo.jpg"/>
                <p:cNvPicPr>
                  <a:picLocks noChangeAspect="1" noChangeArrowheads="1"/>
                </p:cNvPicPr>
                <p:nvPr/>
              </p:nvPicPr>
              <p:blipFill>
                <a:blip r:embed="rId4" cstate="print"/>
                <a:srcRect/>
                <a:stretch>
                  <a:fillRect/>
                </a:stretch>
              </p:blipFill>
              <p:spPr bwMode="auto">
                <a:xfrm>
                  <a:off x="813226" y="4448722"/>
                  <a:ext cx="595900" cy="6552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5" descr="C:\Users\Varsha\AppData\Local\Microsoft\Windows\Temporary Internet Files\Content.IE5\5236B5J0\MC900413620[1].wmf"/>
                <p:cNvPicPr>
                  <a:picLocks noChangeAspect="1" noChangeArrowheads="1"/>
                </p:cNvPicPr>
                <p:nvPr/>
              </p:nvPicPr>
              <p:blipFill>
                <a:blip r:embed="rId5" cstate="print">
                  <a:extLst/>
                </a:blip>
                <a:srcRect/>
                <a:stretch>
                  <a:fillRect/>
                </a:stretch>
              </p:blipFill>
              <p:spPr bwMode="auto">
                <a:xfrm>
                  <a:off x="829395" y="3411970"/>
                  <a:ext cx="633412" cy="6365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4" name="Picture 2" descr="C:\Program Files\Microsoft Office\MEDIA\CAGCAT10\j0185604.wmf"/>
                <p:cNvPicPr>
                  <a:picLocks noChangeAspect="1" noChangeArrowheads="1"/>
                </p:cNvPicPr>
                <p:nvPr/>
              </p:nvPicPr>
              <p:blipFill>
                <a:blip r:embed="rId6" cstate="print">
                  <a:extLst/>
                </a:blip>
                <a:srcRect/>
                <a:stretch>
                  <a:fillRect/>
                </a:stretch>
              </p:blipFill>
              <p:spPr bwMode="auto">
                <a:xfrm>
                  <a:off x="813226" y="5596914"/>
                  <a:ext cx="688840" cy="689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pSp>
          <p:sp>
            <p:nvSpPr>
              <p:cNvPr id="15" name="Chevron 14"/>
              <p:cNvSpPr/>
              <p:nvPr/>
            </p:nvSpPr>
            <p:spPr>
              <a:xfrm>
                <a:off x="181660" y="1536721"/>
                <a:ext cx="407562" cy="58822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solidFill>
                    <a:schemeClr val="tx1"/>
                  </a:solidFill>
                </a:endParaRPr>
              </a:p>
            </p:txBody>
          </p:sp>
          <p:sp>
            <p:nvSpPr>
              <p:cNvPr id="16" name="Chevron 15"/>
              <p:cNvSpPr/>
              <p:nvPr/>
            </p:nvSpPr>
            <p:spPr>
              <a:xfrm>
                <a:off x="216700" y="2626265"/>
                <a:ext cx="405717" cy="58989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solidFill>
                    <a:schemeClr val="tx1"/>
                  </a:solidFill>
                </a:endParaRPr>
              </a:p>
            </p:txBody>
          </p:sp>
          <p:sp>
            <p:nvSpPr>
              <p:cNvPr id="17" name="Chevron 16"/>
              <p:cNvSpPr/>
              <p:nvPr/>
            </p:nvSpPr>
            <p:spPr>
              <a:xfrm>
                <a:off x="216700" y="3775967"/>
                <a:ext cx="405717" cy="58989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solidFill>
                    <a:schemeClr val="tx1"/>
                  </a:solidFill>
                </a:endParaRPr>
              </a:p>
            </p:txBody>
          </p:sp>
          <p:sp>
            <p:nvSpPr>
              <p:cNvPr id="18" name="Chevron 17"/>
              <p:cNvSpPr/>
              <p:nvPr/>
            </p:nvSpPr>
            <p:spPr>
              <a:xfrm>
                <a:off x="216700" y="4763575"/>
                <a:ext cx="405717" cy="58822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solidFill>
                    <a:schemeClr val="tx1"/>
                  </a:solidFill>
                </a:endParaRPr>
              </a:p>
            </p:txBody>
          </p:sp>
          <p:sp>
            <p:nvSpPr>
              <p:cNvPr id="19" name="Chevron 18"/>
              <p:cNvSpPr/>
              <p:nvPr/>
            </p:nvSpPr>
            <p:spPr>
              <a:xfrm>
                <a:off x="259115" y="5963409"/>
                <a:ext cx="405717" cy="58989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solidFill>
                    <a:schemeClr val="tx1"/>
                  </a:solidFill>
                </a:endParaRPr>
              </a:p>
            </p:txBody>
          </p:sp>
        </p:grpSp>
        <p:grpSp>
          <p:nvGrpSpPr>
            <p:cNvPr id="27" name="Group 10"/>
            <p:cNvGrpSpPr>
              <a:grpSpLocks/>
            </p:cNvGrpSpPr>
            <p:nvPr/>
          </p:nvGrpSpPr>
          <p:grpSpPr bwMode="auto">
            <a:xfrm>
              <a:off x="7524750" y="1211263"/>
              <a:ext cx="1449388" cy="3964596"/>
              <a:chOff x="7524750" y="1211263"/>
              <a:chExt cx="1449388" cy="3964596"/>
            </a:xfrm>
          </p:grpSpPr>
          <p:sp>
            <p:nvSpPr>
              <p:cNvPr id="36921" name="TextBox 6"/>
              <p:cNvSpPr txBox="1">
                <a:spLocks noChangeArrowheads="1"/>
              </p:cNvSpPr>
              <p:nvPr/>
            </p:nvSpPr>
            <p:spPr bwMode="auto">
              <a:xfrm>
                <a:off x="7524750" y="1211263"/>
                <a:ext cx="1439863" cy="820923"/>
              </a:xfrm>
              <a:prstGeom prst="rect">
                <a:avLst/>
              </a:prstGeom>
              <a:noFill/>
              <a:ln w="9525">
                <a:noFill/>
                <a:miter lim="800000"/>
                <a:headEnd/>
                <a:tailEnd/>
              </a:ln>
            </p:spPr>
            <p:txBody>
              <a:bodyPr>
                <a:spAutoFit/>
              </a:bodyPr>
              <a:lstStyle/>
              <a:p>
                <a:r>
                  <a:rPr lang="en-US" dirty="0">
                    <a:ea typeface="MS PGothic" pitchFamily="34" charset="-128"/>
                  </a:rPr>
                  <a:t>40 Science Centers </a:t>
                </a:r>
              </a:p>
            </p:txBody>
          </p:sp>
          <p:sp>
            <p:nvSpPr>
              <p:cNvPr id="36922" name="TextBox 390"/>
              <p:cNvSpPr txBox="1">
                <a:spLocks noChangeArrowheads="1"/>
              </p:cNvSpPr>
              <p:nvPr/>
            </p:nvSpPr>
            <p:spPr bwMode="auto">
              <a:xfrm>
                <a:off x="7524750" y="2347912"/>
                <a:ext cx="1439863" cy="820923"/>
              </a:xfrm>
              <a:prstGeom prst="rect">
                <a:avLst/>
              </a:prstGeom>
              <a:noFill/>
              <a:ln w="9525">
                <a:noFill/>
                <a:miter lim="800000"/>
                <a:headEnd/>
                <a:tailEnd/>
              </a:ln>
            </p:spPr>
            <p:txBody>
              <a:bodyPr>
                <a:spAutoFit/>
              </a:bodyPr>
              <a:lstStyle/>
              <a:p>
                <a:r>
                  <a:rPr lang="en-US">
                    <a:ea typeface="MS PGothic" pitchFamily="34" charset="-128"/>
                  </a:rPr>
                  <a:t>100 Mobile Labs </a:t>
                </a:r>
              </a:p>
            </p:txBody>
          </p:sp>
          <p:sp>
            <p:nvSpPr>
              <p:cNvPr id="36923" name="TextBox 391"/>
              <p:cNvSpPr txBox="1">
                <a:spLocks noChangeArrowheads="1"/>
              </p:cNvSpPr>
              <p:nvPr/>
            </p:nvSpPr>
            <p:spPr bwMode="auto">
              <a:xfrm>
                <a:off x="7524750" y="3594099"/>
                <a:ext cx="1439863" cy="475271"/>
              </a:xfrm>
              <a:prstGeom prst="rect">
                <a:avLst/>
              </a:prstGeom>
              <a:noFill/>
              <a:ln w="9525">
                <a:noFill/>
                <a:miter lim="800000"/>
                <a:headEnd/>
                <a:tailEnd/>
              </a:ln>
            </p:spPr>
            <p:txBody>
              <a:bodyPr>
                <a:spAutoFit/>
              </a:bodyPr>
              <a:lstStyle/>
              <a:p>
                <a:r>
                  <a:rPr lang="en-US" dirty="0" smtClean="0">
                    <a:ea typeface="MS PGothic" pitchFamily="34" charset="-128"/>
                  </a:rPr>
                  <a:t>40 </a:t>
                </a:r>
                <a:r>
                  <a:rPr lang="en-US" dirty="0">
                    <a:ea typeface="MS PGothic" pitchFamily="34" charset="-128"/>
                  </a:rPr>
                  <a:t>LOB</a:t>
                </a:r>
              </a:p>
            </p:txBody>
          </p:sp>
          <p:sp>
            <p:nvSpPr>
              <p:cNvPr id="36924" name="TextBox 392"/>
              <p:cNvSpPr txBox="1">
                <a:spLocks noChangeArrowheads="1"/>
              </p:cNvSpPr>
              <p:nvPr/>
            </p:nvSpPr>
            <p:spPr bwMode="auto">
              <a:xfrm>
                <a:off x="7534275" y="4700588"/>
                <a:ext cx="1439863" cy="475271"/>
              </a:xfrm>
              <a:prstGeom prst="rect">
                <a:avLst/>
              </a:prstGeom>
              <a:noFill/>
              <a:ln w="9525">
                <a:noFill/>
                <a:miter lim="800000"/>
                <a:headEnd/>
                <a:tailEnd/>
              </a:ln>
            </p:spPr>
            <p:txBody>
              <a:bodyPr>
                <a:spAutoFit/>
              </a:bodyPr>
              <a:lstStyle/>
              <a:p>
                <a:r>
                  <a:rPr lang="en-US">
                    <a:ea typeface="MS PGothic" pitchFamily="34" charset="-128"/>
                  </a:rPr>
                  <a:t>100+ LIB</a:t>
                </a:r>
              </a:p>
            </p:txBody>
          </p:sp>
        </p:grpSp>
        <p:sp>
          <p:nvSpPr>
            <p:cNvPr id="36920" name="TextBox 393"/>
            <p:cNvSpPr txBox="1">
              <a:spLocks noChangeArrowheads="1"/>
            </p:cNvSpPr>
            <p:nvPr/>
          </p:nvSpPr>
          <p:spPr bwMode="auto">
            <a:xfrm>
              <a:off x="7524749" y="5466181"/>
              <a:ext cx="1619251" cy="1512228"/>
            </a:xfrm>
            <a:prstGeom prst="rect">
              <a:avLst/>
            </a:prstGeom>
            <a:noFill/>
            <a:ln w="9525">
              <a:noFill/>
              <a:miter lim="800000"/>
              <a:headEnd/>
              <a:tailEnd/>
            </a:ln>
          </p:spPr>
          <p:txBody>
            <a:bodyPr>
              <a:spAutoFit/>
            </a:bodyPr>
            <a:lstStyle/>
            <a:p>
              <a:r>
                <a:rPr lang="en-US" dirty="0" smtClean="0">
                  <a:ea typeface="MS PGothic" pitchFamily="34" charset="-128"/>
                </a:rPr>
                <a:t>160 </a:t>
              </a:r>
              <a:r>
                <a:rPr lang="en-US" dirty="0">
                  <a:ea typeface="MS PGothic" pitchFamily="34" charset="-128"/>
                </a:rPr>
                <a:t>Operation Vasantha Centers</a:t>
              </a:r>
            </a:p>
          </p:txBody>
        </p:sp>
      </p:grpSp>
      <p:grpSp>
        <p:nvGrpSpPr>
          <p:cNvPr id="28" name="Group 1"/>
          <p:cNvGrpSpPr>
            <a:grpSpLocks/>
          </p:cNvGrpSpPr>
          <p:nvPr/>
        </p:nvGrpSpPr>
        <p:grpSpPr bwMode="auto">
          <a:xfrm>
            <a:off x="14734" y="699542"/>
            <a:ext cx="2829074" cy="4320480"/>
            <a:chOff x="184390" y="1709007"/>
            <a:chExt cx="2446462" cy="4440631"/>
          </a:xfrm>
        </p:grpSpPr>
        <p:sp>
          <p:nvSpPr>
            <p:cNvPr id="3" name="TextBox 2"/>
            <p:cNvSpPr txBox="1"/>
            <p:nvPr/>
          </p:nvSpPr>
          <p:spPr>
            <a:xfrm>
              <a:off x="184390" y="1714918"/>
              <a:ext cx="2171810" cy="4434720"/>
            </a:xfrm>
            <a:prstGeom prst="rect">
              <a:avLst/>
            </a:prstGeom>
          </p:spPr>
          <p:style>
            <a:lnRef idx="2">
              <a:schemeClr val="accent2"/>
            </a:lnRef>
            <a:fillRef idx="1">
              <a:schemeClr val="lt1"/>
            </a:fillRef>
            <a:effectRef idx="0">
              <a:schemeClr val="accent2"/>
            </a:effectRef>
            <a:fontRef idx="minor">
              <a:schemeClr val="dk1"/>
            </a:fontRef>
          </p:style>
          <p:txBody>
            <a:bodyPr/>
            <a:lstStyle/>
            <a:p>
              <a:pPr marL="265113" indent="-149225">
                <a:tabLst>
                  <a:tab pos="723900" algn="l"/>
                  <a:tab pos="1447800" algn="l"/>
                  <a:tab pos="2171700" algn="l"/>
                  <a:tab pos="2895600" algn="l"/>
                </a:tabLst>
                <a:defRPr/>
              </a:pPr>
              <a:endParaRPr lang="en-US" sz="1400" dirty="0">
                <a:cs typeface="Arial" charset="0"/>
              </a:endParaRPr>
            </a:p>
            <a:p>
              <a:pPr marL="265113" indent="-149225">
                <a:tabLst>
                  <a:tab pos="723900" algn="l"/>
                  <a:tab pos="1447800" algn="l"/>
                  <a:tab pos="2171700" algn="l"/>
                  <a:tab pos="2895600" algn="l"/>
                </a:tabLst>
                <a:defRPr/>
              </a:pPr>
              <a:endParaRPr lang="en-US" sz="600" dirty="0">
                <a:cs typeface="Arial" charset="0"/>
              </a:endParaRPr>
            </a:p>
            <a:p>
              <a:pPr marL="265113" indent="-149225">
                <a:tabLst>
                  <a:tab pos="723900" algn="l"/>
                  <a:tab pos="1447800" algn="l"/>
                  <a:tab pos="2171700" algn="l"/>
                  <a:tab pos="2895600" algn="l"/>
                </a:tabLst>
                <a:defRPr/>
              </a:pPr>
              <a:endParaRPr lang="en-US" sz="1050" dirty="0">
                <a:cs typeface="Arial" charset="0"/>
              </a:endParaRPr>
            </a:p>
            <a:p>
              <a:pPr marL="265113" indent="-149225">
                <a:lnSpc>
                  <a:spcPct val="150000"/>
                </a:lnSpc>
                <a:buFont typeface="Arial" pitchFamily="34" charset="0"/>
                <a:buChar char="•"/>
                <a:tabLst>
                  <a:tab pos="723900" algn="l"/>
                  <a:tab pos="1447800" algn="l"/>
                  <a:tab pos="2171700" algn="l"/>
                  <a:tab pos="2895600" algn="l"/>
                </a:tabLst>
                <a:defRPr/>
              </a:pPr>
              <a:r>
                <a:rPr lang="en-US" sz="1400" dirty="0">
                  <a:cs typeface="Arial" charset="0"/>
                </a:rPr>
                <a:t>Blended learning</a:t>
              </a:r>
            </a:p>
            <a:p>
              <a:pPr marL="265113" indent="-149225">
                <a:lnSpc>
                  <a:spcPct val="150000"/>
                </a:lnSpc>
                <a:buFont typeface="Arial" pitchFamily="34" charset="0"/>
                <a:buChar char="•"/>
                <a:tabLst>
                  <a:tab pos="723900" algn="l"/>
                  <a:tab pos="1447800" algn="l"/>
                  <a:tab pos="2171700" algn="l"/>
                  <a:tab pos="2895600" algn="l"/>
                </a:tabLst>
                <a:defRPr/>
              </a:pPr>
              <a:r>
                <a:rPr lang="en-US" sz="1400" dirty="0">
                  <a:cs typeface="Arial" charset="0"/>
                </a:rPr>
                <a:t>Teacher training</a:t>
              </a:r>
            </a:p>
            <a:p>
              <a:pPr marL="265113" indent="-149225">
                <a:lnSpc>
                  <a:spcPct val="150000"/>
                </a:lnSpc>
                <a:buFont typeface="Arial" pitchFamily="34" charset="0"/>
                <a:buChar char="•"/>
                <a:tabLst>
                  <a:tab pos="723900" algn="l"/>
                  <a:tab pos="1447800" algn="l"/>
                  <a:tab pos="2171700" algn="l"/>
                  <a:tab pos="2895600" algn="l"/>
                </a:tabLst>
                <a:defRPr/>
              </a:pPr>
              <a:endParaRPr lang="en-US" sz="500" dirty="0">
                <a:cs typeface="Arial" charset="0"/>
              </a:endParaRPr>
            </a:p>
            <a:p>
              <a:pPr marL="265113" indent="-149225">
                <a:buFont typeface="Arial" pitchFamily="34" charset="0"/>
                <a:buChar char="•"/>
                <a:tabLst>
                  <a:tab pos="723900" algn="l"/>
                  <a:tab pos="1447800" algn="l"/>
                  <a:tab pos="2171700" algn="l"/>
                  <a:tab pos="2895600" algn="l"/>
                </a:tabLst>
                <a:defRPr/>
              </a:pPr>
              <a:r>
                <a:rPr lang="en-US" altLang="en-US" sz="1400" dirty="0"/>
                <a:t>Young Instructor</a:t>
              </a:r>
            </a:p>
            <a:p>
              <a:pPr marL="115888">
                <a:tabLst>
                  <a:tab pos="723900" algn="l"/>
                  <a:tab pos="1447800" algn="l"/>
                  <a:tab pos="2171700" algn="l"/>
                  <a:tab pos="2895600" algn="l"/>
                </a:tabLst>
                <a:defRPr/>
              </a:pPr>
              <a:r>
                <a:rPr lang="en-US" altLang="en-US" sz="1400" dirty="0"/>
                <a:t>    </a:t>
              </a:r>
              <a:r>
                <a:rPr lang="en-US" altLang="en-US" sz="1400" dirty="0" smtClean="0"/>
                <a:t>Leaders (P2P)</a:t>
              </a:r>
              <a:endParaRPr lang="en-US" altLang="en-US" sz="1400" dirty="0"/>
            </a:p>
            <a:p>
              <a:pPr marL="115888">
                <a:tabLst>
                  <a:tab pos="723900" algn="l"/>
                  <a:tab pos="1447800" algn="l"/>
                  <a:tab pos="2171700" algn="l"/>
                  <a:tab pos="2895600" algn="l"/>
                </a:tabLst>
                <a:defRPr/>
              </a:pPr>
              <a:endParaRPr lang="en-US" altLang="en-US" sz="700" dirty="0"/>
            </a:p>
            <a:p>
              <a:pPr marL="265113" indent="-149225">
                <a:buFont typeface="Arial" pitchFamily="34" charset="0"/>
                <a:buChar char="•"/>
                <a:tabLst>
                  <a:tab pos="723900" algn="l"/>
                  <a:tab pos="1447800" algn="l"/>
                  <a:tab pos="2171700" algn="l"/>
                  <a:tab pos="2895600" algn="l"/>
                </a:tabLst>
                <a:defRPr/>
              </a:pPr>
              <a:r>
                <a:rPr lang="en-US" sz="1400" dirty="0">
                  <a:cs typeface="Arial" charset="0"/>
                </a:rPr>
                <a:t>Low-cost Model making </a:t>
              </a:r>
            </a:p>
            <a:p>
              <a:pPr marL="265113" indent="-149225">
                <a:lnSpc>
                  <a:spcPct val="150000"/>
                </a:lnSpc>
                <a:buFont typeface="Arial" pitchFamily="34" charset="0"/>
                <a:buChar char="•"/>
                <a:tabLst>
                  <a:tab pos="723900" algn="l"/>
                  <a:tab pos="1447800" algn="l"/>
                  <a:tab pos="2171700" algn="l"/>
                  <a:tab pos="2895600" algn="l"/>
                </a:tabLst>
                <a:defRPr/>
              </a:pPr>
              <a:endParaRPr lang="en-US" sz="300" dirty="0">
                <a:cs typeface="Arial" charset="0"/>
              </a:endParaRPr>
            </a:p>
            <a:p>
              <a:pPr marL="265113" indent="-149225">
                <a:lnSpc>
                  <a:spcPct val="150000"/>
                </a:lnSpc>
                <a:buFont typeface="Arial" pitchFamily="34" charset="0"/>
                <a:buChar char="•"/>
                <a:tabLst>
                  <a:tab pos="723900" algn="l"/>
                  <a:tab pos="1447800" algn="l"/>
                  <a:tab pos="2171700" algn="l"/>
                  <a:tab pos="2895600" algn="l"/>
                </a:tabLst>
                <a:defRPr/>
              </a:pPr>
              <a:r>
                <a:rPr lang="en-US" sz="1400" dirty="0" err="1">
                  <a:cs typeface="Arial" charset="0"/>
                </a:rPr>
                <a:t>Tod</a:t>
              </a:r>
              <a:r>
                <a:rPr lang="en-US" sz="1400" dirty="0">
                  <a:cs typeface="Arial" charset="0"/>
                </a:rPr>
                <a:t> </a:t>
              </a:r>
              <a:r>
                <a:rPr lang="en-US" sz="1400" dirty="0" err="1">
                  <a:cs typeface="Arial" charset="0"/>
                </a:rPr>
                <a:t>Fod</a:t>
              </a:r>
              <a:r>
                <a:rPr lang="en-US" sz="1400" dirty="0">
                  <a:cs typeface="Arial" charset="0"/>
                </a:rPr>
                <a:t> </a:t>
              </a:r>
              <a:r>
                <a:rPr lang="en-US" sz="1400" dirty="0" err="1">
                  <a:cs typeface="Arial" charset="0"/>
                </a:rPr>
                <a:t>Jod</a:t>
              </a:r>
              <a:r>
                <a:rPr lang="en-US" sz="1400" dirty="0">
                  <a:cs typeface="Arial" charset="0"/>
                </a:rPr>
                <a:t> </a:t>
              </a:r>
            </a:p>
            <a:p>
              <a:pPr marL="265113" indent="-149225">
                <a:lnSpc>
                  <a:spcPct val="150000"/>
                </a:lnSpc>
                <a:buFont typeface="Arial" pitchFamily="34" charset="0"/>
                <a:buChar char="•"/>
                <a:tabLst>
                  <a:tab pos="723900" algn="l"/>
                  <a:tab pos="1447800" algn="l"/>
                  <a:tab pos="2171700" algn="l"/>
                  <a:tab pos="2895600" algn="l"/>
                </a:tabLst>
                <a:defRPr/>
              </a:pPr>
              <a:r>
                <a:rPr lang="en-US" sz="1400" dirty="0">
                  <a:cs typeface="Arial" charset="0"/>
                </a:rPr>
                <a:t>Make Your Own Lab </a:t>
              </a:r>
            </a:p>
            <a:p>
              <a:pPr marL="265113" indent="-149225">
                <a:lnSpc>
                  <a:spcPct val="150000"/>
                </a:lnSpc>
                <a:buFont typeface="Arial" pitchFamily="34" charset="0"/>
                <a:buChar char="•"/>
                <a:tabLst>
                  <a:tab pos="723900" algn="l"/>
                  <a:tab pos="1447800" algn="l"/>
                  <a:tab pos="2171700" algn="l"/>
                  <a:tab pos="2895600" algn="l"/>
                </a:tabLst>
                <a:defRPr/>
              </a:pPr>
              <a:r>
                <a:rPr lang="en-US" sz="1400" dirty="0">
                  <a:cs typeface="Arial" charset="0"/>
                </a:rPr>
                <a:t>Gifted Children</a:t>
              </a:r>
            </a:p>
            <a:p>
              <a:pPr marL="265113" indent="-149225">
                <a:buFont typeface="Arial" pitchFamily="34" charset="0"/>
                <a:buChar char="•"/>
                <a:tabLst>
                  <a:tab pos="723900" algn="l"/>
                  <a:tab pos="1447800" algn="l"/>
                  <a:tab pos="2171700" algn="l"/>
                  <a:tab pos="2895600" algn="l"/>
                </a:tabLst>
                <a:defRPr/>
              </a:pPr>
              <a:endParaRPr lang="en-US" sz="600" dirty="0">
                <a:cs typeface="Arial" charset="0"/>
              </a:endParaRPr>
            </a:p>
            <a:p>
              <a:pPr marL="265113" indent="-149225">
                <a:buFont typeface="Arial" pitchFamily="34" charset="0"/>
                <a:buChar char="•"/>
                <a:tabLst>
                  <a:tab pos="723900" algn="l"/>
                  <a:tab pos="1447800" algn="l"/>
                  <a:tab pos="2171700" algn="l"/>
                  <a:tab pos="2895600" algn="l"/>
                </a:tabLst>
                <a:defRPr/>
              </a:pPr>
              <a:r>
                <a:rPr lang="en-US" sz="1400" dirty="0">
                  <a:cs typeface="Arial" charset="0"/>
                </a:rPr>
                <a:t>Library &amp; Community Reading </a:t>
              </a:r>
            </a:p>
            <a:p>
              <a:pPr marL="265113" indent="-149225">
                <a:lnSpc>
                  <a:spcPct val="150000"/>
                </a:lnSpc>
                <a:buFont typeface="Arial" pitchFamily="34" charset="0"/>
                <a:buChar char="•"/>
                <a:tabLst>
                  <a:tab pos="723900" algn="l"/>
                  <a:tab pos="1447800" algn="l"/>
                  <a:tab pos="2171700" algn="l"/>
                  <a:tab pos="2895600" algn="l"/>
                </a:tabLst>
                <a:defRPr/>
              </a:pPr>
              <a:endParaRPr lang="en-US" sz="400" dirty="0">
                <a:cs typeface="Arial" charset="0"/>
              </a:endParaRPr>
            </a:p>
            <a:p>
              <a:pPr marL="265113" indent="-149225">
                <a:lnSpc>
                  <a:spcPct val="150000"/>
                </a:lnSpc>
                <a:buFont typeface="Arial" pitchFamily="34" charset="0"/>
                <a:buChar char="•"/>
                <a:tabLst>
                  <a:tab pos="723900" algn="l"/>
                  <a:tab pos="1447800" algn="l"/>
                  <a:tab pos="2171700" algn="l"/>
                  <a:tab pos="2895600" algn="l"/>
                </a:tabLst>
                <a:defRPr/>
              </a:pPr>
              <a:r>
                <a:rPr lang="en-US" sz="1400" dirty="0">
                  <a:cs typeface="Arial" charset="0"/>
                </a:rPr>
                <a:t>Eco restoration</a:t>
              </a:r>
            </a:p>
            <a:p>
              <a:pPr marL="265113" indent="-149225">
                <a:lnSpc>
                  <a:spcPct val="150000"/>
                </a:lnSpc>
                <a:buFont typeface="Arial" pitchFamily="34" charset="0"/>
                <a:buChar char="•"/>
                <a:tabLst>
                  <a:tab pos="723900" algn="l"/>
                  <a:tab pos="1447800" algn="l"/>
                  <a:tab pos="2171700" algn="l"/>
                  <a:tab pos="2895600" algn="l"/>
                </a:tabLst>
                <a:defRPr/>
              </a:pPr>
              <a:endParaRPr lang="en-US" sz="200" dirty="0">
                <a:cs typeface="Arial" charset="0"/>
              </a:endParaRPr>
            </a:p>
            <a:p>
              <a:pPr marL="265113" indent="-149225">
                <a:lnSpc>
                  <a:spcPct val="150000"/>
                </a:lnSpc>
                <a:buFont typeface="Arial" pitchFamily="34" charset="0"/>
                <a:buChar char="•"/>
                <a:tabLst>
                  <a:tab pos="723900" algn="l"/>
                  <a:tab pos="1447800" algn="l"/>
                  <a:tab pos="2171700" algn="l"/>
                  <a:tab pos="2895600" algn="l"/>
                </a:tabLst>
                <a:defRPr/>
              </a:pPr>
              <a:r>
                <a:rPr lang="en-US" sz="1400" dirty="0">
                  <a:cs typeface="Arial" charset="0"/>
                </a:rPr>
                <a:t>Design Thinking</a:t>
              </a:r>
            </a:p>
            <a:p>
              <a:pPr marL="265113" indent="-149225">
                <a:buFont typeface="Arial" pitchFamily="34" charset="0"/>
                <a:buChar char="•"/>
                <a:tabLst>
                  <a:tab pos="723900" algn="l"/>
                  <a:tab pos="1447800" algn="l"/>
                  <a:tab pos="2171700" algn="l"/>
                  <a:tab pos="2895600" algn="l"/>
                </a:tabLst>
                <a:defRPr/>
              </a:pPr>
              <a:endParaRPr lang="en-US" sz="1400" dirty="0">
                <a:cs typeface="Arial" charset="0"/>
              </a:endParaRPr>
            </a:p>
            <a:p>
              <a:pPr marL="265113" indent="-149225">
                <a:buFont typeface="Arial" pitchFamily="34" charset="0"/>
                <a:buChar char="•"/>
                <a:tabLst>
                  <a:tab pos="723900" algn="l"/>
                  <a:tab pos="1447800" algn="l"/>
                  <a:tab pos="2171700" algn="l"/>
                  <a:tab pos="2895600" algn="l"/>
                </a:tabLst>
                <a:defRPr/>
              </a:pPr>
              <a:endParaRPr lang="en-US" sz="1400" dirty="0">
                <a:cs typeface="Arial" charset="0"/>
              </a:endParaRPr>
            </a:p>
            <a:p>
              <a:pPr marL="265113" indent="-149225">
                <a:buFont typeface="Arial" pitchFamily="34" charset="0"/>
                <a:buChar char="•"/>
                <a:tabLst>
                  <a:tab pos="723900" algn="l"/>
                  <a:tab pos="1447800" algn="l"/>
                  <a:tab pos="2171700" algn="l"/>
                  <a:tab pos="2895600" algn="l"/>
                </a:tabLst>
                <a:defRPr/>
              </a:pPr>
              <a:endParaRPr lang="en-US" sz="1400" dirty="0">
                <a:cs typeface="Arial" charset="0"/>
              </a:endParaRPr>
            </a:p>
            <a:p>
              <a:pPr marL="265113" indent="-149225">
                <a:buFont typeface="Arial" pitchFamily="34" charset="0"/>
                <a:buChar char="•"/>
                <a:tabLst>
                  <a:tab pos="723900" algn="l"/>
                  <a:tab pos="1447800" algn="l"/>
                  <a:tab pos="2171700" algn="l"/>
                  <a:tab pos="2895600" algn="l"/>
                </a:tabLst>
                <a:defRPr/>
              </a:pPr>
              <a:endParaRPr lang="en-US" sz="1400" dirty="0">
                <a:cs typeface="Arial" charset="0"/>
              </a:endParaRPr>
            </a:p>
          </p:txBody>
        </p:sp>
        <p:sp>
          <p:nvSpPr>
            <p:cNvPr id="2" name="Rectangle 25606"/>
            <p:cNvSpPr>
              <a:spLocks noChangeArrowheads="1"/>
            </p:cNvSpPr>
            <p:nvPr/>
          </p:nvSpPr>
          <p:spPr bwMode="auto">
            <a:xfrm>
              <a:off x="203441" y="1709007"/>
              <a:ext cx="2427411" cy="783095"/>
            </a:xfrm>
            <a:prstGeom prst="rect">
              <a:avLst/>
            </a:prstGeom>
            <a:noFill/>
            <a:ln>
              <a:noFill/>
            </a:ln>
            <a:extLst/>
          </p:spPr>
          <p:txBody>
            <a:bodyPr>
              <a:spAutoFit/>
            </a:bodyPr>
            <a:lstStyle/>
            <a:p>
              <a:pPr marL="265113" indent="-149225">
                <a:buFont typeface="Arial" pitchFamily="34" charset="0"/>
                <a:buChar char="•"/>
                <a:tabLst>
                  <a:tab pos="723900" algn="l"/>
                  <a:tab pos="1447800" algn="l"/>
                  <a:tab pos="2171700" algn="l"/>
                  <a:tab pos="2895600" algn="l"/>
                </a:tabLst>
                <a:defRPr/>
              </a:pPr>
              <a:r>
                <a:rPr lang="en-US" sz="1400" dirty="0"/>
                <a:t>Hands-on science for children</a:t>
              </a:r>
            </a:p>
            <a:p>
              <a:pPr marL="115888">
                <a:tabLst>
                  <a:tab pos="723900" algn="l"/>
                  <a:tab pos="1447800" algn="l"/>
                  <a:tab pos="2171700" algn="l"/>
                  <a:tab pos="2895600" algn="l"/>
                </a:tabLst>
                <a:defRPr/>
              </a:pPr>
              <a:endParaRPr lang="en-US" sz="700" dirty="0"/>
            </a:p>
          </p:txBody>
        </p:sp>
      </p:grpSp>
      <p:sp>
        <p:nvSpPr>
          <p:cNvPr id="36871" name="Flowchart: Connector 139"/>
          <p:cNvSpPr>
            <a:spLocks noChangeArrowheads="1"/>
          </p:cNvSpPr>
          <p:nvPr/>
        </p:nvSpPr>
        <p:spPr bwMode="auto">
          <a:xfrm>
            <a:off x="3557589" y="1934767"/>
            <a:ext cx="66675" cy="59531"/>
          </a:xfrm>
          <a:prstGeom prst="flowChartConnector">
            <a:avLst/>
          </a:prstGeom>
          <a:solidFill>
            <a:srgbClr val="3C4DC4"/>
          </a:solidFill>
          <a:ln w="9525">
            <a:solidFill>
              <a:schemeClr val="tx1"/>
            </a:solidFill>
            <a:round/>
            <a:headEnd/>
            <a:tailEnd/>
          </a:ln>
        </p:spPr>
        <p:txBody>
          <a:bodyPr/>
          <a:lstStyle/>
          <a:p>
            <a:pPr eaLnBrk="0" hangingPunct="0"/>
            <a:endParaRPr lang="en-US" sz="2400">
              <a:solidFill>
                <a:srgbClr val="000000"/>
              </a:solidFill>
            </a:endParaRPr>
          </a:p>
        </p:txBody>
      </p:sp>
      <p:sp>
        <p:nvSpPr>
          <p:cNvPr id="36872" name="Flowchart: Connector 139"/>
          <p:cNvSpPr>
            <a:spLocks noChangeArrowheads="1"/>
          </p:cNvSpPr>
          <p:nvPr/>
        </p:nvSpPr>
        <p:spPr bwMode="auto">
          <a:xfrm>
            <a:off x="3536951" y="1971676"/>
            <a:ext cx="66675" cy="60722"/>
          </a:xfrm>
          <a:prstGeom prst="flowChartConnector">
            <a:avLst/>
          </a:prstGeom>
          <a:solidFill>
            <a:srgbClr val="3C4DC4"/>
          </a:solidFill>
          <a:ln w="9525">
            <a:solidFill>
              <a:schemeClr val="tx1"/>
            </a:solidFill>
            <a:round/>
            <a:headEnd/>
            <a:tailEnd/>
          </a:ln>
        </p:spPr>
        <p:txBody>
          <a:bodyPr/>
          <a:lstStyle/>
          <a:p>
            <a:pPr eaLnBrk="0" hangingPunct="0"/>
            <a:endParaRPr lang="en-US" sz="2400">
              <a:solidFill>
                <a:srgbClr val="000000"/>
              </a:solidFill>
            </a:endParaRPr>
          </a:p>
        </p:txBody>
      </p:sp>
      <p:sp>
        <p:nvSpPr>
          <p:cNvPr id="36873" name="Flowchart: Connector 139"/>
          <p:cNvSpPr>
            <a:spLocks noChangeArrowheads="1"/>
          </p:cNvSpPr>
          <p:nvPr/>
        </p:nvSpPr>
        <p:spPr bwMode="auto">
          <a:xfrm>
            <a:off x="3492501" y="2051448"/>
            <a:ext cx="66675" cy="59531"/>
          </a:xfrm>
          <a:prstGeom prst="flowChartConnector">
            <a:avLst/>
          </a:prstGeom>
          <a:solidFill>
            <a:srgbClr val="3C4DC4"/>
          </a:solidFill>
          <a:ln w="9525">
            <a:solidFill>
              <a:schemeClr val="tx1"/>
            </a:solidFill>
            <a:round/>
            <a:headEnd/>
            <a:tailEnd/>
          </a:ln>
        </p:spPr>
        <p:txBody>
          <a:bodyPr/>
          <a:lstStyle/>
          <a:p>
            <a:pPr eaLnBrk="0" hangingPunct="0"/>
            <a:endParaRPr lang="en-US" sz="2400">
              <a:solidFill>
                <a:srgbClr val="000000"/>
              </a:solidFill>
            </a:endParaRPr>
          </a:p>
        </p:txBody>
      </p:sp>
      <p:sp>
        <p:nvSpPr>
          <p:cNvPr id="36874" name="Flowchart: Connector 139"/>
          <p:cNvSpPr>
            <a:spLocks noChangeArrowheads="1"/>
          </p:cNvSpPr>
          <p:nvPr/>
        </p:nvSpPr>
        <p:spPr bwMode="auto">
          <a:xfrm>
            <a:off x="3810000" y="2815828"/>
            <a:ext cx="65088" cy="60722"/>
          </a:xfrm>
          <a:prstGeom prst="flowChartConnector">
            <a:avLst/>
          </a:prstGeom>
          <a:solidFill>
            <a:srgbClr val="3C4DC4"/>
          </a:solidFill>
          <a:ln w="9525">
            <a:solidFill>
              <a:schemeClr val="tx1"/>
            </a:solidFill>
            <a:round/>
            <a:headEnd/>
            <a:tailEnd/>
          </a:ln>
        </p:spPr>
        <p:txBody>
          <a:bodyPr/>
          <a:lstStyle/>
          <a:p>
            <a:pPr eaLnBrk="0" hangingPunct="0"/>
            <a:endParaRPr lang="en-US" sz="2400">
              <a:solidFill>
                <a:srgbClr val="000000"/>
              </a:solidFill>
            </a:endParaRPr>
          </a:p>
        </p:txBody>
      </p:sp>
      <p:sp>
        <p:nvSpPr>
          <p:cNvPr id="36875" name="Flowchart: Connector 139"/>
          <p:cNvSpPr>
            <a:spLocks noChangeArrowheads="1"/>
          </p:cNvSpPr>
          <p:nvPr/>
        </p:nvSpPr>
        <p:spPr bwMode="auto">
          <a:xfrm>
            <a:off x="4191000" y="2957513"/>
            <a:ext cx="65088" cy="59531"/>
          </a:xfrm>
          <a:prstGeom prst="flowChartConnector">
            <a:avLst/>
          </a:prstGeom>
          <a:solidFill>
            <a:srgbClr val="3C4DC4"/>
          </a:solidFill>
          <a:ln w="9525">
            <a:solidFill>
              <a:schemeClr val="tx1"/>
            </a:solidFill>
            <a:round/>
            <a:headEnd/>
            <a:tailEnd/>
          </a:ln>
        </p:spPr>
        <p:txBody>
          <a:bodyPr/>
          <a:lstStyle/>
          <a:p>
            <a:pPr eaLnBrk="0" hangingPunct="0"/>
            <a:endParaRPr lang="en-US" sz="2400">
              <a:solidFill>
                <a:srgbClr val="000000"/>
              </a:solidFill>
            </a:endParaRPr>
          </a:p>
        </p:txBody>
      </p:sp>
      <p:sp>
        <p:nvSpPr>
          <p:cNvPr id="36876" name="Flowchart: Connector 139"/>
          <p:cNvSpPr>
            <a:spLocks noChangeArrowheads="1"/>
          </p:cNvSpPr>
          <p:nvPr/>
        </p:nvSpPr>
        <p:spPr bwMode="auto">
          <a:xfrm>
            <a:off x="4646614" y="2431257"/>
            <a:ext cx="66675" cy="59531"/>
          </a:xfrm>
          <a:prstGeom prst="flowChartConnector">
            <a:avLst/>
          </a:prstGeom>
          <a:solidFill>
            <a:srgbClr val="3C4DC4"/>
          </a:solidFill>
          <a:ln w="9525">
            <a:solidFill>
              <a:schemeClr val="tx1"/>
            </a:solidFill>
            <a:round/>
            <a:headEnd/>
            <a:tailEnd/>
          </a:ln>
        </p:spPr>
        <p:txBody>
          <a:bodyPr/>
          <a:lstStyle/>
          <a:p>
            <a:pPr eaLnBrk="0" hangingPunct="0"/>
            <a:endParaRPr lang="en-US" sz="2400">
              <a:solidFill>
                <a:srgbClr val="000000"/>
              </a:solidFill>
            </a:endParaRPr>
          </a:p>
        </p:txBody>
      </p:sp>
      <p:sp>
        <p:nvSpPr>
          <p:cNvPr id="36877" name="Flowchart: Connector 139"/>
          <p:cNvSpPr>
            <a:spLocks noChangeArrowheads="1"/>
          </p:cNvSpPr>
          <p:nvPr/>
        </p:nvSpPr>
        <p:spPr bwMode="auto">
          <a:xfrm>
            <a:off x="4657726" y="2545557"/>
            <a:ext cx="66675" cy="59531"/>
          </a:xfrm>
          <a:prstGeom prst="flowChartConnector">
            <a:avLst/>
          </a:prstGeom>
          <a:solidFill>
            <a:srgbClr val="3C4DC4"/>
          </a:solidFill>
          <a:ln w="9525">
            <a:solidFill>
              <a:schemeClr val="tx1"/>
            </a:solidFill>
            <a:round/>
            <a:headEnd/>
            <a:tailEnd/>
          </a:ln>
        </p:spPr>
        <p:txBody>
          <a:bodyPr/>
          <a:lstStyle/>
          <a:p>
            <a:pPr eaLnBrk="0" hangingPunct="0"/>
            <a:endParaRPr lang="en-US" sz="2400">
              <a:solidFill>
                <a:srgbClr val="000000"/>
              </a:solidFill>
            </a:endParaRPr>
          </a:p>
        </p:txBody>
      </p:sp>
      <p:sp>
        <p:nvSpPr>
          <p:cNvPr id="36878" name="Flowchart: Connector 140"/>
          <p:cNvSpPr>
            <a:spLocks noChangeArrowheads="1"/>
          </p:cNvSpPr>
          <p:nvPr/>
        </p:nvSpPr>
        <p:spPr bwMode="auto">
          <a:xfrm>
            <a:off x="4784726" y="2540794"/>
            <a:ext cx="66675" cy="60722"/>
          </a:xfrm>
          <a:prstGeom prst="flowChartConnector">
            <a:avLst/>
          </a:prstGeom>
          <a:solidFill>
            <a:srgbClr val="3C4DC4"/>
          </a:solidFill>
          <a:ln w="9525">
            <a:solidFill>
              <a:schemeClr val="tx1"/>
            </a:solidFill>
            <a:round/>
            <a:headEnd/>
            <a:tailEnd/>
          </a:ln>
        </p:spPr>
        <p:txBody>
          <a:bodyPr/>
          <a:lstStyle/>
          <a:p>
            <a:pPr eaLnBrk="0" hangingPunct="0"/>
            <a:endParaRPr lang="en-US" sz="2400">
              <a:solidFill>
                <a:srgbClr val="000000"/>
              </a:solidFill>
            </a:endParaRPr>
          </a:p>
        </p:txBody>
      </p:sp>
      <p:sp>
        <p:nvSpPr>
          <p:cNvPr id="36879" name="Flowchart: Connector 139"/>
          <p:cNvSpPr>
            <a:spLocks noChangeArrowheads="1"/>
          </p:cNvSpPr>
          <p:nvPr/>
        </p:nvSpPr>
        <p:spPr bwMode="auto">
          <a:xfrm>
            <a:off x="3683001" y="3861198"/>
            <a:ext cx="66675" cy="59531"/>
          </a:xfrm>
          <a:prstGeom prst="flowChartConnector">
            <a:avLst/>
          </a:prstGeom>
          <a:solidFill>
            <a:srgbClr val="3C4DC4"/>
          </a:solidFill>
          <a:ln w="9525">
            <a:solidFill>
              <a:schemeClr val="tx1"/>
            </a:solidFill>
            <a:round/>
            <a:headEnd/>
            <a:tailEnd/>
          </a:ln>
        </p:spPr>
        <p:txBody>
          <a:bodyPr/>
          <a:lstStyle/>
          <a:p>
            <a:pPr eaLnBrk="0" hangingPunct="0"/>
            <a:endParaRPr lang="en-US" sz="2400">
              <a:solidFill>
                <a:srgbClr val="000000"/>
              </a:solidFill>
            </a:endParaRPr>
          </a:p>
        </p:txBody>
      </p:sp>
      <p:sp>
        <p:nvSpPr>
          <p:cNvPr id="36880" name="Flowchart: Connector 139"/>
          <p:cNvSpPr>
            <a:spLocks noChangeArrowheads="1"/>
          </p:cNvSpPr>
          <p:nvPr/>
        </p:nvSpPr>
        <p:spPr bwMode="auto">
          <a:xfrm>
            <a:off x="3397250" y="3758804"/>
            <a:ext cx="65088" cy="59531"/>
          </a:xfrm>
          <a:prstGeom prst="flowChartConnector">
            <a:avLst/>
          </a:prstGeom>
          <a:solidFill>
            <a:srgbClr val="3C4DC4"/>
          </a:solidFill>
          <a:ln w="9525">
            <a:solidFill>
              <a:schemeClr val="tx1"/>
            </a:solidFill>
            <a:round/>
            <a:headEnd/>
            <a:tailEnd/>
          </a:ln>
        </p:spPr>
        <p:txBody>
          <a:bodyPr/>
          <a:lstStyle/>
          <a:p>
            <a:pPr eaLnBrk="0" hangingPunct="0"/>
            <a:endParaRPr lang="en-US" sz="2400">
              <a:solidFill>
                <a:srgbClr val="000000"/>
              </a:solidFill>
            </a:endParaRPr>
          </a:p>
        </p:txBody>
      </p:sp>
      <p:sp>
        <p:nvSpPr>
          <p:cNvPr id="36881" name="Flowchart: Connector 139"/>
          <p:cNvSpPr>
            <a:spLocks noChangeArrowheads="1"/>
          </p:cNvSpPr>
          <p:nvPr/>
        </p:nvSpPr>
        <p:spPr bwMode="auto">
          <a:xfrm>
            <a:off x="3284539" y="3740944"/>
            <a:ext cx="66675" cy="59531"/>
          </a:xfrm>
          <a:prstGeom prst="flowChartConnector">
            <a:avLst/>
          </a:prstGeom>
          <a:solidFill>
            <a:srgbClr val="3C4DC4"/>
          </a:solidFill>
          <a:ln w="9525">
            <a:solidFill>
              <a:schemeClr val="tx1"/>
            </a:solidFill>
            <a:round/>
            <a:headEnd/>
            <a:tailEnd/>
          </a:ln>
        </p:spPr>
        <p:txBody>
          <a:bodyPr/>
          <a:lstStyle/>
          <a:p>
            <a:pPr eaLnBrk="0" hangingPunct="0"/>
            <a:endParaRPr lang="en-US" sz="2400">
              <a:solidFill>
                <a:srgbClr val="000000"/>
              </a:solidFill>
            </a:endParaRPr>
          </a:p>
        </p:txBody>
      </p:sp>
      <p:sp>
        <p:nvSpPr>
          <p:cNvPr id="36882" name="Flowchart: Connector 139"/>
          <p:cNvSpPr>
            <a:spLocks noChangeArrowheads="1"/>
          </p:cNvSpPr>
          <p:nvPr/>
        </p:nvSpPr>
        <p:spPr bwMode="auto">
          <a:xfrm>
            <a:off x="3314701" y="3657601"/>
            <a:ext cx="66675" cy="59531"/>
          </a:xfrm>
          <a:prstGeom prst="flowChartConnector">
            <a:avLst/>
          </a:prstGeom>
          <a:solidFill>
            <a:srgbClr val="3C4DC4"/>
          </a:solidFill>
          <a:ln w="9525">
            <a:solidFill>
              <a:schemeClr val="tx1"/>
            </a:solidFill>
            <a:round/>
            <a:headEnd/>
            <a:tailEnd/>
          </a:ln>
        </p:spPr>
        <p:txBody>
          <a:bodyPr/>
          <a:lstStyle/>
          <a:p>
            <a:pPr eaLnBrk="0" hangingPunct="0"/>
            <a:endParaRPr lang="en-US" sz="2400">
              <a:solidFill>
                <a:srgbClr val="000000"/>
              </a:solidFill>
            </a:endParaRPr>
          </a:p>
        </p:txBody>
      </p:sp>
      <p:sp>
        <p:nvSpPr>
          <p:cNvPr id="36883" name="Flowchart: Connector 139"/>
          <p:cNvSpPr>
            <a:spLocks noChangeArrowheads="1"/>
          </p:cNvSpPr>
          <p:nvPr/>
        </p:nvSpPr>
        <p:spPr bwMode="auto">
          <a:xfrm>
            <a:off x="3505200" y="3595688"/>
            <a:ext cx="65088" cy="59531"/>
          </a:xfrm>
          <a:prstGeom prst="flowChartConnector">
            <a:avLst/>
          </a:prstGeom>
          <a:solidFill>
            <a:srgbClr val="3C4DC4"/>
          </a:solidFill>
          <a:ln w="9525">
            <a:solidFill>
              <a:schemeClr val="tx1"/>
            </a:solidFill>
            <a:round/>
            <a:headEnd/>
            <a:tailEnd/>
          </a:ln>
        </p:spPr>
        <p:txBody>
          <a:bodyPr/>
          <a:lstStyle/>
          <a:p>
            <a:pPr eaLnBrk="0" hangingPunct="0"/>
            <a:endParaRPr lang="en-US" sz="2400">
              <a:solidFill>
                <a:srgbClr val="000000"/>
              </a:solidFill>
            </a:endParaRPr>
          </a:p>
        </p:txBody>
      </p:sp>
      <p:sp>
        <p:nvSpPr>
          <p:cNvPr id="36884" name="Flowchart: Connector 139"/>
          <p:cNvSpPr>
            <a:spLocks noChangeArrowheads="1"/>
          </p:cNvSpPr>
          <p:nvPr/>
        </p:nvSpPr>
        <p:spPr bwMode="auto">
          <a:xfrm>
            <a:off x="3411539" y="3564732"/>
            <a:ext cx="65087" cy="59531"/>
          </a:xfrm>
          <a:prstGeom prst="flowChartConnector">
            <a:avLst/>
          </a:prstGeom>
          <a:solidFill>
            <a:srgbClr val="3C4DC4"/>
          </a:solidFill>
          <a:ln w="9525">
            <a:solidFill>
              <a:schemeClr val="tx1"/>
            </a:solidFill>
            <a:round/>
            <a:headEnd/>
            <a:tailEnd/>
          </a:ln>
        </p:spPr>
        <p:txBody>
          <a:bodyPr/>
          <a:lstStyle/>
          <a:p>
            <a:pPr eaLnBrk="0" hangingPunct="0"/>
            <a:endParaRPr lang="en-US" sz="2400">
              <a:solidFill>
                <a:srgbClr val="000000"/>
              </a:solidFill>
            </a:endParaRPr>
          </a:p>
        </p:txBody>
      </p:sp>
      <p:sp>
        <p:nvSpPr>
          <p:cNvPr id="36885" name="Flowchart: Connector 139"/>
          <p:cNvSpPr>
            <a:spLocks noChangeArrowheads="1"/>
          </p:cNvSpPr>
          <p:nvPr/>
        </p:nvSpPr>
        <p:spPr bwMode="auto">
          <a:xfrm>
            <a:off x="3349626" y="3611167"/>
            <a:ext cx="66675" cy="59531"/>
          </a:xfrm>
          <a:prstGeom prst="flowChartConnector">
            <a:avLst/>
          </a:prstGeom>
          <a:solidFill>
            <a:srgbClr val="3C4DC4"/>
          </a:solidFill>
          <a:ln w="9525">
            <a:solidFill>
              <a:schemeClr val="tx1"/>
            </a:solidFill>
            <a:round/>
            <a:headEnd/>
            <a:tailEnd/>
          </a:ln>
        </p:spPr>
        <p:txBody>
          <a:bodyPr/>
          <a:lstStyle/>
          <a:p>
            <a:pPr eaLnBrk="0" hangingPunct="0"/>
            <a:endParaRPr lang="en-US" sz="2400">
              <a:solidFill>
                <a:srgbClr val="000000"/>
              </a:solidFill>
            </a:endParaRPr>
          </a:p>
        </p:txBody>
      </p:sp>
      <p:sp>
        <p:nvSpPr>
          <p:cNvPr id="36886" name="Flowchart: Connector 139"/>
          <p:cNvSpPr>
            <a:spLocks noChangeArrowheads="1"/>
          </p:cNvSpPr>
          <p:nvPr/>
        </p:nvSpPr>
        <p:spPr bwMode="auto">
          <a:xfrm>
            <a:off x="3144839" y="3713560"/>
            <a:ext cx="66675" cy="59531"/>
          </a:xfrm>
          <a:prstGeom prst="flowChartConnector">
            <a:avLst/>
          </a:prstGeom>
          <a:solidFill>
            <a:srgbClr val="3C4DC4"/>
          </a:solidFill>
          <a:ln w="9525">
            <a:solidFill>
              <a:schemeClr val="tx1"/>
            </a:solidFill>
            <a:round/>
            <a:headEnd/>
            <a:tailEnd/>
          </a:ln>
        </p:spPr>
        <p:txBody>
          <a:bodyPr/>
          <a:lstStyle/>
          <a:p>
            <a:pPr eaLnBrk="0" hangingPunct="0"/>
            <a:endParaRPr lang="en-US" sz="2400">
              <a:solidFill>
                <a:srgbClr val="000000"/>
              </a:solidFill>
            </a:endParaRPr>
          </a:p>
        </p:txBody>
      </p:sp>
      <p:sp>
        <p:nvSpPr>
          <p:cNvPr id="36887" name="Flowchart: Connector 139"/>
          <p:cNvSpPr>
            <a:spLocks noChangeArrowheads="1"/>
          </p:cNvSpPr>
          <p:nvPr/>
        </p:nvSpPr>
        <p:spPr bwMode="auto">
          <a:xfrm>
            <a:off x="3200401" y="3807619"/>
            <a:ext cx="66675" cy="60722"/>
          </a:xfrm>
          <a:prstGeom prst="flowChartConnector">
            <a:avLst/>
          </a:prstGeom>
          <a:solidFill>
            <a:srgbClr val="3C4DC4"/>
          </a:solidFill>
          <a:ln w="9525">
            <a:solidFill>
              <a:schemeClr val="tx1"/>
            </a:solidFill>
            <a:round/>
            <a:headEnd/>
            <a:tailEnd/>
          </a:ln>
        </p:spPr>
        <p:txBody>
          <a:bodyPr/>
          <a:lstStyle/>
          <a:p>
            <a:pPr eaLnBrk="0" hangingPunct="0"/>
            <a:endParaRPr lang="en-US" sz="2400">
              <a:solidFill>
                <a:srgbClr val="000000"/>
              </a:solidFill>
            </a:endParaRPr>
          </a:p>
        </p:txBody>
      </p:sp>
      <p:sp>
        <p:nvSpPr>
          <p:cNvPr id="36888" name="Flowchart: Connector 139"/>
          <p:cNvSpPr>
            <a:spLocks noChangeArrowheads="1"/>
          </p:cNvSpPr>
          <p:nvPr/>
        </p:nvSpPr>
        <p:spPr bwMode="auto">
          <a:xfrm>
            <a:off x="3151189" y="3908822"/>
            <a:ext cx="66675" cy="60722"/>
          </a:xfrm>
          <a:prstGeom prst="flowChartConnector">
            <a:avLst/>
          </a:prstGeom>
          <a:solidFill>
            <a:srgbClr val="3C4DC4"/>
          </a:solidFill>
          <a:ln w="9525">
            <a:solidFill>
              <a:schemeClr val="tx1"/>
            </a:solidFill>
            <a:round/>
            <a:headEnd/>
            <a:tailEnd/>
          </a:ln>
        </p:spPr>
        <p:txBody>
          <a:bodyPr/>
          <a:lstStyle/>
          <a:p>
            <a:pPr eaLnBrk="0" hangingPunct="0"/>
            <a:endParaRPr lang="en-US" sz="2400">
              <a:solidFill>
                <a:srgbClr val="000000"/>
              </a:solidFill>
            </a:endParaRPr>
          </a:p>
        </p:txBody>
      </p:sp>
      <p:sp>
        <p:nvSpPr>
          <p:cNvPr id="36889" name="Flowchart: Connector 139"/>
          <p:cNvSpPr>
            <a:spLocks noChangeArrowheads="1"/>
          </p:cNvSpPr>
          <p:nvPr/>
        </p:nvSpPr>
        <p:spPr bwMode="auto">
          <a:xfrm>
            <a:off x="3276601" y="3924301"/>
            <a:ext cx="66675" cy="60722"/>
          </a:xfrm>
          <a:prstGeom prst="flowChartConnector">
            <a:avLst/>
          </a:prstGeom>
          <a:solidFill>
            <a:srgbClr val="3C4DC4"/>
          </a:solidFill>
          <a:ln w="9525">
            <a:solidFill>
              <a:schemeClr val="tx1"/>
            </a:solidFill>
            <a:round/>
            <a:headEnd/>
            <a:tailEnd/>
          </a:ln>
        </p:spPr>
        <p:txBody>
          <a:bodyPr/>
          <a:lstStyle/>
          <a:p>
            <a:pPr eaLnBrk="0" hangingPunct="0"/>
            <a:endParaRPr lang="en-US" sz="2400">
              <a:solidFill>
                <a:srgbClr val="000000"/>
              </a:solidFill>
            </a:endParaRPr>
          </a:p>
        </p:txBody>
      </p:sp>
      <p:sp>
        <p:nvSpPr>
          <p:cNvPr id="36890" name="Flowchart: Connector 139"/>
          <p:cNvSpPr>
            <a:spLocks noChangeArrowheads="1"/>
          </p:cNvSpPr>
          <p:nvPr/>
        </p:nvSpPr>
        <p:spPr bwMode="auto">
          <a:xfrm>
            <a:off x="3136900" y="4023122"/>
            <a:ext cx="65088" cy="60722"/>
          </a:xfrm>
          <a:prstGeom prst="flowChartConnector">
            <a:avLst/>
          </a:prstGeom>
          <a:solidFill>
            <a:srgbClr val="3C4DC4"/>
          </a:solidFill>
          <a:ln w="9525">
            <a:solidFill>
              <a:schemeClr val="tx1"/>
            </a:solidFill>
            <a:round/>
            <a:headEnd/>
            <a:tailEnd/>
          </a:ln>
        </p:spPr>
        <p:txBody>
          <a:bodyPr/>
          <a:lstStyle/>
          <a:p>
            <a:pPr eaLnBrk="0" hangingPunct="0"/>
            <a:endParaRPr lang="en-US" sz="2400">
              <a:solidFill>
                <a:srgbClr val="000000"/>
              </a:solidFill>
            </a:endParaRPr>
          </a:p>
        </p:txBody>
      </p:sp>
      <p:sp>
        <p:nvSpPr>
          <p:cNvPr id="36891" name="Flowchart: Connector 139"/>
          <p:cNvSpPr>
            <a:spLocks noChangeArrowheads="1"/>
          </p:cNvSpPr>
          <p:nvPr/>
        </p:nvSpPr>
        <p:spPr bwMode="auto">
          <a:xfrm>
            <a:off x="3232151" y="4036219"/>
            <a:ext cx="66675" cy="60722"/>
          </a:xfrm>
          <a:prstGeom prst="flowChartConnector">
            <a:avLst/>
          </a:prstGeom>
          <a:solidFill>
            <a:srgbClr val="3C4DC4"/>
          </a:solidFill>
          <a:ln w="9525">
            <a:solidFill>
              <a:schemeClr val="tx1"/>
            </a:solidFill>
            <a:round/>
            <a:headEnd/>
            <a:tailEnd/>
          </a:ln>
        </p:spPr>
        <p:txBody>
          <a:bodyPr/>
          <a:lstStyle/>
          <a:p>
            <a:pPr eaLnBrk="0" hangingPunct="0"/>
            <a:endParaRPr lang="en-US" sz="2400">
              <a:solidFill>
                <a:srgbClr val="000000"/>
              </a:solidFill>
            </a:endParaRPr>
          </a:p>
        </p:txBody>
      </p:sp>
      <p:sp>
        <p:nvSpPr>
          <p:cNvPr id="36892" name="Flowchart: Connector 139"/>
          <p:cNvSpPr>
            <a:spLocks noChangeArrowheads="1"/>
          </p:cNvSpPr>
          <p:nvPr/>
        </p:nvSpPr>
        <p:spPr bwMode="auto">
          <a:xfrm>
            <a:off x="3224214" y="4095750"/>
            <a:ext cx="66675" cy="60722"/>
          </a:xfrm>
          <a:prstGeom prst="flowChartConnector">
            <a:avLst/>
          </a:prstGeom>
          <a:solidFill>
            <a:srgbClr val="3C4DC4"/>
          </a:solidFill>
          <a:ln w="9525">
            <a:solidFill>
              <a:schemeClr val="tx1"/>
            </a:solidFill>
            <a:round/>
            <a:headEnd/>
            <a:tailEnd/>
          </a:ln>
        </p:spPr>
        <p:txBody>
          <a:bodyPr/>
          <a:lstStyle/>
          <a:p>
            <a:pPr eaLnBrk="0" hangingPunct="0"/>
            <a:endParaRPr lang="en-US" sz="2400">
              <a:solidFill>
                <a:srgbClr val="000000"/>
              </a:solidFill>
            </a:endParaRPr>
          </a:p>
        </p:txBody>
      </p:sp>
      <p:sp>
        <p:nvSpPr>
          <p:cNvPr id="36893" name="Flowchart: Connector 139"/>
          <p:cNvSpPr>
            <a:spLocks noChangeArrowheads="1"/>
          </p:cNvSpPr>
          <p:nvPr/>
        </p:nvSpPr>
        <p:spPr bwMode="auto">
          <a:xfrm>
            <a:off x="3224214" y="4181476"/>
            <a:ext cx="66675" cy="60722"/>
          </a:xfrm>
          <a:prstGeom prst="flowChartConnector">
            <a:avLst/>
          </a:prstGeom>
          <a:solidFill>
            <a:srgbClr val="3C4DC4"/>
          </a:solidFill>
          <a:ln w="9525">
            <a:solidFill>
              <a:schemeClr val="tx1"/>
            </a:solidFill>
            <a:round/>
            <a:headEnd/>
            <a:tailEnd/>
          </a:ln>
        </p:spPr>
        <p:txBody>
          <a:bodyPr/>
          <a:lstStyle/>
          <a:p>
            <a:pPr eaLnBrk="0" hangingPunct="0"/>
            <a:endParaRPr lang="en-US" sz="2400">
              <a:solidFill>
                <a:srgbClr val="000000"/>
              </a:solidFill>
            </a:endParaRPr>
          </a:p>
        </p:txBody>
      </p:sp>
      <p:sp>
        <p:nvSpPr>
          <p:cNvPr id="36894" name="Flowchart: Connector 139"/>
          <p:cNvSpPr>
            <a:spLocks noChangeArrowheads="1"/>
          </p:cNvSpPr>
          <p:nvPr/>
        </p:nvSpPr>
        <p:spPr bwMode="auto">
          <a:xfrm>
            <a:off x="3286126" y="4248151"/>
            <a:ext cx="66675" cy="59531"/>
          </a:xfrm>
          <a:prstGeom prst="flowChartConnector">
            <a:avLst/>
          </a:prstGeom>
          <a:solidFill>
            <a:srgbClr val="3C4DC4"/>
          </a:solidFill>
          <a:ln w="9525">
            <a:solidFill>
              <a:schemeClr val="tx1"/>
            </a:solidFill>
            <a:round/>
            <a:headEnd/>
            <a:tailEnd/>
          </a:ln>
        </p:spPr>
        <p:txBody>
          <a:bodyPr/>
          <a:lstStyle/>
          <a:p>
            <a:pPr eaLnBrk="0" hangingPunct="0"/>
            <a:endParaRPr lang="en-US" sz="2400">
              <a:solidFill>
                <a:srgbClr val="000000"/>
              </a:solidFill>
            </a:endParaRPr>
          </a:p>
        </p:txBody>
      </p:sp>
      <p:sp>
        <p:nvSpPr>
          <p:cNvPr id="36895" name="Flowchart: Connector 139"/>
          <p:cNvSpPr>
            <a:spLocks noChangeArrowheads="1"/>
          </p:cNvSpPr>
          <p:nvPr/>
        </p:nvSpPr>
        <p:spPr bwMode="auto">
          <a:xfrm>
            <a:off x="3338514" y="4017169"/>
            <a:ext cx="66675" cy="59531"/>
          </a:xfrm>
          <a:prstGeom prst="flowChartConnector">
            <a:avLst/>
          </a:prstGeom>
          <a:solidFill>
            <a:srgbClr val="3C4DC4"/>
          </a:solidFill>
          <a:ln w="9525">
            <a:solidFill>
              <a:schemeClr val="tx1"/>
            </a:solidFill>
            <a:round/>
            <a:headEnd/>
            <a:tailEnd/>
          </a:ln>
        </p:spPr>
        <p:txBody>
          <a:bodyPr/>
          <a:lstStyle/>
          <a:p>
            <a:pPr eaLnBrk="0" hangingPunct="0"/>
            <a:endParaRPr lang="en-US" sz="2400">
              <a:solidFill>
                <a:srgbClr val="000000"/>
              </a:solidFill>
            </a:endParaRPr>
          </a:p>
        </p:txBody>
      </p:sp>
      <p:sp>
        <p:nvSpPr>
          <p:cNvPr id="36896" name="Flowchart: Connector 139"/>
          <p:cNvSpPr>
            <a:spLocks noChangeArrowheads="1"/>
          </p:cNvSpPr>
          <p:nvPr/>
        </p:nvSpPr>
        <p:spPr bwMode="auto">
          <a:xfrm>
            <a:off x="3303589" y="4023122"/>
            <a:ext cx="66675" cy="60722"/>
          </a:xfrm>
          <a:prstGeom prst="flowChartConnector">
            <a:avLst/>
          </a:prstGeom>
          <a:solidFill>
            <a:srgbClr val="3C4DC4"/>
          </a:solidFill>
          <a:ln w="9525">
            <a:solidFill>
              <a:schemeClr val="tx1"/>
            </a:solidFill>
            <a:round/>
            <a:headEnd/>
            <a:tailEnd/>
          </a:ln>
        </p:spPr>
        <p:txBody>
          <a:bodyPr/>
          <a:lstStyle/>
          <a:p>
            <a:pPr eaLnBrk="0" hangingPunct="0"/>
            <a:endParaRPr lang="en-US" sz="2400">
              <a:solidFill>
                <a:srgbClr val="000000"/>
              </a:solidFill>
            </a:endParaRPr>
          </a:p>
        </p:txBody>
      </p:sp>
      <p:sp>
        <p:nvSpPr>
          <p:cNvPr id="127" name="Rectangle 126"/>
          <p:cNvSpPr/>
          <p:nvPr/>
        </p:nvSpPr>
        <p:spPr bwMode="auto">
          <a:xfrm>
            <a:off x="4678741" y="2821438"/>
            <a:ext cx="66441" cy="60031"/>
          </a:xfrm>
          <a:prstGeom prst="rect">
            <a:avLst/>
          </a:prstGeom>
          <a:solidFill>
            <a:srgbClr val="00B050"/>
          </a:solidFill>
          <a:ln/>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31" name="Rectangle 130"/>
          <p:cNvSpPr/>
          <p:nvPr/>
        </p:nvSpPr>
        <p:spPr bwMode="auto">
          <a:xfrm>
            <a:off x="5490542" y="2546692"/>
            <a:ext cx="66441" cy="60031"/>
          </a:xfrm>
          <a:prstGeom prst="rect">
            <a:avLst/>
          </a:prstGeom>
          <a:solidFill>
            <a:srgbClr val="00B050"/>
          </a:solidFill>
          <a:ln/>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32" name="Rectangle 131"/>
          <p:cNvSpPr/>
          <p:nvPr/>
        </p:nvSpPr>
        <p:spPr bwMode="auto">
          <a:xfrm>
            <a:off x="3963670" y="1909276"/>
            <a:ext cx="66441" cy="60031"/>
          </a:xfrm>
          <a:prstGeom prst="rect">
            <a:avLst/>
          </a:prstGeom>
          <a:solidFill>
            <a:srgbClr val="00B050"/>
          </a:solidFill>
          <a:ln/>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6906" name="Flowchart: Connector 139"/>
          <p:cNvSpPr>
            <a:spLocks noChangeArrowheads="1"/>
          </p:cNvSpPr>
          <p:nvPr/>
        </p:nvSpPr>
        <p:spPr bwMode="auto">
          <a:xfrm>
            <a:off x="3332164" y="4085035"/>
            <a:ext cx="66675" cy="59531"/>
          </a:xfrm>
          <a:prstGeom prst="flowChartConnector">
            <a:avLst/>
          </a:prstGeom>
          <a:solidFill>
            <a:srgbClr val="3C4DC4"/>
          </a:solidFill>
          <a:ln w="9525">
            <a:solidFill>
              <a:schemeClr val="tx1"/>
            </a:solidFill>
            <a:round/>
            <a:headEnd/>
            <a:tailEnd/>
          </a:ln>
        </p:spPr>
        <p:txBody>
          <a:bodyPr/>
          <a:lstStyle/>
          <a:p>
            <a:pPr eaLnBrk="0" hangingPunct="0"/>
            <a:endParaRPr lang="en-US" sz="2400">
              <a:solidFill>
                <a:srgbClr val="000000"/>
              </a:solidFill>
            </a:endParaRPr>
          </a:p>
        </p:txBody>
      </p:sp>
      <p:sp>
        <p:nvSpPr>
          <p:cNvPr id="134" name="Rectangle 133"/>
          <p:cNvSpPr/>
          <p:nvPr/>
        </p:nvSpPr>
        <p:spPr bwMode="auto">
          <a:xfrm>
            <a:off x="4577567" y="4628210"/>
            <a:ext cx="66441" cy="60031"/>
          </a:xfrm>
          <a:prstGeom prst="rect">
            <a:avLst/>
          </a:prstGeom>
          <a:solidFill>
            <a:srgbClr val="00B050"/>
          </a:solidFill>
          <a:ln/>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6910" name="4-Point Star 112"/>
          <p:cNvSpPr>
            <a:spLocks noChangeArrowheads="1"/>
          </p:cNvSpPr>
          <p:nvPr/>
        </p:nvSpPr>
        <p:spPr bwMode="auto">
          <a:xfrm>
            <a:off x="3606800" y="4017169"/>
            <a:ext cx="268288" cy="190500"/>
          </a:xfrm>
          <a:prstGeom prst="star4">
            <a:avLst>
              <a:gd name="adj" fmla="val 12500"/>
            </a:avLst>
          </a:prstGeom>
          <a:solidFill>
            <a:srgbClr val="FF0000"/>
          </a:solidFill>
          <a:ln w="9525" algn="ctr">
            <a:solidFill>
              <a:schemeClr val="tx1"/>
            </a:solidFill>
            <a:round/>
            <a:headEnd/>
            <a:tailEnd/>
          </a:ln>
        </p:spPr>
        <p:txBody>
          <a:bodyPr/>
          <a:lstStyle/>
          <a:p>
            <a:pPr eaLnBrk="0" hangingPunct="0"/>
            <a:endParaRPr lang="en-IN" altLang="en-US" sz="2400">
              <a:solidFill>
                <a:srgbClr val="000000"/>
              </a:solidFill>
              <a:ea typeface="MS PGothic" pitchFamily="34" charset="-128"/>
            </a:endParaRPr>
          </a:p>
        </p:txBody>
      </p:sp>
      <p:sp>
        <p:nvSpPr>
          <p:cNvPr id="36911" name="4-Point Star 112"/>
          <p:cNvSpPr>
            <a:spLocks noChangeArrowheads="1"/>
          </p:cNvSpPr>
          <p:nvPr/>
        </p:nvSpPr>
        <p:spPr bwMode="auto">
          <a:xfrm>
            <a:off x="4455666" y="4860478"/>
            <a:ext cx="260350" cy="159544"/>
          </a:xfrm>
          <a:prstGeom prst="star4">
            <a:avLst>
              <a:gd name="adj" fmla="val 12500"/>
            </a:avLst>
          </a:prstGeom>
          <a:solidFill>
            <a:srgbClr val="FF0000"/>
          </a:solidFill>
          <a:ln w="9525" algn="ctr">
            <a:solidFill>
              <a:schemeClr val="tx1"/>
            </a:solidFill>
            <a:round/>
            <a:headEnd/>
            <a:tailEnd/>
          </a:ln>
        </p:spPr>
        <p:txBody>
          <a:bodyPr/>
          <a:lstStyle/>
          <a:p>
            <a:pPr eaLnBrk="0" hangingPunct="0"/>
            <a:endParaRPr lang="en-IN" altLang="en-US" sz="2400">
              <a:solidFill>
                <a:srgbClr val="000000"/>
              </a:solidFill>
              <a:ea typeface="MS PGothic" pitchFamily="34" charset="-128"/>
            </a:endParaRPr>
          </a:p>
        </p:txBody>
      </p:sp>
      <p:grpSp>
        <p:nvGrpSpPr>
          <p:cNvPr id="29" name="Group 3"/>
          <p:cNvGrpSpPr>
            <a:grpSpLocks/>
          </p:cNvGrpSpPr>
          <p:nvPr/>
        </p:nvGrpSpPr>
        <p:grpSpPr bwMode="auto">
          <a:xfrm>
            <a:off x="0" y="0"/>
            <a:ext cx="9144000" cy="646510"/>
            <a:chOff x="0" y="-4611"/>
            <a:chExt cx="9144000" cy="599134"/>
          </a:xfrm>
        </p:grpSpPr>
        <p:sp>
          <p:nvSpPr>
            <p:cNvPr id="36914" name="Rectangle 5"/>
            <p:cNvSpPr>
              <a:spLocks noChangeArrowheads="1"/>
            </p:cNvSpPr>
            <p:nvPr/>
          </p:nvSpPr>
          <p:spPr bwMode="auto">
            <a:xfrm>
              <a:off x="0" y="-4611"/>
              <a:ext cx="9144000" cy="599134"/>
            </a:xfrm>
            <a:prstGeom prst="rect">
              <a:avLst/>
            </a:prstGeom>
            <a:solidFill>
              <a:srgbClr val="00597E"/>
            </a:solidFill>
            <a:ln w="9525">
              <a:solidFill>
                <a:schemeClr val="tx1"/>
              </a:solidFill>
              <a:miter lim="800000"/>
              <a:headEnd/>
              <a:tailEnd/>
            </a:ln>
          </p:spPr>
          <p:txBody>
            <a:bodyPr wrap="none" anchor="ctr"/>
            <a:lstStyle/>
            <a:p>
              <a:pPr defTabSz="457200"/>
              <a:endParaRPr lang="en-US" altLang="en-US" sz="1800"/>
            </a:p>
          </p:txBody>
        </p:sp>
        <p:sp>
          <p:nvSpPr>
            <p:cNvPr id="136" name="Text Box 6"/>
            <p:cNvSpPr txBox="1">
              <a:spLocks noChangeArrowheads="1"/>
            </p:cNvSpPr>
            <p:nvPr/>
          </p:nvSpPr>
          <p:spPr bwMode="auto">
            <a:xfrm>
              <a:off x="0" y="-2404"/>
              <a:ext cx="8091488" cy="541923"/>
            </a:xfrm>
            <a:prstGeom prst="rect">
              <a:avLst/>
            </a:prstGeom>
            <a:noFill/>
            <a:ln>
              <a:noFill/>
            </a:ln>
            <a:extLst/>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en-US" sz="3200" dirty="0" smtClean="0">
                  <a:solidFill>
                    <a:schemeClr val="bg1">
                      <a:lumMod val="95000"/>
                    </a:schemeClr>
                  </a:solidFill>
                </a:rPr>
                <a:t>AGASTYA PROGRAMS</a:t>
              </a:r>
              <a:endParaRPr lang="en-US" sz="3200" dirty="0">
                <a:solidFill>
                  <a:schemeClr val="bg1">
                    <a:lumMod val="95000"/>
                  </a:schemeClr>
                </a:solidFill>
              </a:endParaRPr>
            </a:p>
          </p:txBody>
        </p:sp>
      </p:grpSp>
      <p:sp>
        <p:nvSpPr>
          <p:cNvPr id="36913" name="Rectangle 137"/>
          <p:cNvSpPr>
            <a:spLocks noChangeArrowheads="1"/>
          </p:cNvSpPr>
          <p:nvPr/>
        </p:nvSpPr>
        <p:spPr bwMode="auto">
          <a:xfrm>
            <a:off x="3779839" y="681038"/>
            <a:ext cx="5184775" cy="325041"/>
          </a:xfrm>
          <a:prstGeom prst="rect">
            <a:avLst/>
          </a:prstGeom>
          <a:noFill/>
          <a:ln w="9525" algn="ctr">
            <a:solidFill>
              <a:schemeClr val="tx1"/>
            </a:solidFill>
            <a:round/>
            <a:headEnd/>
            <a:tailEnd/>
          </a:ln>
        </p:spPr>
        <p:txBody>
          <a:bodyPr/>
          <a:lstStyle/>
          <a:p>
            <a:endParaRPr lang="en-IN"/>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4"/>
          <p:cNvSpPr>
            <a:spLocks noChangeArrowheads="1"/>
          </p:cNvSpPr>
          <p:nvPr/>
        </p:nvSpPr>
        <p:spPr bwMode="auto">
          <a:xfrm>
            <a:off x="0" y="0"/>
            <a:ext cx="9144000" cy="628650"/>
          </a:xfrm>
          <a:prstGeom prst="rect">
            <a:avLst/>
          </a:prstGeom>
          <a:solidFill>
            <a:srgbClr val="00597E"/>
          </a:solidFill>
          <a:ln w="9525">
            <a:solidFill>
              <a:schemeClr val="tx1"/>
            </a:solidFill>
            <a:miter lim="800000"/>
            <a:headEnd/>
            <a:tailEnd/>
          </a:ln>
        </p:spPr>
        <p:txBody>
          <a:bodyPr wrap="none" anchor="ctr"/>
          <a:lstStyle/>
          <a:p>
            <a:endParaRPr lang="en-US"/>
          </a:p>
        </p:txBody>
      </p:sp>
      <p:sp>
        <p:nvSpPr>
          <p:cNvPr id="22533" name="Rectangle 6"/>
          <p:cNvSpPr>
            <a:spLocks noChangeArrowheads="1"/>
          </p:cNvSpPr>
          <p:nvPr/>
        </p:nvSpPr>
        <p:spPr bwMode="auto">
          <a:xfrm>
            <a:off x="0" y="4914900"/>
            <a:ext cx="9144000" cy="2286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22534" name="Text Box 7"/>
          <p:cNvSpPr txBox="1">
            <a:spLocks noChangeArrowheads="1"/>
          </p:cNvSpPr>
          <p:nvPr/>
        </p:nvSpPr>
        <p:spPr bwMode="auto">
          <a:xfrm>
            <a:off x="7183438" y="4876006"/>
            <a:ext cx="1980029" cy="246221"/>
          </a:xfrm>
          <a:prstGeom prst="rect">
            <a:avLst/>
          </a:prstGeom>
          <a:noFill/>
          <a:ln w="9525">
            <a:noFill/>
            <a:miter lim="800000"/>
            <a:headEnd/>
            <a:tailEnd/>
          </a:ln>
        </p:spPr>
        <p:txBody>
          <a:bodyPr wrap="none">
            <a:spAutoFit/>
          </a:bodyPr>
          <a:lstStyle/>
          <a:p>
            <a:r>
              <a:rPr lang="en-US" sz="1000" b="0" dirty="0" err="1">
                <a:solidFill>
                  <a:srgbClr val="D8D8D8"/>
                </a:solidFill>
                <a:latin typeface="Univers"/>
              </a:rPr>
              <a:t>shiksha</a:t>
            </a:r>
            <a:r>
              <a:rPr lang="en-US" sz="1000" b="0" dirty="0">
                <a:solidFill>
                  <a:srgbClr val="D8D8D8"/>
                </a:solidFill>
                <a:latin typeface="Univers"/>
              </a:rPr>
              <a:t> . </a:t>
            </a:r>
            <a:r>
              <a:rPr lang="en-US" sz="1000" b="0" dirty="0" err="1">
                <a:solidFill>
                  <a:srgbClr val="D8D8D8"/>
                </a:solidFill>
                <a:latin typeface="Univers"/>
              </a:rPr>
              <a:t>samskara</a:t>
            </a:r>
            <a:r>
              <a:rPr lang="en-US" sz="1000" b="0" dirty="0">
                <a:solidFill>
                  <a:srgbClr val="D8D8D8"/>
                </a:solidFill>
                <a:latin typeface="Univers"/>
              </a:rPr>
              <a:t> . </a:t>
            </a:r>
            <a:r>
              <a:rPr lang="en-US" sz="1000" b="0" dirty="0" err="1">
                <a:solidFill>
                  <a:srgbClr val="D8D8D8"/>
                </a:solidFill>
                <a:latin typeface="Univers"/>
              </a:rPr>
              <a:t>sansara</a:t>
            </a:r>
            <a:endParaRPr lang="en-US" sz="1000" b="0" dirty="0">
              <a:solidFill>
                <a:srgbClr val="D8D8D8"/>
              </a:solidFill>
              <a:latin typeface="Univers"/>
            </a:endParaRPr>
          </a:p>
        </p:txBody>
      </p:sp>
      <p:sp>
        <p:nvSpPr>
          <p:cNvPr id="22535" name="Rectangle 8"/>
          <p:cNvSpPr>
            <a:spLocks noChangeArrowheads="1"/>
          </p:cNvSpPr>
          <p:nvPr/>
        </p:nvSpPr>
        <p:spPr bwMode="auto">
          <a:xfrm>
            <a:off x="803276" y="-107156"/>
            <a:ext cx="6626225" cy="857250"/>
          </a:xfrm>
          <a:prstGeom prst="rect">
            <a:avLst/>
          </a:prstGeom>
          <a:noFill/>
          <a:ln w="9525">
            <a:noFill/>
            <a:miter lim="800000"/>
            <a:headEnd/>
            <a:tailEnd/>
          </a:ln>
        </p:spPr>
        <p:txBody>
          <a:bodyPr anchor="ctr"/>
          <a:lstStyle/>
          <a:p>
            <a:pPr algn="ctr"/>
            <a:r>
              <a:rPr lang="en-US" sz="3200" dirty="0" smtClean="0">
                <a:solidFill>
                  <a:schemeClr val="bg1"/>
                </a:solidFill>
              </a:rPr>
              <a:t>DELIVERY MECHANISMS</a:t>
            </a:r>
            <a:endParaRPr lang="en-US" sz="3200" dirty="0">
              <a:solidFill>
                <a:schemeClr val="bg1"/>
              </a:solidFill>
            </a:endParaRPr>
          </a:p>
        </p:txBody>
      </p:sp>
      <p:pic>
        <p:nvPicPr>
          <p:cNvPr id="22540" name="Picture 15" descr="MobLab"/>
          <p:cNvPicPr>
            <a:picLocks noChangeAspect="1" noChangeArrowheads="1"/>
          </p:cNvPicPr>
          <p:nvPr/>
        </p:nvPicPr>
        <p:blipFill>
          <a:blip r:embed="rId3" cstate="print"/>
          <a:srcRect/>
          <a:stretch>
            <a:fillRect/>
          </a:stretch>
        </p:blipFill>
        <p:spPr bwMode="auto">
          <a:xfrm>
            <a:off x="315924" y="627534"/>
            <a:ext cx="3824029" cy="2052228"/>
          </a:xfrm>
          <a:prstGeom prst="rect">
            <a:avLst/>
          </a:prstGeom>
          <a:noFill/>
          <a:ln w="9525">
            <a:noFill/>
            <a:miter lim="800000"/>
            <a:headEnd/>
            <a:tailEnd/>
          </a:ln>
        </p:spPr>
      </p:pic>
      <p:pic>
        <p:nvPicPr>
          <p:cNvPr id="13" name="Picture 2" descr="C:\Users\Sai\Downloads\DSC_0533.JPG"/>
          <p:cNvPicPr>
            <a:picLocks noChangeAspect="1" noChangeArrowheads="1"/>
          </p:cNvPicPr>
          <p:nvPr/>
        </p:nvPicPr>
        <p:blipFill>
          <a:blip r:embed="rId4" cstate="print"/>
          <a:srcRect/>
          <a:stretch>
            <a:fillRect/>
          </a:stretch>
        </p:blipFill>
        <p:spPr bwMode="auto">
          <a:xfrm>
            <a:off x="5004048" y="2787774"/>
            <a:ext cx="3888432" cy="2106234"/>
          </a:xfrm>
          <a:prstGeom prst="rect">
            <a:avLst/>
          </a:prstGeom>
          <a:noFill/>
        </p:spPr>
      </p:pic>
      <p:pic>
        <p:nvPicPr>
          <p:cNvPr id="1026" name="Picture 2" descr="C:\Users\Sai\Documents\My Data\Agastya\Photos\LoB\Photo0004.jpg"/>
          <p:cNvPicPr>
            <a:picLocks noChangeAspect="1" noChangeArrowheads="1"/>
          </p:cNvPicPr>
          <p:nvPr/>
        </p:nvPicPr>
        <p:blipFill>
          <a:blip r:embed="rId5" cstate="print"/>
          <a:srcRect/>
          <a:stretch>
            <a:fillRect/>
          </a:stretch>
        </p:blipFill>
        <p:spPr bwMode="auto">
          <a:xfrm>
            <a:off x="323528" y="2787774"/>
            <a:ext cx="3744416" cy="2106234"/>
          </a:xfrm>
          <a:prstGeom prst="rect">
            <a:avLst/>
          </a:prstGeom>
          <a:noFill/>
        </p:spPr>
      </p:pic>
      <p:pic>
        <p:nvPicPr>
          <p:cNvPr id="1027" name="Picture 3" descr="C:\Users\Sai\Documents\My Data\Agastya\Photos\LIB\IMG_1418.JPG"/>
          <p:cNvPicPr>
            <a:picLocks noChangeAspect="1" noChangeArrowheads="1"/>
          </p:cNvPicPr>
          <p:nvPr/>
        </p:nvPicPr>
        <p:blipFill>
          <a:blip r:embed="rId6" cstate="print"/>
          <a:srcRect/>
          <a:stretch>
            <a:fillRect/>
          </a:stretch>
        </p:blipFill>
        <p:spPr bwMode="auto">
          <a:xfrm>
            <a:off x="5004048" y="627534"/>
            <a:ext cx="3888432" cy="2081627"/>
          </a:xfrm>
          <a:prstGeom prst="rect">
            <a:avLst/>
          </a:prstGeom>
          <a:noFill/>
        </p:spPr>
      </p:pic>
      <p:sp>
        <p:nvSpPr>
          <p:cNvPr id="10" name="TextBox 9"/>
          <p:cNvSpPr txBox="1"/>
          <p:nvPr/>
        </p:nvSpPr>
        <p:spPr>
          <a:xfrm>
            <a:off x="2350680" y="2301720"/>
            <a:ext cx="1789272" cy="461665"/>
          </a:xfrm>
          <a:prstGeom prst="rect">
            <a:avLst/>
          </a:prstGeom>
          <a:noFill/>
        </p:spPr>
        <p:txBody>
          <a:bodyPr wrap="none" rtlCol="0">
            <a:spAutoFit/>
          </a:bodyPr>
          <a:lstStyle/>
          <a:p>
            <a:r>
              <a:rPr lang="en-IN" sz="2400" dirty="0" smtClean="0">
                <a:solidFill>
                  <a:srgbClr val="FFFF00"/>
                </a:solidFill>
              </a:rPr>
              <a:t>Mobile Lab</a:t>
            </a:r>
            <a:endParaRPr lang="en-IN" sz="2400" dirty="0">
              <a:solidFill>
                <a:srgbClr val="FFFF00"/>
              </a:solidFill>
            </a:endParaRPr>
          </a:p>
        </p:txBody>
      </p:sp>
      <p:sp>
        <p:nvSpPr>
          <p:cNvPr id="11" name="TextBox 10"/>
          <p:cNvSpPr txBox="1"/>
          <p:nvPr/>
        </p:nvSpPr>
        <p:spPr>
          <a:xfrm>
            <a:off x="6012160" y="2787774"/>
            <a:ext cx="2409634" cy="461665"/>
          </a:xfrm>
          <a:prstGeom prst="rect">
            <a:avLst/>
          </a:prstGeom>
          <a:noFill/>
        </p:spPr>
        <p:txBody>
          <a:bodyPr wrap="none" rtlCol="0">
            <a:spAutoFit/>
          </a:bodyPr>
          <a:lstStyle/>
          <a:p>
            <a:r>
              <a:rPr lang="en-IN" sz="2400" dirty="0" smtClean="0">
                <a:solidFill>
                  <a:srgbClr val="FFFF00"/>
                </a:solidFill>
              </a:rPr>
              <a:t>Science Center</a:t>
            </a:r>
            <a:endParaRPr lang="en-IN" sz="2400" dirty="0">
              <a:solidFill>
                <a:srgbClr val="FFFF00"/>
              </a:solidFill>
            </a:endParaRPr>
          </a:p>
        </p:txBody>
      </p:sp>
      <p:sp>
        <p:nvSpPr>
          <p:cNvPr id="12" name="TextBox 11"/>
          <p:cNvSpPr txBox="1"/>
          <p:nvPr/>
        </p:nvSpPr>
        <p:spPr>
          <a:xfrm>
            <a:off x="1092246" y="4493754"/>
            <a:ext cx="2183611" cy="461665"/>
          </a:xfrm>
          <a:prstGeom prst="rect">
            <a:avLst/>
          </a:prstGeom>
          <a:noFill/>
        </p:spPr>
        <p:txBody>
          <a:bodyPr wrap="none" rtlCol="0">
            <a:spAutoFit/>
          </a:bodyPr>
          <a:lstStyle/>
          <a:p>
            <a:r>
              <a:rPr lang="en-IN" sz="2400" dirty="0" smtClean="0"/>
              <a:t>Lab on a Bike</a:t>
            </a:r>
            <a:endParaRPr lang="en-IN" sz="24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36513" y="-20241"/>
            <a:ext cx="9180513" cy="628651"/>
          </a:xfrm>
          <a:prstGeom prst="rect">
            <a:avLst/>
          </a:prstGeom>
          <a:solidFill>
            <a:srgbClr val="00597E"/>
          </a:solidFill>
          <a:ln w="9525">
            <a:solidFill>
              <a:schemeClr val="tx1"/>
            </a:solidFill>
            <a:miter lim="800000"/>
            <a:headEnd/>
            <a:tailEnd/>
          </a:ln>
        </p:spPr>
        <p:txBody>
          <a:bodyPr wrap="none" anchor="ctr"/>
          <a:lstStyle/>
          <a:p>
            <a:endParaRPr lang="en-US" altLang="en-US">
              <a:solidFill>
                <a:srgbClr val="000000"/>
              </a:solidFill>
            </a:endParaRPr>
          </a:p>
        </p:txBody>
      </p:sp>
      <p:sp>
        <p:nvSpPr>
          <p:cNvPr id="48131" name="Rectangle 9"/>
          <p:cNvSpPr>
            <a:spLocks noChangeArrowheads="1"/>
          </p:cNvSpPr>
          <p:nvPr/>
        </p:nvSpPr>
        <p:spPr bwMode="auto">
          <a:xfrm>
            <a:off x="560389" y="43263"/>
            <a:ext cx="7972425" cy="536173"/>
          </a:xfrm>
          <a:prstGeom prst="rect">
            <a:avLst/>
          </a:prstGeom>
          <a:noFill/>
          <a:ln w="12700">
            <a:noFill/>
            <a:miter lim="800000"/>
            <a:headEnd/>
            <a:tailEnd/>
          </a:ln>
        </p:spPr>
        <p:txBody>
          <a:bodyPr lIns="100012" tIns="46038" rIns="100012" bIns="46038" anchor="ctr">
            <a:spAutoFit/>
          </a:bodyPr>
          <a:lstStyle/>
          <a:p>
            <a:pPr algn="r">
              <a:lnSpc>
                <a:spcPct val="120000"/>
              </a:lnSpc>
            </a:pPr>
            <a:r>
              <a:rPr lang="en-US" altLang="en-US" sz="2400" dirty="0">
                <a:solidFill>
                  <a:srgbClr val="FFFFFF"/>
                </a:solidFill>
                <a:cs typeface="Arial" pitchFamily="34" charset="0"/>
              </a:rPr>
              <a:t>COMMUNITY OUTREACH – OPERATION VASANTHA </a:t>
            </a:r>
            <a:endParaRPr lang="en-GB" altLang="en-US" sz="2400" dirty="0">
              <a:solidFill>
                <a:srgbClr val="FFFFFF"/>
              </a:solidFill>
              <a:cs typeface="Arial" pitchFamily="34" charset="0"/>
            </a:endParaRPr>
          </a:p>
        </p:txBody>
      </p:sp>
      <p:pic>
        <p:nvPicPr>
          <p:cNvPr id="48132" name="Picture 5" descr="C:\Documents and Settings\Administrator\My Documents\My Pictures\CGIAug09\Young Instructor Leader teaches ecology during a night community visit (background mobile eco lab).JPG"/>
          <p:cNvPicPr>
            <a:picLocks noChangeAspect="1" noChangeArrowheads="1"/>
          </p:cNvPicPr>
          <p:nvPr/>
        </p:nvPicPr>
        <p:blipFill>
          <a:blip r:embed="rId3" cstate="print"/>
          <a:srcRect/>
          <a:stretch>
            <a:fillRect/>
          </a:stretch>
        </p:blipFill>
        <p:spPr bwMode="auto">
          <a:xfrm>
            <a:off x="4735514" y="3003947"/>
            <a:ext cx="4346575" cy="2119313"/>
          </a:xfrm>
          <a:prstGeom prst="rect">
            <a:avLst/>
          </a:prstGeom>
          <a:noFill/>
          <a:ln w="9525">
            <a:noFill/>
            <a:miter lim="800000"/>
            <a:headEnd/>
            <a:tailEnd/>
          </a:ln>
        </p:spPr>
      </p:pic>
      <p:pic>
        <p:nvPicPr>
          <p:cNvPr id="48133" name="Picture 6"/>
          <p:cNvPicPr>
            <a:picLocks noChangeAspect="1" noChangeArrowheads="1"/>
          </p:cNvPicPr>
          <p:nvPr/>
        </p:nvPicPr>
        <p:blipFill>
          <a:blip r:embed="rId4" cstate="print"/>
          <a:srcRect/>
          <a:stretch>
            <a:fillRect/>
          </a:stretch>
        </p:blipFill>
        <p:spPr bwMode="auto">
          <a:xfrm>
            <a:off x="5076057" y="681540"/>
            <a:ext cx="3950469" cy="2223163"/>
          </a:xfrm>
          <a:prstGeom prst="rect">
            <a:avLst/>
          </a:prstGeom>
          <a:noFill/>
          <a:ln w="9525">
            <a:noFill/>
            <a:miter lim="800000"/>
            <a:headEnd/>
            <a:tailEnd/>
          </a:ln>
        </p:spPr>
      </p:pic>
      <p:pic>
        <p:nvPicPr>
          <p:cNvPr id="48134" name="Picture 2"/>
          <p:cNvPicPr>
            <a:picLocks noChangeAspect="1" noChangeArrowheads="1"/>
          </p:cNvPicPr>
          <p:nvPr/>
        </p:nvPicPr>
        <p:blipFill>
          <a:blip r:embed="rId5" cstate="print"/>
          <a:srcRect/>
          <a:stretch>
            <a:fillRect/>
          </a:stretch>
        </p:blipFill>
        <p:spPr bwMode="auto">
          <a:xfrm>
            <a:off x="635001" y="3003947"/>
            <a:ext cx="3768725" cy="2119313"/>
          </a:xfrm>
          <a:prstGeom prst="rect">
            <a:avLst/>
          </a:prstGeom>
          <a:noFill/>
          <a:ln w="9525">
            <a:noFill/>
            <a:miter lim="800000"/>
            <a:headEnd/>
            <a:tailEnd/>
          </a:ln>
        </p:spPr>
      </p:pic>
      <p:sp>
        <p:nvSpPr>
          <p:cNvPr id="2" name="TextBox 1"/>
          <p:cNvSpPr txBox="1"/>
          <p:nvPr/>
        </p:nvSpPr>
        <p:spPr>
          <a:xfrm>
            <a:off x="395537" y="555526"/>
            <a:ext cx="4752728" cy="2554545"/>
          </a:xfrm>
          <a:prstGeom prst="rect">
            <a:avLst/>
          </a:prstGeom>
          <a:noFill/>
        </p:spPr>
        <p:txBody>
          <a:bodyPr wrap="square">
            <a:spAutoFit/>
          </a:bodyPr>
          <a:lstStyle/>
          <a:p>
            <a:pPr>
              <a:defRPr/>
            </a:pPr>
            <a:r>
              <a:rPr lang="en-US" sz="2000" dirty="0"/>
              <a:t>Transformative Volunteer Night School Program in </a:t>
            </a:r>
            <a:r>
              <a:rPr lang="en-US" sz="2000" dirty="0" smtClean="0"/>
              <a:t>160 </a:t>
            </a:r>
            <a:r>
              <a:rPr lang="en-US" sz="2000" dirty="0"/>
              <a:t>Villages to:</a:t>
            </a:r>
          </a:p>
          <a:p>
            <a:pPr marL="285750" indent="-285750">
              <a:buFontTx/>
              <a:buChar char="-"/>
              <a:defRPr/>
            </a:pPr>
            <a:r>
              <a:rPr lang="en-US" sz="2000" b="0" dirty="0" smtClean="0"/>
              <a:t>Increase </a:t>
            </a:r>
            <a:r>
              <a:rPr lang="en-US" sz="2000" b="0" dirty="0"/>
              <a:t>Hands-on Learning</a:t>
            </a:r>
          </a:p>
          <a:p>
            <a:pPr marL="285750" indent="-285750">
              <a:buFontTx/>
              <a:buChar char="-"/>
              <a:defRPr/>
            </a:pPr>
            <a:r>
              <a:rPr lang="en-US" sz="2000" b="0" dirty="0"/>
              <a:t>Build rapport with Community Leaders</a:t>
            </a:r>
          </a:p>
          <a:p>
            <a:pPr marL="285750" indent="-285750">
              <a:buFontTx/>
              <a:buChar char="-"/>
              <a:defRPr/>
            </a:pPr>
            <a:r>
              <a:rPr lang="en-US" sz="2000" b="0" dirty="0"/>
              <a:t>Encourage parents to send children to school</a:t>
            </a:r>
          </a:p>
          <a:p>
            <a:pPr marL="285750" indent="-285750">
              <a:buFontTx/>
              <a:buChar char="-"/>
              <a:defRPr/>
            </a:pPr>
            <a:r>
              <a:rPr lang="en-US" sz="2000" b="0" dirty="0"/>
              <a:t>Create Change Agents </a:t>
            </a:r>
            <a:endParaRPr lang="en-IN" sz="20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400" name="Picture 14"/>
          <p:cNvPicPr>
            <a:picLocks noChangeAspect="1" noChangeArrowheads="1"/>
          </p:cNvPicPr>
          <p:nvPr/>
        </p:nvPicPr>
        <p:blipFill>
          <a:blip r:embed="rId3" cstate="print"/>
          <a:srcRect/>
          <a:stretch>
            <a:fillRect/>
          </a:stretch>
        </p:blipFill>
        <p:spPr bwMode="auto">
          <a:xfrm>
            <a:off x="-36512" y="0"/>
            <a:ext cx="9180512" cy="5143205"/>
          </a:xfrm>
          <a:prstGeom prst="rect">
            <a:avLst/>
          </a:prstGeom>
          <a:noFill/>
          <a:ln w="9525">
            <a:noFill/>
            <a:miter lim="800000"/>
            <a:headEnd/>
            <a:tailEnd/>
          </a:ln>
        </p:spPr>
      </p:pic>
      <p:sp>
        <p:nvSpPr>
          <p:cNvPr id="6" name="Rectangle 3"/>
          <p:cNvSpPr>
            <a:spLocks noChangeArrowheads="1"/>
          </p:cNvSpPr>
          <p:nvPr/>
        </p:nvSpPr>
        <p:spPr bwMode="auto">
          <a:xfrm>
            <a:off x="-36512" y="0"/>
            <a:ext cx="9144000" cy="628650"/>
          </a:xfrm>
          <a:prstGeom prst="rect">
            <a:avLst/>
          </a:prstGeom>
          <a:solidFill>
            <a:srgbClr val="00597E"/>
          </a:solidFill>
          <a:ln w="9525">
            <a:solidFill>
              <a:schemeClr val="tx1"/>
            </a:solidFill>
            <a:miter lim="800000"/>
            <a:headEnd/>
            <a:tailEnd/>
          </a:ln>
        </p:spPr>
        <p:txBody>
          <a:bodyPr wrap="none" anchor="ctr"/>
          <a:lstStyle/>
          <a:p>
            <a:endParaRPr lang="en-US">
              <a:latin typeface="Calibri" pitchFamily="34" charset="0"/>
            </a:endParaRPr>
          </a:p>
        </p:txBody>
      </p:sp>
      <p:sp>
        <p:nvSpPr>
          <p:cNvPr id="7" name="Rectangle 5"/>
          <p:cNvSpPr>
            <a:spLocks noChangeArrowheads="1"/>
          </p:cNvSpPr>
          <p:nvPr/>
        </p:nvSpPr>
        <p:spPr bwMode="auto">
          <a:xfrm>
            <a:off x="0" y="176337"/>
            <a:ext cx="8713787" cy="307181"/>
          </a:xfrm>
          <a:prstGeom prst="rect">
            <a:avLst/>
          </a:prstGeom>
          <a:noFill/>
          <a:ln w="9525">
            <a:noFill/>
            <a:miter lim="800000"/>
            <a:headEnd/>
            <a:tailEnd/>
          </a:ln>
        </p:spPr>
        <p:txBody>
          <a:bodyPr anchor="ctr"/>
          <a:lstStyle/>
          <a:p>
            <a:pPr algn="ctr"/>
            <a:r>
              <a:rPr lang="en-US" sz="2600" dirty="0" smtClean="0">
                <a:solidFill>
                  <a:schemeClr val="bg1"/>
                </a:solidFill>
                <a:latin typeface="Calibri" pitchFamily="34" charset="0"/>
              </a:rPr>
              <a:t>SCIENCE FOR THE COMMUNITY</a:t>
            </a:r>
            <a:endParaRPr lang="en-US" sz="2600" dirty="0">
              <a:solidFill>
                <a:schemeClr val="bg1"/>
              </a:solidFill>
              <a:latin typeface="Calibri" pitchFamily="34" charset="0"/>
            </a:endParaRPr>
          </a:p>
          <a:p>
            <a:pPr algn="ctr"/>
            <a:r>
              <a:rPr lang="en-US" sz="2600" dirty="0">
                <a:solidFill>
                  <a:schemeClr val="bg1"/>
                </a:solidFill>
                <a:latin typeface="Calibri" pitchFamily="34" charset="0"/>
              </a:rPr>
              <a:t>IRIS - Intel NATIONAL SCIENCE AWARDS FOR </a:t>
            </a:r>
            <a:r>
              <a:rPr lang="en-US" sz="2600" dirty="0" smtClean="0">
                <a:solidFill>
                  <a:schemeClr val="bg1"/>
                </a:solidFill>
                <a:latin typeface="Calibri" pitchFamily="34" charset="0"/>
              </a:rPr>
              <a:t>SIX YEARS    </a:t>
            </a:r>
            <a:endParaRPr lang="en-GB" sz="2600" dirty="0">
              <a:solidFill>
                <a:schemeClr val="bg1"/>
              </a:solidFill>
              <a:latin typeface="Calibri"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0" y="0"/>
            <a:ext cx="9144000" cy="628650"/>
          </a:xfrm>
          <a:prstGeom prst="rect">
            <a:avLst/>
          </a:prstGeom>
          <a:solidFill>
            <a:srgbClr val="00597E"/>
          </a:solidFill>
          <a:ln w="9525">
            <a:solidFill>
              <a:schemeClr val="tx1"/>
            </a:solidFill>
            <a:miter lim="800000"/>
            <a:headEnd/>
            <a:tailEnd/>
          </a:ln>
        </p:spPr>
        <p:txBody>
          <a:bodyPr wrap="none" anchor="ctr"/>
          <a:lstStyle/>
          <a:p>
            <a:endParaRPr lang="en-US">
              <a:latin typeface="Calibri" pitchFamily="34" charset="0"/>
            </a:endParaRPr>
          </a:p>
        </p:txBody>
      </p:sp>
      <p:sp>
        <p:nvSpPr>
          <p:cNvPr id="3" name="TextBox 2"/>
          <p:cNvSpPr txBox="1"/>
          <p:nvPr/>
        </p:nvSpPr>
        <p:spPr>
          <a:xfrm>
            <a:off x="304800" y="1199614"/>
            <a:ext cx="8458200" cy="2062103"/>
          </a:xfrm>
          <a:prstGeom prst="rect">
            <a:avLst/>
          </a:prstGeom>
          <a:noFill/>
        </p:spPr>
        <p:txBody>
          <a:bodyPr wrap="square" rtlCol="0">
            <a:spAutoFit/>
          </a:bodyPr>
          <a:lstStyle/>
          <a:p>
            <a:endParaRPr lang="en-US" dirty="0" smtClean="0">
              <a:solidFill>
                <a:schemeClr val="tx1"/>
              </a:solidFill>
            </a:endParaRPr>
          </a:p>
          <a:p>
            <a:r>
              <a:rPr lang="en-US" dirty="0" smtClean="0">
                <a:solidFill>
                  <a:schemeClr val="tx1"/>
                </a:solidFill>
              </a:rPr>
              <a:t> </a:t>
            </a:r>
            <a:endParaRPr lang="en-US" dirty="0">
              <a:solidFill>
                <a:schemeClr val="tx1"/>
              </a:solidFill>
            </a:endParaRPr>
          </a:p>
          <a:p>
            <a:endParaRPr lang="en-US" dirty="0" smtClean="0">
              <a:solidFill>
                <a:schemeClr val="tx1"/>
              </a:solidFill>
            </a:endParaRPr>
          </a:p>
          <a:p>
            <a:endParaRPr lang="en-US" dirty="0">
              <a:solidFill>
                <a:schemeClr val="tx1"/>
              </a:solidFill>
            </a:endParaRPr>
          </a:p>
          <a:p>
            <a:pPr marL="285750" indent="-285750">
              <a:buFont typeface="Arial"/>
              <a:buChar char="•"/>
            </a:pPr>
            <a:endParaRPr lang="en-US" dirty="0" smtClean="0">
              <a:solidFill>
                <a:schemeClr val="tx1"/>
              </a:solidFill>
            </a:endParaRPr>
          </a:p>
          <a:p>
            <a:endParaRPr lang="en-US" dirty="0">
              <a:solidFill>
                <a:schemeClr val="tx1"/>
              </a:solidFill>
            </a:endParaRPr>
          </a:p>
          <a:p>
            <a:pPr marL="285750" indent="-285750">
              <a:buFont typeface="Arial"/>
              <a:buChar char="•"/>
            </a:pPr>
            <a:endParaRPr lang="en-US" dirty="0" smtClean="0">
              <a:solidFill>
                <a:schemeClr val="tx1"/>
              </a:solidFill>
            </a:endParaRPr>
          </a:p>
          <a:p>
            <a:pPr marL="285750" indent="-285750">
              <a:buFont typeface="Arial"/>
              <a:buChar char="•"/>
            </a:pPr>
            <a:endParaRPr lang="en-US" dirty="0" smtClean="0">
              <a:solidFill>
                <a:schemeClr val="tx1"/>
              </a:solidFill>
            </a:endParaRPr>
          </a:p>
        </p:txBody>
      </p:sp>
      <p:sp>
        <p:nvSpPr>
          <p:cNvPr id="4" name="Title 3"/>
          <p:cNvSpPr>
            <a:spLocks noGrp="1"/>
          </p:cNvSpPr>
          <p:nvPr>
            <p:ph type="title" idx="4294967295"/>
          </p:nvPr>
        </p:nvSpPr>
        <p:spPr>
          <a:xfrm>
            <a:off x="914400" y="0"/>
            <a:ext cx="8229600" cy="857250"/>
          </a:xfrm>
        </p:spPr>
        <p:txBody>
          <a:bodyPr/>
          <a:lstStyle/>
          <a:p>
            <a:r>
              <a:rPr lang="en-IN" sz="3200" b="1" dirty="0" smtClean="0">
                <a:solidFill>
                  <a:schemeClr val="bg1"/>
                </a:solidFill>
                <a:latin typeface="Arial" pitchFamily="34" charset="0"/>
                <a:cs typeface="Arial" pitchFamily="34" charset="0"/>
              </a:rPr>
              <a:t>ROLE OF A TEACHER</a:t>
            </a:r>
            <a:endParaRPr lang="en-IN" sz="3200" b="1" dirty="0">
              <a:solidFill>
                <a:schemeClr val="bg1"/>
              </a:solidFill>
              <a:latin typeface="Arial" pitchFamily="34" charset="0"/>
              <a:cs typeface="Arial" pitchFamily="34" charset="0"/>
            </a:endParaRPr>
          </a:p>
        </p:txBody>
      </p:sp>
      <p:pic>
        <p:nvPicPr>
          <p:cNvPr id="18434" name="Picture 2" descr="http://media.radiosai.org/journals/vol_12/01SEPT14/images/03_FeatureArticles/teacher/Mother-is-the-First-Teacher.jpg"/>
          <p:cNvPicPr>
            <a:picLocks noChangeAspect="1" noChangeArrowheads="1"/>
          </p:cNvPicPr>
          <p:nvPr/>
        </p:nvPicPr>
        <p:blipFill>
          <a:blip r:embed="rId2" cstate="print"/>
          <a:srcRect/>
          <a:stretch>
            <a:fillRect/>
          </a:stretch>
        </p:blipFill>
        <p:spPr bwMode="auto">
          <a:xfrm>
            <a:off x="2483768" y="1599643"/>
            <a:ext cx="4392488" cy="2152319"/>
          </a:xfrm>
          <a:prstGeom prst="rect">
            <a:avLst/>
          </a:prstGeom>
          <a:noFill/>
        </p:spPr>
      </p:pic>
      <p:sp>
        <p:nvSpPr>
          <p:cNvPr id="8" name="TextBox 7"/>
          <p:cNvSpPr txBox="1"/>
          <p:nvPr/>
        </p:nvSpPr>
        <p:spPr>
          <a:xfrm>
            <a:off x="2339752" y="3975906"/>
            <a:ext cx="4877104" cy="461665"/>
          </a:xfrm>
          <a:prstGeom prst="rect">
            <a:avLst/>
          </a:prstGeom>
          <a:noFill/>
        </p:spPr>
        <p:txBody>
          <a:bodyPr wrap="none" rtlCol="0">
            <a:spAutoFit/>
          </a:bodyPr>
          <a:lstStyle/>
          <a:p>
            <a:r>
              <a:rPr lang="en-IN" sz="2400" dirty="0" smtClean="0"/>
              <a:t>PRACTICE WHAT YOU PREACH</a:t>
            </a:r>
            <a:endParaRPr lang="en-IN" sz="2400" dirty="0"/>
          </a:p>
        </p:txBody>
      </p:sp>
      <p:sp>
        <p:nvSpPr>
          <p:cNvPr id="9" name="TextBox 8"/>
          <p:cNvSpPr txBox="1"/>
          <p:nvPr/>
        </p:nvSpPr>
        <p:spPr>
          <a:xfrm>
            <a:off x="3240428" y="929358"/>
            <a:ext cx="1979644" cy="461665"/>
          </a:xfrm>
          <a:prstGeom prst="rect">
            <a:avLst/>
          </a:prstGeom>
          <a:noFill/>
        </p:spPr>
        <p:txBody>
          <a:bodyPr wrap="none" rtlCol="0">
            <a:spAutoFit/>
          </a:bodyPr>
          <a:lstStyle/>
          <a:p>
            <a:r>
              <a:rPr lang="en-IN" sz="2400" dirty="0" smtClean="0"/>
              <a:t>2</a:t>
            </a:r>
            <a:r>
              <a:rPr lang="en-IN" sz="2400" baseline="30000" dirty="0" smtClean="0"/>
              <a:t>ND</a:t>
            </a:r>
            <a:r>
              <a:rPr lang="en-IN" sz="2400" dirty="0" smtClean="0"/>
              <a:t> PARENT</a:t>
            </a:r>
            <a:endParaRPr lang="en-IN" sz="2400" dirty="0"/>
          </a:p>
        </p:txBody>
      </p:sp>
      <p:sp>
        <p:nvSpPr>
          <p:cNvPr id="10" name="TextBox 9"/>
          <p:cNvSpPr txBox="1"/>
          <p:nvPr/>
        </p:nvSpPr>
        <p:spPr>
          <a:xfrm>
            <a:off x="7452321" y="1707654"/>
            <a:ext cx="1208985" cy="461665"/>
          </a:xfrm>
          <a:prstGeom prst="rect">
            <a:avLst/>
          </a:prstGeom>
          <a:noFill/>
        </p:spPr>
        <p:txBody>
          <a:bodyPr wrap="none" rtlCol="0">
            <a:spAutoFit/>
          </a:bodyPr>
          <a:lstStyle/>
          <a:p>
            <a:r>
              <a:rPr lang="en-IN" sz="2400" dirty="0" smtClean="0"/>
              <a:t>IGNITE</a:t>
            </a:r>
            <a:endParaRPr lang="en-IN" sz="2400" dirty="0"/>
          </a:p>
        </p:txBody>
      </p:sp>
      <p:sp>
        <p:nvSpPr>
          <p:cNvPr id="11" name="TextBox 10"/>
          <p:cNvSpPr txBox="1"/>
          <p:nvPr/>
        </p:nvSpPr>
        <p:spPr>
          <a:xfrm>
            <a:off x="7164289" y="3003798"/>
            <a:ext cx="1727589" cy="461665"/>
          </a:xfrm>
          <a:prstGeom prst="rect">
            <a:avLst/>
          </a:prstGeom>
          <a:noFill/>
        </p:spPr>
        <p:txBody>
          <a:bodyPr wrap="none" rtlCol="0">
            <a:spAutoFit/>
          </a:bodyPr>
          <a:lstStyle/>
          <a:p>
            <a:r>
              <a:rPr lang="en-IN" sz="2400" dirty="0" smtClean="0"/>
              <a:t>MOTIVATE</a:t>
            </a:r>
            <a:endParaRPr lang="en-IN" sz="2400" dirty="0"/>
          </a:p>
        </p:txBody>
      </p:sp>
      <p:sp>
        <p:nvSpPr>
          <p:cNvPr id="12" name="TextBox 11"/>
          <p:cNvSpPr txBox="1"/>
          <p:nvPr/>
        </p:nvSpPr>
        <p:spPr>
          <a:xfrm>
            <a:off x="-108520" y="2931790"/>
            <a:ext cx="2679964" cy="830997"/>
          </a:xfrm>
          <a:prstGeom prst="rect">
            <a:avLst/>
          </a:prstGeom>
          <a:noFill/>
        </p:spPr>
        <p:txBody>
          <a:bodyPr wrap="none" rtlCol="0">
            <a:spAutoFit/>
          </a:bodyPr>
          <a:lstStyle/>
          <a:p>
            <a:pPr algn="ctr"/>
            <a:r>
              <a:rPr lang="en-IN" sz="2400" dirty="0" smtClean="0"/>
              <a:t>YOU ARE NOT A </a:t>
            </a:r>
          </a:p>
          <a:p>
            <a:pPr algn="ctr"/>
            <a:r>
              <a:rPr lang="en-IN" sz="2400" dirty="0" smtClean="0"/>
              <a:t>SUPERMAN</a:t>
            </a:r>
            <a:endParaRPr lang="en-IN" sz="2400" dirty="0"/>
          </a:p>
        </p:txBody>
      </p:sp>
      <p:sp>
        <p:nvSpPr>
          <p:cNvPr id="13" name="TextBox 12"/>
          <p:cNvSpPr txBox="1"/>
          <p:nvPr/>
        </p:nvSpPr>
        <p:spPr>
          <a:xfrm>
            <a:off x="395536" y="1793454"/>
            <a:ext cx="1735988" cy="461665"/>
          </a:xfrm>
          <a:prstGeom prst="rect">
            <a:avLst/>
          </a:prstGeom>
          <a:noFill/>
        </p:spPr>
        <p:txBody>
          <a:bodyPr wrap="none" rtlCol="0">
            <a:spAutoFit/>
          </a:bodyPr>
          <a:lstStyle/>
          <a:p>
            <a:pPr algn="ctr"/>
            <a:r>
              <a:rPr lang="en-IN" sz="2400" dirty="0" smtClean="0"/>
              <a:t>HAVE FUN</a:t>
            </a:r>
            <a:endParaRPr lang="en-IN" sz="2400" dirty="0"/>
          </a:p>
        </p:txBody>
      </p:sp>
      <p:sp>
        <p:nvSpPr>
          <p:cNvPr id="15" name="Rectangle 6"/>
          <p:cNvSpPr>
            <a:spLocks noChangeArrowheads="1"/>
          </p:cNvSpPr>
          <p:nvPr/>
        </p:nvSpPr>
        <p:spPr bwMode="auto">
          <a:xfrm>
            <a:off x="0" y="4914900"/>
            <a:ext cx="9144000" cy="2286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16" name="Text Box 5"/>
          <p:cNvSpPr txBox="1">
            <a:spLocks noChangeArrowheads="1"/>
          </p:cNvSpPr>
          <p:nvPr/>
        </p:nvSpPr>
        <p:spPr bwMode="auto">
          <a:xfrm>
            <a:off x="7183439" y="4930379"/>
            <a:ext cx="1980029" cy="246221"/>
          </a:xfrm>
          <a:prstGeom prst="rect">
            <a:avLst/>
          </a:prstGeom>
          <a:noFill/>
          <a:ln>
            <a:noFill/>
          </a:ln>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defRPr/>
            </a:pPr>
            <a:r>
              <a:rPr lang="en-US" altLang="en-US" sz="1000" b="0" kern="0" dirty="0" err="1" smtClean="0">
                <a:solidFill>
                  <a:schemeClr val="bg1"/>
                </a:solidFill>
                <a:latin typeface="Univers"/>
              </a:rPr>
              <a:t>shiksha</a:t>
            </a:r>
            <a:r>
              <a:rPr lang="en-US" altLang="en-US" sz="1000" b="0" kern="0" dirty="0" smtClean="0">
                <a:solidFill>
                  <a:schemeClr val="bg1"/>
                </a:solidFill>
                <a:latin typeface="Univers"/>
              </a:rPr>
              <a:t> . </a:t>
            </a:r>
            <a:r>
              <a:rPr lang="en-US" altLang="en-US" sz="1000" b="0" kern="0" dirty="0" err="1" smtClean="0">
                <a:solidFill>
                  <a:schemeClr val="bg1"/>
                </a:solidFill>
                <a:latin typeface="Univers"/>
              </a:rPr>
              <a:t>samskara</a:t>
            </a:r>
            <a:r>
              <a:rPr lang="en-US" altLang="en-US" sz="1000" b="0" kern="0" dirty="0" smtClean="0">
                <a:solidFill>
                  <a:schemeClr val="bg1"/>
                </a:solidFill>
                <a:latin typeface="Univers"/>
              </a:rPr>
              <a:t> . </a:t>
            </a:r>
            <a:r>
              <a:rPr lang="en-US" altLang="en-US" sz="1000" b="0" kern="0" dirty="0" err="1" smtClean="0">
                <a:solidFill>
                  <a:schemeClr val="bg1"/>
                </a:solidFill>
                <a:latin typeface="Univers"/>
              </a:rPr>
              <a:t>sansara</a:t>
            </a:r>
            <a:endParaRPr lang="en-US" altLang="en-US" sz="1000" b="0" kern="0" dirty="0" smtClean="0">
              <a:solidFill>
                <a:schemeClr val="bg1"/>
              </a:solidFill>
              <a:latin typeface="Univers"/>
            </a:endParaRPr>
          </a:p>
        </p:txBody>
      </p:sp>
    </p:spTree>
    <p:extLst>
      <p:ext uri="{BB962C8B-B14F-4D97-AF65-F5344CB8AC3E}">
        <p14:creationId xmlns:p14="http://schemas.microsoft.com/office/powerpoint/2010/main" val="64935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Content Placeholder 13"/>
          <p:cNvPicPr>
            <a:picLocks noGrp="1" noChangeAspect="1"/>
          </p:cNvPicPr>
          <p:nvPr>
            <p:ph idx="4294967295"/>
          </p:nvPr>
        </p:nvPicPr>
        <p:blipFill>
          <a:blip r:embed="rId3" cstate="print"/>
          <a:srcRect/>
          <a:stretch>
            <a:fillRect/>
          </a:stretch>
        </p:blipFill>
        <p:spPr>
          <a:xfrm>
            <a:off x="2330450" y="2796109"/>
            <a:ext cx="2173288" cy="1231106"/>
          </a:xfrm>
        </p:spPr>
      </p:pic>
      <p:grpSp>
        <p:nvGrpSpPr>
          <p:cNvPr id="2" name="Group 3"/>
          <p:cNvGrpSpPr>
            <a:grpSpLocks/>
          </p:cNvGrpSpPr>
          <p:nvPr/>
        </p:nvGrpSpPr>
        <p:grpSpPr bwMode="auto">
          <a:xfrm>
            <a:off x="0" y="-3572"/>
            <a:ext cx="9144000" cy="646510"/>
            <a:chOff x="0" y="-4611"/>
            <a:chExt cx="9144000" cy="599134"/>
          </a:xfrm>
        </p:grpSpPr>
        <p:sp>
          <p:nvSpPr>
            <p:cNvPr id="35860" name="Rectangle 5"/>
            <p:cNvSpPr>
              <a:spLocks noChangeArrowheads="1"/>
            </p:cNvSpPr>
            <p:nvPr/>
          </p:nvSpPr>
          <p:spPr bwMode="auto">
            <a:xfrm>
              <a:off x="0" y="-4611"/>
              <a:ext cx="9144000" cy="599134"/>
            </a:xfrm>
            <a:prstGeom prst="rect">
              <a:avLst/>
            </a:prstGeom>
            <a:solidFill>
              <a:srgbClr val="00597E"/>
            </a:solidFill>
            <a:ln w="9525">
              <a:solidFill>
                <a:schemeClr val="tx1"/>
              </a:solidFill>
              <a:miter lim="800000"/>
              <a:headEnd/>
              <a:tailEnd/>
            </a:ln>
          </p:spPr>
          <p:txBody>
            <a:bodyPr wrap="none" anchor="ctr"/>
            <a:lstStyle/>
            <a:p>
              <a:pPr defTabSz="457200"/>
              <a:endParaRPr lang="en-US" altLang="en-US"/>
            </a:p>
          </p:txBody>
        </p:sp>
        <p:sp>
          <p:nvSpPr>
            <p:cNvPr id="7" name="Text Box 6"/>
            <p:cNvSpPr txBox="1">
              <a:spLocks noChangeArrowheads="1"/>
            </p:cNvSpPr>
            <p:nvPr/>
          </p:nvSpPr>
          <p:spPr bwMode="auto">
            <a:xfrm>
              <a:off x="0" y="-2404"/>
              <a:ext cx="8091488" cy="484879"/>
            </a:xfrm>
            <a:prstGeom prst="rect">
              <a:avLst/>
            </a:prstGeom>
            <a:noFill/>
            <a:ln>
              <a:noFill/>
            </a:ln>
            <a:extLst/>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en-US" sz="2800" dirty="0" smtClean="0">
                  <a:solidFill>
                    <a:schemeClr val="bg1">
                      <a:lumMod val="95000"/>
                    </a:schemeClr>
                  </a:solidFill>
                </a:rPr>
                <a:t>THE AGASTYA ADVANTAGE</a:t>
              </a:r>
              <a:endParaRPr lang="en-US" sz="2800" dirty="0">
                <a:solidFill>
                  <a:schemeClr val="bg1">
                    <a:lumMod val="95000"/>
                  </a:schemeClr>
                </a:solidFill>
              </a:endParaRPr>
            </a:p>
          </p:txBody>
        </p:sp>
      </p:grpSp>
      <p:pic>
        <p:nvPicPr>
          <p:cNvPr id="35844" name="Picture 1"/>
          <p:cNvPicPr>
            <a:picLocks noChangeAspect="1"/>
          </p:cNvPicPr>
          <p:nvPr/>
        </p:nvPicPr>
        <p:blipFill>
          <a:blip r:embed="rId4" cstate="print"/>
          <a:srcRect/>
          <a:stretch>
            <a:fillRect/>
          </a:stretch>
        </p:blipFill>
        <p:spPr bwMode="auto">
          <a:xfrm>
            <a:off x="1" y="862012"/>
            <a:ext cx="2163763" cy="1225154"/>
          </a:xfrm>
          <a:prstGeom prst="rect">
            <a:avLst/>
          </a:prstGeom>
          <a:noFill/>
          <a:ln w="9525">
            <a:noFill/>
            <a:miter lim="800000"/>
            <a:headEnd/>
            <a:tailEnd/>
          </a:ln>
        </p:spPr>
      </p:pic>
      <p:sp>
        <p:nvSpPr>
          <p:cNvPr id="35845" name="TextBox 11"/>
          <p:cNvSpPr txBox="1">
            <a:spLocks noChangeArrowheads="1"/>
          </p:cNvSpPr>
          <p:nvPr/>
        </p:nvSpPr>
        <p:spPr bwMode="auto">
          <a:xfrm>
            <a:off x="7938" y="2109788"/>
            <a:ext cx="2170112" cy="584775"/>
          </a:xfrm>
          <a:prstGeom prst="rect">
            <a:avLst/>
          </a:prstGeom>
          <a:noFill/>
          <a:ln w="28575">
            <a:solidFill>
              <a:schemeClr val="tx1"/>
            </a:solidFill>
            <a:miter lim="800000"/>
            <a:headEnd/>
            <a:tailEnd/>
          </a:ln>
        </p:spPr>
        <p:txBody>
          <a:bodyPr>
            <a:spAutoFit/>
          </a:bodyPr>
          <a:lstStyle/>
          <a:p>
            <a:pPr algn="ctr"/>
            <a:r>
              <a:rPr lang="en-US" altLang="en-US"/>
              <a:t>Access</a:t>
            </a:r>
          </a:p>
          <a:p>
            <a:pPr algn="ctr"/>
            <a:r>
              <a:rPr lang="en-US" altLang="en-US"/>
              <a:t> for All</a:t>
            </a:r>
          </a:p>
        </p:txBody>
      </p:sp>
      <p:sp>
        <p:nvSpPr>
          <p:cNvPr id="35846" name="TextBox 14"/>
          <p:cNvSpPr txBox="1">
            <a:spLocks noChangeArrowheads="1"/>
          </p:cNvSpPr>
          <p:nvPr/>
        </p:nvSpPr>
        <p:spPr bwMode="auto">
          <a:xfrm>
            <a:off x="2352676" y="4043884"/>
            <a:ext cx="2136775" cy="830997"/>
          </a:xfrm>
          <a:prstGeom prst="rect">
            <a:avLst/>
          </a:prstGeom>
          <a:noFill/>
          <a:ln w="28575">
            <a:solidFill>
              <a:schemeClr val="tx1"/>
            </a:solidFill>
            <a:miter lim="800000"/>
            <a:headEnd/>
            <a:tailEnd/>
          </a:ln>
        </p:spPr>
        <p:txBody>
          <a:bodyPr>
            <a:spAutoFit/>
          </a:bodyPr>
          <a:lstStyle/>
          <a:p>
            <a:pPr algn="ctr"/>
            <a:r>
              <a:rPr lang="en-US" altLang="en-US"/>
              <a:t>Discovery and Project-based learning</a:t>
            </a:r>
            <a:endParaRPr lang="en-IN" altLang="en-US"/>
          </a:p>
        </p:txBody>
      </p:sp>
      <p:pic>
        <p:nvPicPr>
          <p:cNvPr id="35847" name="Picture 15"/>
          <p:cNvPicPr>
            <a:picLocks noChangeAspect="1"/>
          </p:cNvPicPr>
          <p:nvPr/>
        </p:nvPicPr>
        <p:blipFill>
          <a:blip r:embed="rId5" cstate="print"/>
          <a:srcRect/>
          <a:stretch>
            <a:fillRect/>
          </a:stretch>
        </p:blipFill>
        <p:spPr bwMode="auto">
          <a:xfrm>
            <a:off x="6881813" y="862012"/>
            <a:ext cx="2197100" cy="1244204"/>
          </a:xfrm>
          <a:prstGeom prst="rect">
            <a:avLst/>
          </a:prstGeom>
          <a:noFill/>
          <a:ln w="9525">
            <a:noFill/>
            <a:miter lim="800000"/>
            <a:headEnd/>
            <a:tailEnd/>
          </a:ln>
        </p:spPr>
      </p:pic>
      <p:sp>
        <p:nvSpPr>
          <p:cNvPr id="35848" name="TextBox 16"/>
          <p:cNvSpPr txBox="1">
            <a:spLocks noChangeArrowheads="1"/>
          </p:cNvSpPr>
          <p:nvPr/>
        </p:nvSpPr>
        <p:spPr bwMode="auto">
          <a:xfrm>
            <a:off x="6902450" y="2109788"/>
            <a:ext cx="2197100" cy="584775"/>
          </a:xfrm>
          <a:prstGeom prst="rect">
            <a:avLst/>
          </a:prstGeom>
          <a:noFill/>
          <a:ln w="28575">
            <a:solidFill>
              <a:schemeClr val="tx1"/>
            </a:solidFill>
            <a:miter lim="800000"/>
            <a:headEnd/>
            <a:tailEnd/>
          </a:ln>
        </p:spPr>
        <p:txBody>
          <a:bodyPr>
            <a:spAutoFit/>
          </a:bodyPr>
          <a:lstStyle/>
          <a:p>
            <a:pPr algn="ctr"/>
            <a:r>
              <a:rPr lang="en-US" altLang="en-US"/>
              <a:t>Fun </a:t>
            </a:r>
          </a:p>
          <a:p>
            <a:pPr algn="ctr"/>
            <a:r>
              <a:rPr lang="en-US" altLang="en-US"/>
              <a:t>Learning!</a:t>
            </a:r>
          </a:p>
        </p:txBody>
      </p:sp>
      <p:pic>
        <p:nvPicPr>
          <p:cNvPr id="35849" name="Picture 17"/>
          <p:cNvPicPr>
            <a:picLocks noChangeAspect="1"/>
          </p:cNvPicPr>
          <p:nvPr/>
        </p:nvPicPr>
        <p:blipFill>
          <a:blip r:embed="rId6" cstate="print"/>
          <a:srcRect/>
          <a:stretch>
            <a:fillRect/>
          </a:stretch>
        </p:blipFill>
        <p:spPr bwMode="auto">
          <a:xfrm>
            <a:off x="6854826" y="2787774"/>
            <a:ext cx="2244725" cy="1272779"/>
          </a:xfrm>
          <a:prstGeom prst="rect">
            <a:avLst/>
          </a:prstGeom>
          <a:noFill/>
          <a:ln w="9525">
            <a:noFill/>
            <a:miter lim="800000"/>
            <a:headEnd/>
            <a:tailEnd/>
          </a:ln>
        </p:spPr>
      </p:pic>
      <p:sp>
        <p:nvSpPr>
          <p:cNvPr id="35850" name="TextBox 19"/>
          <p:cNvSpPr txBox="1">
            <a:spLocks noChangeArrowheads="1"/>
          </p:cNvSpPr>
          <p:nvPr/>
        </p:nvSpPr>
        <p:spPr bwMode="auto">
          <a:xfrm>
            <a:off x="6854826" y="4083918"/>
            <a:ext cx="2244725" cy="830997"/>
          </a:xfrm>
          <a:prstGeom prst="rect">
            <a:avLst/>
          </a:prstGeom>
          <a:noFill/>
          <a:ln w="28575">
            <a:solidFill>
              <a:schemeClr val="tx1"/>
            </a:solidFill>
            <a:miter lim="800000"/>
            <a:headEnd/>
            <a:tailEnd/>
          </a:ln>
        </p:spPr>
        <p:txBody>
          <a:bodyPr>
            <a:spAutoFit/>
          </a:bodyPr>
          <a:lstStyle/>
          <a:p>
            <a:pPr algn="ctr"/>
            <a:r>
              <a:rPr lang="en-US" altLang="en-US"/>
              <a:t>Hands-on,Interactive  &amp; Investigative Approach</a:t>
            </a:r>
          </a:p>
        </p:txBody>
      </p:sp>
      <p:pic>
        <p:nvPicPr>
          <p:cNvPr id="35851" name="Picture 20"/>
          <p:cNvPicPr>
            <a:picLocks noChangeAspect="1"/>
          </p:cNvPicPr>
          <p:nvPr/>
        </p:nvPicPr>
        <p:blipFill>
          <a:blip r:embed="rId7" cstate="print"/>
          <a:srcRect/>
          <a:stretch>
            <a:fillRect/>
          </a:stretch>
        </p:blipFill>
        <p:spPr bwMode="auto">
          <a:xfrm>
            <a:off x="4579938" y="856060"/>
            <a:ext cx="2184400" cy="1237059"/>
          </a:xfrm>
          <a:prstGeom prst="rect">
            <a:avLst/>
          </a:prstGeom>
          <a:noFill/>
          <a:ln w="9525">
            <a:noFill/>
            <a:miter lim="800000"/>
            <a:headEnd/>
            <a:tailEnd/>
          </a:ln>
        </p:spPr>
      </p:pic>
      <p:sp>
        <p:nvSpPr>
          <p:cNvPr id="35852" name="TextBox 21"/>
          <p:cNvSpPr txBox="1">
            <a:spLocks noChangeArrowheads="1"/>
          </p:cNvSpPr>
          <p:nvPr/>
        </p:nvSpPr>
        <p:spPr bwMode="auto">
          <a:xfrm>
            <a:off x="4598988" y="2106216"/>
            <a:ext cx="2165350" cy="584775"/>
          </a:xfrm>
          <a:prstGeom prst="rect">
            <a:avLst/>
          </a:prstGeom>
          <a:noFill/>
          <a:ln w="28575">
            <a:solidFill>
              <a:schemeClr val="tx1"/>
            </a:solidFill>
            <a:miter lim="800000"/>
            <a:headEnd/>
            <a:tailEnd/>
          </a:ln>
        </p:spPr>
        <p:txBody>
          <a:bodyPr>
            <a:spAutoFit/>
          </a:bodyPr>
          <a:lstStyle/>
          <a:p>
            <a:pPr algn="ctr"/>
            <a:r>
              <a:rPr lang="en-IN" altLang="en-US"/>
              <a:t>Holistic Development</a:t>
            </a:r>
          </a:p>
        </p:txBody>
      </p:sp>
      <p:pic>
        <p:nvPicPr>
          <p:cNvPr id="35853" name="Picture 22"/>
          <p:cNvPicPr>
            <a:picLocks noChangeAspect="1"/>
          </p:cNvPicPr>
          <p:nvPr/>
        </p:nvPicPr>
        <p:blipFill>
          <a:blip r:embed="rId8" cstate="print"/>
          <a:srcRect/>
          <a:stretch>
            <a:fillRect/>
          </a:stretch>
        </p:blipFill>
        <p:spPr bwMode="auto">
          <a:xfrm>
            <a:off x="7938" y="2787774"/>
            <a:ext cx="2184400" cy="1238250"/>
          </a:xfrm>
          <a:prstGeom prst="rect">
            <a:avLst/>
          </a:prstGeom>
          <a:noFill/>
          <a:ln w="9525">
            <a:noFill/>
            <a:miter lim="800000"/>
            <a:headEnd/>
            <a:tailEnd/>
          </a:ln>
        </p:spPr>
      </p:pic>
      <p:sp>
        <p:nvSpPr>
          <p:cNvPr id="35854" name="TextBox 23"/>
          <p:cNvSpPr txBox="1">
            <a:spLocks noChangeArrowheads="1"/>
          </p:cNvSpPr>
          <p:nvPr/>
        </p:nvSpPr>
        <p:spPr bwMode="auto">
          <a:xfrm>
            <a:off x="7939" y="4011910"/>
            <a:ext cx="2211387" cy="830997"/>
          </a:xfrm>
          <a:prstGeom prst="rect">
            <a:avLst/>
          </a:prstGeom>
          <a:noFill/>
          <a:ln w="28575">
            <a:solidFill>
              <a:schemeClr val="tx1"/>
            </a:solidFill>
            <a:miter lim="800000"/>
            <a:headEnd/>
            <a:tailEnd/>
          </a:ln>
        </p:spPr>
        <p:txBody>
          <a:bodyPr>
            <a:spAutoFit/>
          </a:bodyPr>
          <a:lstStyle/>
          <a:p>
            <a:pPr algn="ctr"/>
            <a:r>
              <a:rPr lang="en-US" altLang="en-US"/>
              <a:t>Promotes     </a:t>
            </a:r>
            <a:r>
              <a:rPr lang="en-IN" altLang="en-US"/>
              <a:t>‘</a:t>
            </a:r>
            <a:r>
              <a:rPr lang="en-US" altLang="en-US"/>
              <a:t>can-do’ </a:t>
            </a:r>
          </a:p>
          <a:p>
            <a:pPr algn="ctr"/>
            <a:r>
              <a:rPr lang="en-US" altLang="en-US"/>
              <a:t>attitude &amp; </a:t>
            </a:r>
          </a:p>
          <a:p>
            <a:pPr algn="ctr"/>
            <a:r>
              <a:rPr lang="en-US" altLang="en-US"/>
              <a:t>innovation </a:t>
            </a:r>
          </a:p>
        </p:txBody>
      </p:sp>
      <p:pic>
        <p:nvPicPr>
          <p:cNvPr id="35855" name="Picture 24"/>
          <p:cNvPicPr>
            <a:picLocks noChangeAspect="1"/>
          </p:cNvPicPr>
          <p:nvPr/>
        </p:nvPicPr>
        <p:blipFill>
          <a:blip r:embed="rId9" cstate="print"/>
          <a:srcRect/>
          <a:stretch>
            <a:fillRect/>
          </a:stretch>
        </p:blipFill>
        <p:spPr bwMode="auto">
          <a:xfrm>
            <a:off x="4572001" y="2805634"/>
            <a:ext cx="2170113" cy="1229915"/>
          </a:xfrm>
          <a:prstGeom prst="rect">
            <a:avLst/>
          </a:prstGeom>
          <a:noFill/>
          <a:ln w="9525">
            <a:noFill/>
            <a:miter lim="800000"/>
            <a:headEnd/>
            <a:tailEnd/>
          </a:ln>
        </p:spPr>
      </p:pic>
      <p:sp>
        <p:nvSpPr>
          <p:cNvPr id="35856" name="TextBox 25"/>
          <p:cNvSpPr txBox="1">
            <a:spLocks noChangeArrowheads="1"/>
          </p:cNvSpPr>
          <p:nvPr/>
        </p:nvSpPr>
        <p:spPr bwMode="auto">
          <a:xfrm>
            <a:off x="4579939" y="4035549"/>
            <a:ext cx="2162175" cy="830997"/>
          </a:xfrm>
          <a:prstGeom prst="rect">
            <a:avLst/>
          </a:prstGeom>
          <a:noFill/>
          <a:ln w="28575">
            <a:solidFill>
              <a:schemeClr val="tx1"/>
            </a:solidFill>
            <a:miter lim="800000"/>
            <a:headEnd/>
            <a:tailEnd/>
          </a:ln>
        </p:spPr>
        <p:txBody>
          <a:bodyPr>
            <a:spAutoFit/>
          </a:bodyPr>
          <a:lstStyle/>
          <a:p>
            <a:pPr algn="ctr"/>
            <a:r>
              <a:rPr lang="en-US" altLang="en-US"/>
              <a:t>Scalable and replicable</a:t>
            </a:r>
          </a:p>
          <a:p>
            <a:pPr algn="ctr"/>
            <a:r>
              <a:rPr lang="en-US" altLang="en-US"/>
              <a:t> programs</a:t>
            </a:r>
          </a:p>
        </p:txBody>
      </p:sp>
      <p:sp>
        <p:nvSpPr>
          <p:cNvPr id="35857" name="TextBox 27"/>
          <p:cNvSpPr txBox="1">
            <a:spLocks noChangeArrowheads="1"/>
          </p:cNvSpPr>
          <p:nvPr/>
        </p:nvSpPr>
        <p:spPr bwMode="auto">
          <a:xfrm>
            <a:off x="2308226" y="2109788"/>
            <a:ext cx="2117725" cy="584775"/>
          </a:xfrm>
          <a:prstGeom prst="rect">
            <a:avLst/>
          </a:prstGeom>
          <a:noFill/>
          <a:ln w="28575">
            <a:solidFill>
              <a:schemeClr val="tx1"/>
            </a:solidFill>
            <a:miter lim="800000"/>
            <a:headEnd/>
            <a:tailEnd/>
          </a:ln>
        </p:spPr>
        <p:txBody>
          <a:bodyPr>
            <a:spAutoFit/>
          </a:bodyPr>
          <a:lstStyle/>
          <a:p>
            <a:pPr algn="ctr"/>
            <a:r>
              <a:rPr lang="en-US" altLang="en-US"/>
              <a:t>Integrated learning experience</a:t>
            </a:r>
          </a:p>
        </p:txBody>
      </p:sp>
      <p:pic>
        <p:nvPicPr>
          <p:cNvPr id="35858" name="Picture 28"/>
          <p:cNvPicPr>
            <a:picLocks noChangeAspect="1"/>
          </p:cNvPicPr>
          <p:nvPr/>
        </p:nvPicPr>
        <p:blipFill>
          <a:blip r:embed="rId10" cstate="print"/>
          <a:srcRect/>
          <a:stretch>
            <a:fillRect/>
          </a:stretch>
        </p:blipFill>
        <p:spPr bwMode="auto">
          <a:xfrm>
            <a:off x="2312989" y="867966"/>
            <a:ext cx="2117725" cy="1206103"/>
          </a:xfrm>
          <a:prstGeom prst="rect">
            <a:avLst/>
          </a:prstGeom>
          <a:noFill/>
          <a:ln w="9525">
            <a:noFill/>
            <a:miter lim="800000"/>
            <a:headEnd/>
            <a:tailEnd/>
          </a:ln>
        </p:spPr>
      </p:pic>
      <p:sp>
        <p:nvSpPr>
          <p:cNvPr id="5" name="TextBox 4"/>
          <p:cNvSpPr txBox="1"/>
          <p:nvPr/>
        </p:nvSpPr>
        <p:spPr>
          <a:xfrm>
            <a:off x="2071688" y="321469"/>
            <a:ext cx="4064000" cy="461665"/>
          </a:xfrm>
          <a:prstGeom prst="rect">
            <a:avLst/>
          </a:prstGeom>
          <a:noFill/>
        </p:spPr>
        <p:txBody>
          <a:bodyPr>
            <a:spAutoFit/>
          </a:bodyPr>
          <a:lstStyle/>
          <a:p>
            <a:pPr algn="ctr">
              <a:defRPr/>
            </a:pPr>
            <a:r>
              <a:rPr lang="en-US" sz="2400" dirty="0" smtClean="0">
                <a:solidFill>
                  <a:schemeClr val="bg1">
                    <a:lumMod val="95000"/>
                  </a:schemeClr>
                </a:solidFill>
              </a:rPr>
              <a:t>AH</a:t>
            </a:r>
            <a:r>
              <a:rPr lang="en-US" sz="2400" dirty="0">
                <a:solidFill>
                  <a:schemeClr val="bg1">
                    <a:lumMod val="95000"/>
                  </a:schemeClr>
                </a:solidFill>
              </a:rPr>
              <a:t>!   AHA!   HA-HA!</a:t>
            </a:r>
          </a:p>
        </p:txBody>
      </p:sp>
      <p:sp>
        <p:nvSpPr>
          <p:cNvPr id="22" name="Rectangle 6"/>
          <p:cNvSpPr>
            <a:spLocks noChangeArrowheads="1"/>
          </p:cNvSpPr>
          <p:nvPr/>
        </p:nvSpPr>
        <p:spPr bwMode="auto">
          <a:xfrm>
            <a:off x="0" y="4914900"/>
            <a:ext cx="9144000" cy="2286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23" name="Text Box 5"/>
          <p:cNvSpPr txBox="1">
            <a:spLocks noChangeArrowheads="1"/>
          </p:cNvSpPr>
          <p:nvPr/>
        </p:nvSpPr>
        <p:spPr bwMode="auto">
          <a:xfrm>
            <a:off x="7183439" y="4876006"/>
            <a:ext cx="1980029" cy="246221"/>
          </a:xfrm>
          <a:prstGeom prst="rect">
            <a:avLst/>
          </a:prstGeom>
          <a:noFill/>
          <a:ln>
            <a:noFill/>
          </a:ln>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defRPr/>
            </a:pPr>
            <a:r>
              <a:rPr lang="en-US" altLang="en-US" sz="1000" b="0" kern="0" dirty="0" err="1" smtClean="0">
                <a:solidFill>
                  <a:schemeClr val="bg1"/>
                </a:solidFill>
                <a:latin typeface="Univers"/>
              </a:rPr>
              <a:t>shiksha</a:t>
            </a:r>
            <a:r>
              <a:rPr lang="en-US" altLang="en-US" sz="1000" b="0" kern="0" dirty="0" smtClean="0">
                <a:solidFill>
                  <a:schemeClr val="bg1"/>
                </a:solidFill>
                <a:latin typeface="Univers"/>
              </a:rPr>
              <a:t> . </a:t>
            </a:r>
            <a:r>
              <a:rPr lang="en-US" altLang="en-US" sz="1000" b="0" kern="0" dirty="0" err="1" smtClean="0">
                <a:solidFill>
                  <a:schemeClr val="bg1"/>
                </a:solidFill>
                <a:latin typeface="Univers"/>
              </a:rPr>
              <a:t>samskara</a:t>
            </a:r>
            <a:r>
              <a:rPr lang="en-US" altLang="en-US" sz="1000" b="0" kern="0" dirty="0" smtClean="0">
                <a:solidFill>
                  <a:schemeClr val="bg1"/>
                </a:solidFill>
                <a:latin typeface="Univers"/>
              </a:rPr>
              <a:t> . </a:t>
            </a:r>
            <a:r>
              <a:rPr lang="en-US" altLang="en-US" sz="1000" b="0" kern="0" dirty="0" err="1" smtClean="0">
                <a:solidFill>
                  <a:schemeClr val="bg1"/>
                </a:solidFill>
                <a:latin typeface="Univers"/>
              </a:rPr>
              <a:t>sansara</a:t>
            </a:r>
            <a:endParaRPr lang="en-US" altLang="en-US" sz="1000" b="0" kern="0" dirty="0" smtClean="0">
              <a:solidFill>
                <a:schemeClr val="bg1"/>
              </a:solidFill>
              <a:latin typeface="Univers"/>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6" descr="C:\Documents and Settings\Administrator\My Documents\My Pictures\KPM - July2010\RAMJI_080710 (80).JPG"/>
          <p:cNvPicPr>
            <a:picLocks noChangeAspect="1" noChangeArrowheads="1"/>
          </p:cNvPicPr>
          <p:nvPr/>
        </p:nvPicPr>
        <p:blipFill>
          <a:blip r:embed="rId3" cstate="print"/>
          <a:srcRect/>
          <a:stretch>
            <a:fillRect/>
          </a:stretch>
        </p:blipFill>
        <p:spPr bwMode="auto">
          <a:xfrm>
            <a:off x="827373" y="627534"/>
            <a:ext cx="7585065" cy="4266202"/>
          </a:xfrm>
          <a:prstGeom prst="rect">
            <a:avLst/>
          </a:prstGeom>
          <a:noFill/>
          <a:ln w="9525">
            <a:noFill/>
            <a:miter lim="800000"/>
            <a:headEnd/>
            <a:tailEnd/>
          </a:ln>
        </p:spPr>
      </p:pic>
      <p:sp>
        <p:nvSpPr>
          <p:cNvPr id="31747" name="Rectangle 2"/>
          <p:cNvSpPr>
            <a:spLocks noChangeArrowheads="1"/>
          </p:cNvSpPr>
          <p:nvPr/>
        </p:nvSpPr>
        <p:spPr bwMode="auto">
          <a:xfrm>
            <a:off x="0" y="0"/>
            <a:ext cx="9144000" cy="628650"/>
          </a:xfrm>
          <a:prstGeom prst="rect">
            <a:avLst/>
          </a:prstGeom>
          <a:solidFill>
            <a:srgbClr val="00597E"/>
          </a:solidFill>
          <a:ln w="9525">
            <a:solidFill>
              <a:schemeClr val="tx1"/>
            </a:solidFill>
            <a:miter lim="800000"/>
            <a:headEnd/>
            <a:tailEnd/>
          </a:ln>
        </p:spPr>
        <p:txBody>
          <a:bodyPr wrap="none" anchor="ctr"/>
          <a:lstStyle/>
          <a:p>
            <a:endParaRPr lang="en-US" altLang="en-US"/>
          </a:p>
        </p:txBody>
      </p:sp>
      <p:sp>
        <p:nvSpPr>
          <p:cNvPr id="19460" name="Rectangle 9"/>
          <p:cNvSpPr>
            <a:spLocks noChangeArrowheads="1"/>
          </p:cNvSpPr>
          <p:nvPr/>
        </p:nvSpPr>
        <p:spPr bwMode="auto">
          <a:xfrm>
            <a:off x="1331914" y="39667"/>
            <a:ext cx="7127875" cy="610040"/>
          </a:xfrm>
          <a:prstGeom prst="rect">
            <a:avLst/>
          </a:prstGeom>
          <a:noFill/>
          <a:ln>
            <a:noFill/>
          </a:ln>
          <a:extLst/>
        </p:spPr>
        <p:txBody>
          <a:bodyPr lIns="100012" tIns="46038" rIns="100012" bIns="46038" anchor="ct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lnSpc>
                <a:spcPct val="120000"/>
              </a:lnSpc>
              <a:spcBef>
                <a:spcPct val="0"/>
              </a:spcBef>
              <a:buFontTx/>
              <a:buNone/>
              <a:defRPr/>
            </a:pPr>
            <a:r>
              <a:rPr lang="en-US" altLang="en-US" sz="2800" dirty="0" smtClean="0">
                <a:solidFill>
                  <a:schemeClr val="bg1"/>
                </a:solidFill>
                <a:latin typeface="Arial" panose="020B0604020202020204" pitchFamily="34" charset="0"/>
                <a:ea typeface="+mj-ea"/>
                <a:cs typeface="Arial" panose="020B0604020202020204" pitchFamily="34" charset="0"/>
              </a:rPr>
              <a:t>WARM WELCOME TO KUPPAM CAMPUS</a:t>
            </a:r>
            <a:endParaRPr lang="en-GB" altLang="en-US" sz="2800" dirty="0" smtClean="0">
              <a:solidFill>
                <a:schemeClr val="bg1"/>
              </a:solidFill>
              <a:latin typeface="Arial" pitchFamily="34" charset="0"/>
              <a:cs typeface="Arial" panose="020B0604020202020204" pitchFamily="34" charset="0"/>
            </a:endParaRPr>
          </a:p>
        </p:txBody>
      </p:sp>
      <p:grpSp>
        <p:nvGrpSpPr>
          <p:cNvPr id="2" name="Group 10"/>
          <p:cNvGrpSpPr>
            <a:grpSpLocks/>
          </p:cNvGrpSpPr>
          <p:nvPr/>
        </p:nvGrpSpPr>
        <p:grpSpPr bwMode="auto">
          <a:xfrm>
            <a:off x="0" y="4914900"/>
            <a:ext cx="9163467" cy="283131"/>
            <a:chOff x="0" y="6553200"/>
            <a:chExt cx="9163467" cy="377508"/>
          </a:xfrm>
        </p:grpSpPr>
        <p:sp>
          <p:nvSpPr>
            <p:cNvPr id="12" name="Rectangle 4"/>
            <p:cNvSpPr>
              <a:spLocks noChangeArrowheads="1"/>
            </p:cNvSpPr>
            <p:nvPr/>
          </p:nvSpPr>
          <p:spPr bwMode="auto">
            <a:xfrm>
              <a:off x="0" y="6553200"/>
              <a:ext cx="9144000" cy="304800"/>
            </a:xfrm>
            <a:prstGeom prst="rect">
              <a:avLst/>
            </a:prstGeom>
            <a:solidFill>
              <a:srgbClr val="80808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defRPr/>
              </a:pPr>
              <a:endParaRPr lang="en-US" altLang="en-US" sz="1600" b="0" kern="0" smtClean="0">
                <a:solidFill>
                  <a:srgbClr val="000000"/>
                </a:solidFill>
              </a:endParaRPr>
            </a:p>
          </p:txBody>
        </p:sp>
        <p:sp>
          <p:nvSpPr>
            <p:cNvPr id="13" name="Text Box 5"/>
            <p:cNvSpPr txBox="1">
              <a:spLocks noChangeArrowheads="1"/>
            </p:cNvSpPr>
            <p:nvPr/>
          </p:nvSpPr>
          <p:spPr bwMode="auto">
            <a:xfrm>
              <a:off x="7183438" y="6602413"/>
              <a:ext cx="1980029" cy="328295"/>
            </a:xfrm>
            <a:prstGeom prst="rect">
              <a:avLst/>
            </a:prstGeom>
            <a:noFill/>
            <a:ln>
              <a:noFill/>
            </a:ln>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defRPr/>
              </a:pPr>
              <a:r>
                <a:rPr lang="en-US" altLang="en-US" sz="1000" b="0" kern="0" dirty="0" err="1" smtClean="0">
                  <a:solidFill>
                    <a:srgbClr val="D8D8D8"/>
                  </a:solidFill>
                  <a:latin typeface="Univers"/>
                </a:rPr>
                <a:t>shiksha</a:t>
              </a:r>
              <a:r>
                <a:rPr lang="en-US" altLang="en-US" sz="1000" b="0" kern="0" dirty="0" smtClean="0">
                  <a:solidFill>
                    <a:srgbClr val="D8D8D8"/>
                  </a:solidFill>
                  <a:latin typeface="Univers"/>
                </a:rPr>
                <a:t> . </a:t>
              </a:r>
              <a:r>
                <a:rPr lang="en-US" altLang="en-US" sz="1000" b="0" kern="0" dirty="0" err="1" smtClean="0">
                  <a:solidFill>
                    <a:srgbClr val="D8D8D8"/>
                  </a:solidFill>
                  <a:latin typeface="Univers"/>
                </a:rPr>
                <a:t>samskara</a:t>
              </a:r>
              <a:r>
                <a:rPr lang="en-US" altLang="en-US" sz="1000" b="0" kern="0" dirty="0" smtClean="0">
                  <a:solidFill>
                    <a:srgbClr val="D8D8D8"/>
                  </a:solidFill>
                  <a:latin typeface="Univers"/>
                </a:rPr>
                <a:t> . </a:t>
              </a:r>
              <a:r>
                <a:rPr lang="en-US" altLang="en-US" sz="1000" b="0" kern="0" dirty="0" err="1" smtClean="0">
                  <a:solidFill>
                    <a:srgbClr val="D8D8D8"/>
                  </a:solidFill>
                  <a:latin typeface="Univers"/>
                </a:rPr>
                <a:t>sansara</a:t>
              </a:r>
              <a:endParaRPr lang="en-US" altLang="en-US" sz="1000" b="0" kern="0" dirty="0" smtClean="0">
                <a:solidFill>
                  <a:srgbClr val="D8D8D8"/>
                </a:solidFill>
                <a:latin typeface="Univers"/>
              </a:endParaRPr>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piz18.com/wp-content/uploads/2011/10/Happy-Children%E2%80%99s-Day0001.jpg"/>
          <p:cNvPicPr>
            <a:picLocks noChangeAspect="1" noChangeArrowheads="1"/>
          </p:cNvPicPr>
          <p:nvPr/>
        </p:nvPicPr>
        <p:blipFill>
          <a:blip r:embed="rId2" cstate="print"/>
          <a:srcRect/>
          <a:stretch>
            <a:fillRect/>
          </a:stretch>
        </p:blipFill>
        <p:spPr bwMode="auto">
          <a:xfrm>
            <a:off x="0" y="0"/>
            <a:ext cx="9144000" cy="5420846"/>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4" name="Rectangle 2"/>
          <p:cNvSpPr>
            <a:spLocks noChangeArrowheads="1"/>
          </p:cNvSpPr>
          <p:nvPr/>
        </p:nvSpPr>
        <p:spPr bwMode="auto">
          <a:xfrm>
            <a:off x="-36513" y="0"/>
            <a:ext cx="9180513" cy="628650"/>
          </a:xfrm>
          <a:prstGeom prst="rect">
            <a:avLst/>
          </a:prstGeom>
          <a:solidFill>
            <a:srgbClr val="00597E"/>
          </a:solidFill>
          <a:ln w="9525">
            <a:solidFill>
              <a:schemeClr val="tx1"/>
            </a:solidFill>
            <a:miter lim="800000"/>
            <a:headEnd/>
            <a:tailEnd/>
          </a:ln>
        </p:spPr>
        <p:txBody>
          <a:bodyPr wrap="none" anchor="ctr"/>
          <a:lstStyle/>
          <a:p>
            <a:pPr algn="ctr"/>
            <a:endParaRPr lang="en-US" sz="2400">
              <a:solidFill>
                <a:schemeClr val="bg1"/>
              </a:solidFill>
            </a:endParaRPr>
          </a:p>
        </p:txBody>
      </p:sp>
      <p:sp>
        <p:nvSpPr>
          <p:cNvPr id="21515" name="TextBox 11"/>
          <p:cNvSpPr txBox="1">
            <a:spLocks noChangeArrowheads="1"/>
          </p:cNvSpPr>
          <p:nvPr/>
        </p:nvSpPr>
        <p:spPr bwMode="auto">
          <a:xfrm>
            <a:off x="1736656" y="141685"/>
            <a:ext cx="5610382" cy="584775"/>
          </a:xfrm>
          <a:prstGeom prst="rect">
            <a:avLst/>
          </a:prstGeom>
          <a:noFill/>
          <a:ln w="9525">
            <a:noFill/>
            <a:miter lim="800000"/>
            <a:headEnd/>
            <a:tailEnd/>
          </a:ln>
        </p:spPr>
        <p:txBody>
          <a:bodyPr wrap="none">
            <a:spAutoFit/>
          </a:bodyPr>
          <a:lstStyle/>
          <a:p>
            <a:pPr algn="ctr"/>
            <a:r>
              <a:rPr lang="en-US" sz="3200" dirty="0" smtClean="0">
                <a:solidFill>
                  <a:schemeClr val="bg1"/>
                </a:solidFill>
              </a:rPr>
              <a:t>CURIOSITY TO CREATIVITY</a:t>
            </a:r>
            <a:endParaRPr lang="en-US" sz="3200" dirty="0"/>
          </a:p>
        </p:txBody>
      </p:sp>
      <p:pic>
        <p:nvPicPr>
          <p:cNvPr id="12" name="Picture 1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12" y="627535"/>
            <a:ext cx="9180512" cy="4515965"/>
          </a:xfrm>
          <a:prstGeom prst="rect">
            <a:avLst/>
          </a:prstGeom>
          <a:noFill/>
          <a:ln>
            <a:noFill/>
          </a:ln>
          <a:extLst/>
        </p:spPr>
      </p:pic>
      <p:sp>
        <p:nvSpPr>
          <p:cNvPr id="13" name="TextBox 12"/>
          <p:cNvSpPr txBox="1"/>
          <p:nvPr/>
        </p:nvSpPr>
        <p:spPr>
          <a:xfrm>
            <a:off x="35496" y="1028700"/>
            <a:ext cx="4136390" cy="2031325"/>
          </a:xfrm>
          <a:prstGeom prst="rect">
            <a:avLst/>
          </a:prstGeom>
          <a:noFill/>
        </p:spPr>
        <p:txBody>
          <a:bodyPr wrap="square" rtlCol="0">
            <a:spAutoFit/>
          </a:bodyPr>
          <a:lstStyle/>
          <a:p>
            <a:pPr algn="ctr"/>
            <a:r>
              <a:rPr lang="en-US" sz="1800" b="1" dirty="0" smtClean="0">
                <a:solidFill>
                  <a:schemeClr val="bg1"/>
                </a:solidFill>
              </a:rPr>
              <a:t>Transforming Attitudes to Learning</a:t>
            </a:r>
          </a:p>
          <a:p>
            <a:pPr algn="ctr"/>
            <a:r>
              <a:rPr lang="en-US" sz="1800" dirty="0" smtClean="0">
                <a:solidFill>
                  <a:schemeClr val="bg1"/>
                </a:solidFill>
              </a:rPr>
              <a:t>		</a:t>
            </a:r>
          </a:p>
          <a:p>
            <a:pPr algn="ctr"/>
            <a:r>
              <a:rPr lang="en-US" sz="1800" dirty="0" smtClean="0">
                <a:solidFill>
                  <a:schemeClr val="bg1"/>
                </a:solidFill>
              </a:rPr>
              <a:t>   ‘Yes’ to ‘Why’</a:t>
            </a:r>
          </a:p>
          <a:p>
            <a:pPr algn="ctr"/>
            <a:r>
              <a:rPr lang="en-US" sz="1800" dirty="0">
                <a:solidFill>
                  <a:schemeClr val="bg1"/>
                </a:solidFill>
              </a:rPr>
              <a:t> </a:t>
            </a:r>
            <a:r>
              <a:rPr lang="en-US" sz="1800" dirty="0" smtClean="0">
                <a:solidFill>
                  <a:schemeClr val="bg1"/>
                </a:solidFill>
              </a:rPr>
              <a:t>    ‘Looking’ to ‘Observing’</a:t>
            </a:r>
          </a:p>
          <a:p>
            <a:pPr algn="ctr"/>
            <a:r>
              <a:rPr lang="en-US" sz="1800" dirty="0" smtClean="0">
                <a:solidFill>
                  <a:schemeClr val="bg1"/>
                </a:solidFill>
              </a:rPr>
              <a:t>        ‘Passiveness’ to ‘Exploring’     </a:t>
            </a:r>
            <a:r>
              <a:rPr lang="en-US" sz="1800" dirty="0">
                <a:solidFill>
                  <a:schemeClr val="bg1"/>
                </a:solidFill>
              </a:rPr>
              <a:t> </a:t>
            </a:r>
            <a:r>
              <a:rPr lang="en-US" sz="1800" dirty="0" smtClean="0">
                <a:solidFill>
                  <a:schemeClr val="bg1"/>
                </a:solidFill>
              </a:rPr>
              <a:t>                        ‘Textbook-bound’  to ‘Hands-On’</a:t>
            </a:r>
          </a:p>
          <a:p>
            <a:pPr algn="ctr"/>
            <a:r>
              <a:rPr lang="en-US" sz="1800" dirty="0" smtClean="0">
                <a:solidFill>
                  <a:schemeClr val="bg1"/>
                </a:solidFill>
              </a:rPr>
              <a:t>     ‘Fear’ to ‘Confidence’  </a:t>
            </a:r>
            <a:endParaRPr lang="en-US" sz="1800" dirty="0">
              <a:solidFill>
                <a:schemeClr val="bg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1" y="4876011"/>
            <a:ext cx="9163467" cy="288027"/>
            <a:chOff x="0" y="6473964"/>
            <a:chExt cx="9163467" cy="384036"/>
          </a:xfrm>
        </p:grpSpPr>
        <p:sp>
          <p:nvSpPr>
            <p:cNvPr id="12" name="Rectangle 4"/>
            <p:cNvSpPr>
              <a:spLocks noChangeArrowheads="1"/>
            </p:cNvSpPr>
            <p:nvPr/>
          </p:nvSpPr>
          <p:spPr bwMode="auto">
            <a:xfrm>
              <a:off x="0" y="6553200"/>
              <a:ext cx="9144000" cy="304800"/>
            </a:xfrm>
            <a:prstGeom prst="rect">
              <a:avLst/>
            </a:prstGeom>
            <a:solidFill>
              <a:srgbClr val="80808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defRPr/>
              </a:pPr>
              <a:endParaRPr lang="en-US" altLang="en-US" sz="1600" b="0" kern="0" smtClean="0">
                <a:solidFill>
                  <a:srgbClr val="000000"/>
                </a:solidFill>
              </a:endParaRPr>
            </a:p>
          </p:txBody>
        </p:sp>
        <p:sp>
          <p:nvSpPr>
            <p:cNvPr id="13" name="Text Box 5"/>
            <p:cNvSpPr txBox="1">
              <a:spLocks noChangeArrowheads="1"/>
            </p:cNvSpPr>
            <p:nvPr/>
          </p:nvSpPr>
          <p:spPr bwMode="auto">
            <a:xfrm>
              <a:off x="7183438" y="6473964"/>
              <a:ext cx="1980029" cy="328295"/>
            </a:xfrm>
            <a:prstGeom prst="rect">
              <a:avLst/>
            </a:prstGeom>
            <a:noFill/>
            <a:ln>
              <a:noFill/>
            </a:ln>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defRPr/>
              </a:pPr>
              <a:r>
                <a:rPr lang="en-US" altLang="en-US" sz="1000" b="0" kern="0" dirty="0" err="1" smtClean="0">
                  <a:solidFill>
                    <a:schemeClr val="bg1"/>
                  </a:solidFill>
                  <a:latin typeface="Univers"/>
                </a:rPr>
                <a:t>shiksha</a:t>
              </a:r>
              <a:r>
                <a:rPr lang="en-US" altLang="en-US" sz="1000" b="0" kern="0" dirty="0" smtClean="0">
                  <a:solidFill>
                    <a:schemeClr val="bg1"/>
                  </a:solidFill>
                  <a:latin typeface="Univers"/>
                </a:rPr>
                <a:t> . </a:t>
              </a:r>
              <a:r>
                <a:rPr lang="en-US" altLang="en-US" sz="1000" b="0" kern="0" dirty="0" err="1" smtClean="0">
                  <a:solidFill>
                    <a:schemeClr val="bg1"/>
                  </a:solidFill>
                  <a:latin typeface="Univers"/>
                </a:rPr>
                <a:t>samskara</a:t>
              </a:r>
              <a:r>
                <a:rPr lang="en-US" altLang="en-US" sz="1000" b="0" kern="0" dirty="0" smtClean="0">
                  <a:solidFill>
                    <a:schemeClr val="bg1"/>
                  </a:solidFill>
                  <a:latin typeface="Univers"/>
                </a:rPr>
                <a:t> . </a:t>
              </a:r>
              <a:r>
                <a:rPr lang="en-US" altLang="en-US" sz="1000" b="0" kern="0" dirty="0" err="1" smtClean="0">
                  <a:solidFill>
                    <a:schemeClr val="bg1"/>
                  </a:solidFill>
                  <a:latin typeface="Univers"/>
                </a:rPr>
                <a:t>sansara</a:t>
              </a:r>
              <a:endParaRPr lang="en-US" altLang="en-US" sz="1000" b="0" kern="0" dirty="0" smtClean="0">
                <a:solidFill>
                  <a:schemeClr val="bg1"/>
                </a:solidFill>
                <a:latin typeface="Univers"/>
              </a:endParaRPr>
            </a:p>
          </p:txBody>
        </p:sp>
      </p:grpSp>
      <p:sp>
        <p:nvSpPr>
          <p:cNvPr id="55298" name="Rectangle 2"/>
          <p:cNvSpPr>
            <a:spLocks noChangeArrowheads="1"/>
          </p:cNvSpPr>
          <p:nvPr/>
        </p:nvSpPr>
        <p:spPr bwMode="auto">
          <a:xfrm>
            <a:off x="0" y="0"/>
            <a:ext cx="9144000" cy="628650"/>
          </a:xfrm>
          <a:prstGeom prst="rect">
            <a:avLst/>
          </a:prstGeom>
          <a:solidFill>
            <a:srgbClr val="00597E"/>
          </a:solidFill>
          <a:ln w="9525">
            <a:solidFill>
              <a:schemeClr val="tx1"/>
            </a:solidFill>
            <a:miter lim="800000"/>
            <a:headEnd/>
            <a:tailEnd/>
          </a:ln>
        </p:spPr>
        <p:txBody>
          <a:bodyPr wrap="none" anchor="ctr"/>
          <a:lstStyle/>
          <a:p>
            <a:endParaRPr lang="en-US" altLang="en-US">
              <a:latin typeface="Calibri" pitchFamily="34" charset="0"/>
            </a:endParaRPr>
          </a:p>
        </p:txBody>
      </p:sp>
      <p:sp>
        <p:nvSpPr>
          <p:cNvPr id="55299" name="Rectangle 9"/>
          <p:cNvSpPr>
            <a:spLocks noChangeArrowheads="1"/>
          </p:cNvSpPr>
          <p:nvPr/>
        </p:nvSpPr>
        <p:spPr bwMode="auto">
          <a:xfrm>
            <a:off x="1042989" y="9306"/>
            <a:ext cx="7585075" cy="610040"/>
          </a:xfrm>
          <a:prstGeom prst="rect">
            <a:avLst/>
          </a:prstGeom>
          <a:noFill/>
          <a:ln w="9525">
            <a:noFill/>
            <a:miter lim="800000"/>
            <a:headEnd/>
            <a:tailEnd/>
          </a:ln>
        </p:spPr>
        <p:txBody>
          <a:bodyPr lIns="100012" tIns="46038" rIns="100012" bIns="46038" anchor="ctr">
            <a:spAutoFit/>
          </a:bodyPr>
          <a:lstStyle/>
          <a:p>
            <a:pPr algn="ctr">
              <a:lnSpc>
                <a:spcPct val="120000"/>
              </a:lnSpc>
            </a:pPr>
            <a:r>
              <a:rPr lang="en-US" altLang="en-US" sz="2800">
                <a:solidFill>
                  <a:schemeClr val="bg1"/>
                </a:solidFill>
              </a:rPr>
              <a:t>ACHIEVEMENTS AND RECOGNITIONS</a:t>
            </a:r>
          </a:p>
        </p:txBody>
      </p:sp>
      <p:pic>
        <p:nvPicPr>
          <p:cNvPr id="55305" name="Picture 5" descr="https://encrypted-tbn3.gstatic.com/images?q=tbn:ANd9GcRY6O32fOGfNf_BFzGYpu-8cIx1a_Md03t-b_3eumg92uR7rQP1kg"/>
          <p:cNvPicPr>
            <a:picLocks noChangeAspect="1" noChangeArrowheads="1"/>
          </p:cNvPicPr>
          <p:nvPr/>
        </p:nvPicPr>
        <p:blipFill>
          <a:blip r:embed="rId2" cstate="print"/>
          <a:srcRect/>
          <a:stretch>
            <a:fillRect/>
          </a:stretch>
        </p:blipFill>
        <p:spPr bwMode="auto">
          <a:xfrm>
            <a:off x="471488" y="816769"/>
            <a:ext cx="2489200" cy="617935"/>
          </a:xfrm>
          <a:prstGeom prst="rect">
            <a:avLst/>
          </a:prstGeom>
          <a:noFill/>
          <a:ln w="9525">
            <a:noFill/>
            <a:miter lim="800000"/>
            <a:headEnd/>
            <a:tailEnd/>
          </a:ln>
        </p:spPr>
      </p:pic>
      <p:sp>
        <p:nvSpPr>
          <p:cNvPr id="55306" name="Rectangle 1"/>
          <p:cNvSpPr>
            <a:spLocks noChangeArrowheads="1"/>
          </p:cNvSpPr>
          <p:nvPr/>
        </p:nvSpPr>
        <p:spPr bwMode="auto">
          <a:xfrm>
            <a:off x="4678363" y="1419622"/>
            <a:ext cx="4024312" cy="584775"/>
          </a:xfrm>
          <a:prstGeom prst="rect">
            <a:avLst/>
          </a:prstGeom>
          <a:noFill/>
          <a:ln w="9525">
            <a:noFill/>
            <a:miter lim="800000"/>
            <a:headEnd/>
            <a:tailEnd/>
          </a:ln>
        </p:spPr>
        <p:txBody>
          <a:bodyPr>
            <a:spAutoFit/>
          </a:bodyPr>
          <a:lstStyle/>
          <a:p>
            <a:pPr algn="ctr"/>
            <a:r>
              <a:rPr lang="en-US" altLang="en-US" dirty="0"/>
              <a:t>Agastya Global leader of New Learner Consortium</a:t>
            </a:r>
          </a:p>
        </p:txBody>
      </p:sp>
      <p:sp>
        <p:nvSpPr>
          <p:cNvPr id="55307" name="Rectangle 6"/>
          <p:cNvSpPr>
            <a:spLocks noChangeArrowheads="1"/>
          </p:cNvSpPr>
          <p:nvPr/>
        </p:nvSpPr>
        <p:spPr bwMode="auto">
          <a:xfrm>
            <a:off x="471488" y="1562100"/>
            <a:ext cx="2947987" cy="338554"/>
          </a:xfrm>
          <a:prstGeom prst="rect">
            <a:avLst/>
          </a:prstGeom>
          <a:noFill/>
          <a:ln w="9525">
            <a:noFill/>
            <a:miter lim="800000"/>
            <a:headEnd/>
            <a:tailEnd/>
          </a:ln>
        </p:spPr>
        <p:txBody>
          <a:bodyPr>
            <a:spAutoFit/>
          </a:bodyPr>
          <a:lstStyle/>
          <a:p>
            <a:pPr algn="ctr"/>
            <a:r>
              <a:rPr lang="en-US" altLang="en-US"/>
              <a:t>Harvard India Conference </a:t>
            </a:r>
          </a:p>
        </p:txBody>
      </p:sp>
      <p:sp>
        <p:nvSpPr>
          <p:cNvPr id="55308" name="Rectangle 2"/>
          <p:cNvSpPr>
            <a:spLocks noChangeArrowheads="1"/>
          </p:cNvSpPr>
          <p:nvPr/>
        </p:nvSpPr>
        <p:spPr bwMode="auto">
          <a:xfrm>
            <a:off x="223838" y="3158729"/>
            <a:ext cx="3987800" cy="584775"/>
          </a:xfrm>
          <a:prstGeom prst="rect">
            <a:avLst/>
          </a:prstGeom>
          <a:noFill/>
          <a:ln w="9525">
            <a:noFill/>
            <a:miter lim="800000"/>
            <a:headEnd/>
            <a:tailEnd/>
          </a:ln>
        </p:spPr>
        <p:txBody>
          <a:bodyPr>
            <a:spAutoFit/>
          </a:bodyPr>
          <a:lstStyle/>
          <a:p>
            <a:pPr algn="ctr"/>
            <a:r>
              <a:rPr lang="en-US"/>
              <a:t>Agastya in Rockefeller Foundation's</a:t>
            </a:r>
          </a:p>
          <a:p>
            <a:pPr algn="ctr"/>
            <a:r>
              <a:rPr lang="en-US"/>
              <a:t>Gallery of 100 Global Innovators</a:t>
            </a:r>
            <a:endParaRPr lang="en-IN"/>
          </a:p>
        </p:txBody>
      </p:sp>
      <p:sp>
        <p:nvSpPr>
          <p:cNvPr id="55309" name="Rectangle 3"/>
          <p:cNvSpPr>
            <a:spLocks noChangeArrowheads="1"/>
          </p:cNvSpPr>
          <p:nvPr/>
        </p:nvSpPr>
        <p:spPr bwMode="auto">
          <a:xfrm>
            <a:off x="4598988" y="2931790"/>
            <a:ext cx="4572000" cy="584775"/>
          </a:xfrm>
          <a:prstGeom prst="rect">
            <a:avLst/>
          </a:prstGeom>
          <a:noFill/>
          <a:ln w="9525">
            <a:noFill/>
            <a:miter lim="800000"/>
            <a:headEnd/>
            <a:tailEnd/>
          </a:ln>
        </p:spPr>
        <p:txBody>
          <a:bodyPr>
            <a:spAutoFit/>
          </a:bodyPr>
          <a:lstStyle/>
          <a:p>
            <a:pPr algn="ctr"/>
            <a:r>
              <a:rPr lang="en-US" altLang="en-US" dirty="0"/>
              <a:t>Agastya’s ‘commitment to action’ recognized by  Clinton Global Initiative</a:t>
            </a:r>
            <a:endParaRPr lang="en-IN" dirty="0"/>
          </a:p>
        </p:txBody>
      </p:sp>
      <p:sp>
        <p:nvSpPr>
          <p:cNvPr id="55310" name="Rectangle 4"/>
          <p:cNvSpPr>
            <a:spLocks noChangeArrowheads="1"/>
          </p:cNvSpPr>
          <p:nvPr/>
        </p:nvSpPr>
        <p:spPr bwMode="auto">
          <a:xfrm>
            <a:off x="79246" y="4371950"/>
            <a:ext cx="4426212" cy="584775"/>
          </a:xfrm>
          <a:prstGeom prst="rect">
            <a:avLst/>
          </a:prstGeom>
          <a:noFill/>
          <a:ln w="9525">
            <a:noFill/>
            <a:miter lim="800000"/>
            <a:headEnd/>
            <a:tailEnd/>
          </a:ln>
        </p:spPr>
        <p:txBody>
          <a:bodyPr wrap="none">
            <a:spAutoFit/>
          </a:bodyPr>
          <a:lstStyle/>
          <a:p>
            <a:pPr algn="ctr"/>
            <a:r>
              <a:rPr lang="en-US" altLang="en-US" dirty="0"/>
              <a:t>Agastya keynote at GELP, Helsinki and</a:t>
            </a:r>
          </a:p>
          <a:p>
            <a:pPr algn="ctr"/>
            <a:r>
              <a:rPr lang="en-US" altLang="en-US" dirty="0"/>
              <a:t>National College for School Leadership, UK</a:t>
            </a:r>
          </a:p>
        </p:txBody>
      </p:sp>
      <p:pic>
        <p:nvPicPr>
          <p:cNvPr id="55311" name="Picture 8" descr="C:\Users\admin\Desktop\Rockerfeller.JPG"/>
          <p:cNvPicPr>
            <a:picLocks noChangeAspect="1" noChangeArrowheads="1"/>
          </p:cNvPicPr>
          <p:nvPr/>
        </p:nvPicPr>
        <p:blipFill>
          <a:blip r:embed="rId3" cstate="print"/>
          <a:srcRect/>
          <a:stretch>
            <a:fillRect/>
          </a:stretch>
        </p:blipFill>
        <p:spPr bwMode="auto">
          <a:xfrm>
            <a:off x="411164" y="2058591"/>
            <a:ext cx="2427287" cy="766763"/>
          </a:xfrm>
          <a:prstGeom prst="rect">
            <a:avLst/>
          </a:prstGeom>
          <a:noFill/>
          <a:ln w="9525">
            <a:noFill/>
            <a:miter lim="800000"/>
            <a:headEnd/>
            <a:tailEnd/>
          </a:ln>
        </p:spPr>
      </p:pic>
      <p:sp>
        <p:nvSpPr>
          <p:cNvPr id="55312" name="Rectangle 18"/>
          <p:cNvSpPr>
            <a:spLocks noChangeArrowheads="1"/>
          </p:cNvSpPr>
          <p:nvPr/>
        </p:nvSpPr>
        <p:spPr bwMode="auto">
          <a:xfrm>
            <a:off x="355600" y="2803923"/>
            <a:ext cx="2921000" cy="307777"/>
          </a:xfrm>
          <a:prstGeom prst="rect">
            <a:avLst/>
          </a:prstGeom>
          <a:noFill/>
          <a:ln w="9525">
            <a:noFill/>
            <a:miter lim="800000"/>
            <a:headEnd/>
            <a:tailEnd/>
          </a:ln>
        </p:spPr>
        <p:txBody>
          <a:bodyPr>
            <a:spAutoFit/>
          </a:bodyPr>
          <a:lstStyle/>
          <a:p>
            <a:r>
              <a:rPr lang="en-US" sz="1400"/>
              <a:t>Next Century Innovators Award</a:t>
            </a:r>
            <a:endParaRPr lang="en-IN" sz="1400"/>
          </a:p>
        </p:txBody>
      </p:sp>
      <p:grpSp>
        <p:nvGrpSpPr>
          <p:cNvPr id="3" name="Group 4"/>
          <p:cNvGrpSpPr>
            <a:grpSpLocks/>
          </p:cNvGrpSpPr>
          <p:nvPr/>
        </p:nvGrpSpPr>
        <p:grpSpPr bwMode="auto">
          <a:xfrm>
            <a:off x="336550" y="3795886"/>
            <a:ext cx="3722688" cy="492919"/>
            <a:chOff x="274638" y="5287100"/>
            <a:chExt cx="3722687" cy="657225"/>
          </a:xfrm>
        </p:grpSpPr>
        <p:pic>
          <p:nvPicPr>
            <p:cNvPr id="55324" name="Picture 12" descr="https://encrypted-tbn1.gstatic.com/images?q=tbn:ANd9GcRDOHhWmgfrNEFo_n4nG2_GcLbqoMjaCmIVFEa56Sd1UEO3PXoGCg"/>
            <p:cNvPicPr>
              <a:picLocks noChangeAspect="1" noChangeArrowheads="1"/>
            </p:cNvPicPr>
            <p:nvPr/>
          </p:nvPicPr>
          <p:blipFill>
            <a:blip r:embed="rId4" cstate="print"/>
            <a:srcRect/>
            <a:stretch>
              <a:fillRect/>
            </a:stretch>
          </p:blipFill>
          <p:spPr bwMode="auto">
            <a:xfrm>
              <a:off x="274638" y="5287100"/>
              <a:ext cx="2311400" cy="647700"/>
            </a:xfrm>
            <a:prstGeom prst="rect">
              <a:avLst/>
            </a:prstGeom>
            <a:noFill/>
            <a:ln w="9525">
              <a:noFill/>
              <a:miter lim="800000"/>
              <a:headEnd/>
              <a:tailEnd/>
            </a:ln>
          </p:spPr>
        </p:pic>
        <p:pic>
          <p:nvPicPr>
            <p:cNvPr id="55325" name="Picture 15"/>
            <p:cNvPicPr>
              <a:picLocks noChangeAspect="1" noChangeArrowheads="1"/>
            </p:cNvPicPr>
            <p:nvPr/>
          </p:nvPicPr>
          <p:blipFill>
            <a:blip r:embed="rId5" cstate="print"/>
            <a:srcRect/>
            <a:stretch>
              <a:fillRect/>
            </a:stretch>
          </p:blipFill>
          <p:spPr bwMode="auto">
            <a:xfrm>
              <a:off x="2133600" y="5287101"/>
              <a:ext cx="1863725" cy="657224"/>
            </a:xfrm>
            <a:prstGeom prst="rect">
              <a:avLst/>
            </a:prstGeom>
            <a:noFill/>
            <a:ln w="9525">
              <a:noFill/>
              <a:miter lim="800000"/>
              <a:headEnd/>
              <a:tailEnd/>
            </a:ln>
          </p:spPr>
        </p:pic>
      </p:grpSp>
      <p:pic>
        <p:nvPicPr>
          <p:cNvPr id="55314" name="Picture 22"/>
          <p:cNvPicPr>
            <a:picLocks noChangeAspect="1" noChangeArrowheads="1"/>
          </p:cNvPicPr>
          <p:nvPr/>
        </p:nvPicPr>
        <p:blipFill>
          <a:blip r:embed="rId6" cstate="print"/>
          <a:srcRect/>
          <a:stretch>
            <a:fillRect/>
          </a:stretch>
        </p:blipFill>
        <p:spPr bwMode="auto">
          <a:xfrm>
            <a:off x="5246689" y="3576638"/>
            <a:ext cx="1533525" cy="1096566"/>
          </a:xfrm>
          <a:prstGeom prst="rect">
            <a:avLst/>
          </a:prstGeom>
          <a:noFill/>
          <a:ln w="9525">
            <a:noFill/>
            <a:miter lim="800000"/>
            <a:headEnd/>
            <a:tailEnd/>
          </a:ln>
        </p:spPr>
      </p:pic>
      <p:grpSp>
        <p:nvGrpSpPr>
          <p:cNvPr id="4" name="Group 7"/>
          <p:cNvGrpSpPr>
            <a:grpSpLocks/>
          </p:cNvGrpSpPr>
          <p:nvPr/>
        </p:nvGrpSpPr>
        <p:grpSpPr bwMode="auto">
          <a:xfrm>
            <a:off x="4708525" y="808435"/>
            <a:ext cx="3562350" cy="707231"/>
            <a:chOff x="4436519" y="1077729"/>
            <a:chExt cx="3561185" cy="942731"/>
          </a:xfrm>
        </p:grpSpPr>
        <p:pic>
          <p:nvPicPr>
            <p:cNvPr id="55322" name="Picture 7" descr="http://www.newlearner.org/images-1/logo.gif"/>
            <p:cNvPicPr>
              <a:picLocks noChangeAspect="1" noChangeArrowheads="1"/>
            </p:cNvPicPr>
            <p:nvPr/>
          </p:nvPicPr>
          <p:blipFill>
            <a:blip r:embed="rId7" cstate="print"/>
            <a:srcRect/>
            <a:stretch>
              <a:fillRect/>
            </a:stretch>
          </p:blipFill>
          <p:spPr bwMode="auto">
            <a:xfrm>
              <a:off x="5459291" y="1077729"/>
              <a:ext cx="2538413" cy="858837"/>
            </a:xfrm>
            <a:prstGeom prst="rect">
              <a:avLst/>
            </a:prstGeom>
            <a:noFill/>
            <a:ln w="9525">
              <a:noFill/>
              <a:miter lim="800000"/>
              <a:headEnd/>
              <a:tailEnd/>
            </a:ln>
          </p:spPr>
        </p:pic>
        <p:pic>
          <p:nvPicPr>
            <p:cNvPr id="55323" name="Picture 25"/>
            <p:cNvPicPr>
              <a:picLocks noChangeAspect="1" noChangeArrowheads="1"/>
            </p:cNvPicPr>
            <p:nvPr/>
          </p:nvPicPr>
          <p:blipFill>
            <a:blip r:embed="rId8" cstate="print"/>
            <a:srcRect/>
            <a:stretch>
              <a:fillRect/>
            </a:stretch>
          </p:blipFill>
          <p:spPr bwMode="auto">
            <a:xfrm>
              <a:off x="4436519" y="1077729"/>
              <a:ext cx="942731" cy="942731"/>
            </a:xfrm>
            <a:prstGeom prst="rect">
              <a:avLst/>
            </a:prstGeom>
            <a:noFill/>
            <a:ln w="9525">
              <a:noFill/>
              <a:miter lim="800000"/>
              <a:headEnd/>
              <a:tailEnd/>
            </a:ln>
          </p:spPr>
        </p:pic>
      </p:grpSp>
      <p:pic>
        <p:nvPicPr>
          <p:cNvPr id="55316" name="Picture 29"/>
          <p:cNvPicPr>
            <a:picLocks noChangeAspect="1" noChangeArrowheads="1"/>
          </p:cNvPicPr>
          <p:nvPr/>
        </p:nvPicPr>
        <p:blipFill>
          <a:blip r:embed="rId9" cstate="print"/>
          <a:srcRect/>
          <a:stretch>
            <a:fillRect/>
          </a:stretch>
        </p:blipFill>
        <p:spPr bwMode="auto">
          <a:xfrm>
            <a:off x="5651501" y="2067694"/>
            <a:ext cx="1768475" cy="778669"/>
          </a:xfrm>
          <a:prstGeom prst="rect">
            <a:avLst/>
          </a:prstGeom>
          <a:noFill/>
          <a:ln w="9525">
            <a:noFill/>
            <a:miter lim="800000"/>
            <a:headEnd/>
            <a:tailEnd/>
          </a:ln>
        </p:spPr>
      </p:pic>
      <p:cxnSp>
        <p:nvCxnSpPr>
          <p:cNvPr id="49" name="Straight Connector 48"/>
          <p:cNvCxnSpPr/>
          <p:nvPr/>
        </p:nvCxnSpPr>
        <p:spPr>
          <a:xfrm>
            <a:off x="336551" y="1906191"/>
            <a:ext cx="36544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414338" y="3668316"/>
            <a:ext cx="3644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4835525" y="1974056"/>
            <a:ext cx="37925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4835526" y="3480197"/>
            <a:ext cx="4035425" cy="0"/>
          </a:xfrm>
          <a:prstGeom prst="line">
            <a:avLst/>
          </a:prstGeom>
        </p:spPr>
        <p:style>
          <a:lnRef idx="1">
            <a:schemeClr val="accent1"/>
          </a:lnRef>
          <a:fillRef idx="0">
            <a:schemeClr val="accent1"/>
          </a:fillRef>
          <a:effectRef idx="0">
            <a:schemeClr val="accent1"/>
          </a:effectRef>
          <a:fontRef idx="minor">
            <a:schemeClr val="tx1"/>
          </a:fontRef>
        </p:style>
      </p:cxnSp>
      <p:pic>
        <p:nvPicPr>
          <p:cNvPr id="55321" name="Picture 29"/>
          <p:cNvPicPr>
            <a:picLocks noChangeAspect="1" noChangeArrowheads="1"/>
          </p:cNvPicPr>
          <p:nvPr/>
        </p:nvPicPr>
        <p:blipFill>
          <a:blip r:embed="rId10" cstate="print"/>
          <a:srcRect/>
          <a:stretch>
            <a:fillRect/>
          </a:stretch>
        </p:blipFill>
        <p:spPr bwMode="auto">
          <a:xfrm>
            <a:off x="6923088" y="3642123"/>
            <a:ext cx="1312862" cy="9644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ChangeArrowheads="1"/>
          </p:cNvSpPr>
          <p:nvPr/>
        </p:nvSpPr>
        <p:spPr bwMode="auto">
          <a:xfrm>
            <a:off x="0" y="0"/>
            <a:ext cx="9144000" cy="628650"/>
          </a:xfrm>
          <a:prstGeom prst="rect">
            <a:avLst/>
          </a:prstGeom>
          <a:solidFill>
            <a:srgbClr val="00597E"/>
          </a:solidFill>
          <a:ln w="9525">
            <a:solidFill>
              <a:schemeClr val="tx1"/>
            </a:solidFill>
            <a:miter lim="800000"/>
            <a:headEnd/>
            <a:tailEnd/>
          </a:ln>
        </p:spPr>
        <p:txBody>
          <a:bodyPr wrap="none" anchor="ctr"/>
          <a:lstStyle/>
          <a:p>
            <a:endParaRPr lang="en-US">
              <a:latin typeface="Calibri" pitchFamily="34" charset="0"/>
            </a:endParaRPr>
          </a:p>
        </p:txBody>
      </p:sp>
      <p:sp>
        <p:nvSpPr>
          <p:cNvPr id="35" name="Rectangle 6"/>
          <p:cNvSpPr>
            <a:spLocks noChangeArrowheads="1"/>
          </p:cNvSpPr>
          <p:nvPr/>
        </p:nvSpPr>
        <p:spPr bwMode="auto">
          <a:xfrm>
            <a:off x="-36512" y="4914900"/>
            <a:ext cx="9180512" cy="229513"/>
          </a:xfrm>
          <a:prstGeom prst="rect">
            <a:avLst/>
          </a:prstGeom>
          <a:solidFill>
            <a:schemeClr val="bg2"/>
          </a:solidFill>
          <a:ln w="9525">
            <a:solidFill>
              <a:schemeClr val="tx1"/>
            </a:solidFill>
            <a:miter lim="800000"/>
            <a:headEnd/>
            <a:tailEnd/>
          </a:ln>
        </p:spPr>
        <p:txBody>
          <a:bodyPr wrap="none" anchor="ctr"/>
          <a:lstStyle/>
          <a:p>
            <a:endParaRPr lang="en-US">
              <a:latin typeface="AvantGarde-Demi"/>
              <a:cs typeface="AvantGarde-Demi"/>
            </a:endParaRPr>
          </a:p>
        </p:txBody>
      </p:sp>
      <p:sp>
        <p:nvSpPr>
          <p:cNvPr id="34" name="Text Box 5"/>
          <p:cNvSpPr txBox="1">
            <a:spLocks noChangeArrowheads="1"/>
          </p:cNvSpPr>
          <p:nvPr/>
        </p:nvSpPr>
        <p:spPr bwMode="auto">
          <a:xfrm>
            <a:off x="7183439" y="4876006"/>
            <a:ext cx="1980029" cy="246221"/>
          </a:xfrm>
          <a:prstGeom prst="rect">
            <a:avLst/>
          </a:prstGeom>
          <a:noFill/>
          <a:ln w="9525">
            <a:noFill/>
            <a:miter lim="800000"/>
            <a:headEnd/>
            <a:tailEnd/>
          </a:ln>
        </p:spPr>
        <p:txBody>
          <a:bodyPr wrap="none">
            <a:spAutoFit/>
          </a:bodyPr>
          <a:lstStyle/>
          <a:p>
            <a:r>
              <a:rPr lang="en-US" sz="1000" b="0" dirty="0" err="1">
                <a:solidFill>
                  <a:srgbClr val="D8D8D8"/>
                </a:solidFill>
                <a:latin typeface="AvantGarde-Demi"/>
                <a:cs typeface="AvantGarde-Demi"/>
              </a:rPr>
              <a:t>shiksha</a:t>
            </a:r>
            <a:r>
              <a:rPr lang="en-US" sz="1000" b="0" dirty="0">
                <a:solidFill>
                  <a:srgbClr val="D8D8D8"/>
                </a:solidFill>
                <a:latin typeface="AvantGarde-Demi"/>
                <a:cs typeface="AvantGarde-Demi"/>
              </a:rPr>
              <a:t> . </a:t>
            </a:r>
            <a:r>
              <a:rPr lang="en-US" sz="1000" b="0" dirty="0" err="1">
                <a:solidFill>
                  <a:srgbClr val="D8D8D8"/>
                </a:solidFill>
                <a:latin typeface="AvantGarde-Demi"/>
                <a:cs typeface="AvantGarde-Demi"/>
              </a:rPr>
              <a:t>samskara</a:t>
            </a:r>
            <a:r>
              <a:rPr lang="en-US" sz="1000" b="0" dirty="0">
                <a:solidFill>
                  <a:srgbClr val="D8D8D8"/>
                </a:solidFill>
                <a:latin typeface="AvantGarde-Demi"/>
                <a:cs typeface="AvantGarde-Demi"/>
              </a:rPr>
              <a:t> . </a:t>
            </a:r>
            <a:r>
              <a:rPr lang="en-US" sz="1000" b="0" dirty="0" err="1">
                <a:solidFill>
                  <a:srgbClr val="D8D8D8"/>
                </a:solidFill>
                <a:latin typeface="AvantGarde-Demi"/>
                <a:cs typeface="AvantGarde-Demi"/>
              </a:rPr>
              <a:t>sansara</a:t>
            </a:r>
            <a:endParaRPr lang="en-US" sz="1000" b="0" dirty="0">
              <a:solidFill>
                <a:srgbClr val="D8D8D8"/>
              </a:solidFill>
              <a:latin typeface="AvantGarde-Demi"/>
              <a:cs typeface="AvantGarde-Demi"/>
            </a:endParaRPr>
          </a:p>
        </p:txBody>
      </p:sp>
      <p:sp>
        <p:nvSpPr>
          <p:cNvPr id="2" name="Rectangle 1"/>
          <p:cNvSpPr/>
          <p:nvPr/>
        </p:nvSpPr>
        <p:spPr>
          <a:xfrm>
            <a:off x="1453816" y="66133"/>
            <a:ext cx="5748690" cy="584775"/>
          </a:xfrm>
          <a:prstGeom prst="rect">
            <a:avLst/>
          </a:prstGeom>
        </p:spPr>
        <p:txBody>
          <a:bodyPr wrap="none">
            <a:spAutoFit/>
          </a:bodyPr>
          <a:lstStyle/>
          <a:p>
            <a:r>
              <a:rPr lang="en-IN" sz="3200" dirty="0">
                <a:solidFill>
                  <a:schemeClr val="bg1"/>
                </a:solidFill>
                <a:latin typeface="+mj-lt"/>
                <a:cs typeface="Arial" pitchFamily="34" charset="0"/>
              </a:rPr>
              <a:t>LEVERAGING THE </a:t>
            </a:r>
            <a:r>
              <a:rPr lang="en-IN" sz="3200" dirty="0" smtClean="0">
                <a:solidFill>
                  <a:schemeClr val="bg1"/>
                </a:solidFill>
                <a:latin typeface="+mj-lt"/>
                <a:cs typeface="Arial" pitchFamily="34" charset="0"/>
              </a:rPr>
              <a:t>SOCIETY</a:t>
            </a:r>
          </a:p>
        </p:txBody>
      </p:sp>
      <p:graphicFrame>
        <p:nvGraphicFramePr>
          <p:cNvPr id="3" name="Diagram 2"/>
          <p:cNvGraphicFramePr/>
          <p:nvPr>
            <p:extLst>
              <p:ext uri="{D42A27DB-BD31-4B8C-83A1-F6EECF244321}">
                <p14:modId xmlns:p14="http://schemas.microsoft.com/office/powerpoint/2010/main" val="1536876348"/>
              </p:ext>
            </p:extLst>
          </p:nvPr>
        </p:nvGraphicFramePr>
        <p:xfrm>
          <a:off x="1" y="635000"/>
          <a:ext cx="9144000" cy="38801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ext uri="{D42A27DB-BD31-4B8C-83A1-F6EECF244321}">
                <p14:modId xmlns:p14="http://schemas.microsoft.com/office/powerpoint/2010/main" val="1294193243"/>
              </p:ext>
            </p:extLst>
          </p:nvPr>
        </p:nvGraphicFramePr>
        <p:xfrm>
          <a:off x="5076056" y="735547"/>
          <a:ext cx="1440160" cy="97210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8" name="Diagram 7"/>
          <p:cNvGraphicFramePr/>
          <p:nvPr>
            <p:extLst>
              <p:ext uri="{D42A27DB-BD31-4B8C-83A1-F6EECF244321}">
                <p14:modId xmlns:p14="http://schemas.microsoft.com/office/powerpoint/2010/main" val="1724085337"/>
              </p:ext>
            </p:extLst>
          </p:nvPr>
        </p:nvGraphicFramePr>
        <p:xfrm>
          <a:off x="6754854" y="2024535"/>
          <a:ext cx="1849594" cy="1303299"/>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9" name="Diagram 8"/>
          <p:cNvGraphicFramePr/>
          <p:nvPr>
            <p:extLst>
              <p:ext uri="{D42A27DB-BD31-4B8C-83A1-F6EECF244321}">
                <p14:modId xmlns:p14="http://schemas.microsoft.com/office/powerpoint/2010/main" val="1905541506"/>
              </p:ext>
            </p:extLst>
          </p:nvPr>
        </p:nvGraphicFramePr>
        <p:xfrm>
          <a:off x="4932040" y="3273828"/>
          <a:ext cx="1944216" cy="126014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0" name="Diagram 9"/>
          <p:cNvGraphicFramePr/>
          <p:nvPr>
            <p:extLst>
              <p:ext uri="{D42A27DB-BD31-4B8C-83A1-F6EECF244321}">
                <p14:modId xmlns:p14="http://schemas.microsoft.com/office/powerpoint/2010/main" val="4013292825"/>
              </p:ext>
            </p:extLst>
          </p:nvPr>
        </p:nvGraphicFramePr>
        <p:xfrm>
          <a:off x="-213332" y="2031690"/>
          <a:ext cx="2769108" cy="1458162"/>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pic>
        <p:nvPicPr>
          <p:cNvPr id="12" name="Picture 31" descr="SqWheelAprl08"/>
          <p:cNvPicPr preferRelativeResize="0">
            <a:picLocks noChangeArrowheads="1"/>
          </p:cNvPicPr>
          <p:nvPr/>
        </p:nvPicPr>
        <p:blipFill>
          <a:blip r:embed="rId28" cstate="print"/>
          <a:srcRect l="17139" b="9198"/>
          <a:stretch>
            <a:fillRect/>
          </a:stretch>
        </p:blipFill>
        <p:spPr bwMode="auto">
          <a:xfrm>
            <a:off x="251520" y="3651870"/>
            <a:ext cx="2519362" cy="1151334"/>
          </a:xfrm>
          <a:prstGeom prst="rect">
            <a:avLst/>
          </a:prstGeom>
          <a:noFill/>
          <a:ln w="28575">
            <a:solidFill>
              <a:srgbClr val="054E71"/>
            </a:solidFill>
            <a:miter lim="800000"/>
            <a:headEnd/>
            <a:tailEnd/>
          </a:ln>
        </p:spPr>
      </p:pic>
      <p:pic>
        <p:nvPicPr>
          <p:cNvPr id="13" name="Picture 28" descr="PPT-Drs Coates-and-Ramadorai"/>
          <p:cNvPicPr preferRelativeResize="0">
            <a:picLocks noChangeArrowheads="1"/>
          </p:cNvPicPr>
          <p:nvPr/>
        </p:nvPicPr>
        <p:blipFill>
          <a:blip r:embed="rId29" cstate="print"/>
          <a:srcRect/>
          <a:stretch>
            <a:fillRect/>
          </a:stretch>
        </p:blipFill>
        <p:spPr bwMode="auto">
          <a:xfrm>
            <a:off x="6624638" y="3631090"/>
            <a:ext cx="2519362" cy="1154906"/>
          </a:xfrm>
          <a:prstGeom prst="rect">
            <a:avLst/>
          </a:prstGeom>
          <a:noFill/>
          <a:ln w="28575">
            <a:solidFill>
              <a:srgbClr val="054E71"/>
            </a:solidFill>
            <a:miter lim="800000"/>
            <a:headEnd/>
            <a:tailEnd/>
          </a:ln>
        </p:spPr>
      </p:pic>
      <p:pic>
        <p:nvPicPr>
          <p:cNvPr id="14" name="Picture 22" descr="PPT-NKCLady-01"/>
          <p:cNvPicPr preferRelativeResize="0">
            <a:picLocks noChangeAspect="1" noChangeArrowheads="1"/>
          </p:cNvPicPr>
          <p:nvPr/>
        </p:nvPicPr>
        <p:blipFill>
          <a:blip r:embed="rId30" cstate="print"/>
          <a:srcRect/>
          <a:stretch>
            <a:fillRect/>
          </a:stretch>
        </p:blipFill>
        <p:spPr bwMode="auto">
          <a:xfrm>
            <a:off x="179513" y="695573"/>
            <a:ext cx="2519363" cy="1156097"/>
          </a:xfrm>
          <a:prstGeom prst="rect">
            <a:avLst/>
          </a:prstGeom>
          <a:noFill/>
          <a:ln w="28575">
            <a:solidFill>
              <a:srgbClr val="054E71"/>
            </a:solidFill>
            <a:miter lim="800000"/>
            <a:headEnd/>
            <a:tailEnd/>
          </a:ln>
        </p:spPr>
      </p:pic>
      <p:pic>
        <p:nvPicPr>
          <p:cNvPr id="15" name="Picture 24" descr="PPT-Dr Abdul Kalam"/>
          <p:cNvPicPr preferRelativeResize="0">
            <a:picLocks noChangeAspect="1" noChangeArrowheads="1"/>
          </p:cNvPicPr>
          <p:nvPr/>
        </p:nvPicPr>
        <p:blipFill>
          <a:blip r:embed="rId31" cstate="print"/>
          <a:srcRect/>
          <a:stretch>
            <a:fillRect/>
          </a:stretch>
        </p:blipFill>
        <p:spPr bwMode="auto">
          <a:xfrm>
            <a:off x="6588224" y="713575"/>
            <a:ext cx="2519362" cy="1156097"/>
          </a:xfrm>
          <a:prstGeom prst="rect">
            <a:avLst/>
          </a:prstGeom>
          <a:noFill/>
          <a:ln w="28575">
            <a:solidFill>
              <a:srgbClr val="FF8947"/>
            </a:solidFill>
            <a:miter lim="800000"/>
            <a:headEnd/>
            <a:tailEnd/>
          </a:ln>
        </p:spPr>
      </p:pic>
    </p:spTree>
    <p:extLst>
      <p:ext uri="{BB962C8B-B14F-4D97-AF65-F5344CB8AC3E}">
        <p14:creationId xmlns:p14="http://schemas.microsoft.com/office/powerpoint/2010/main" val="24235385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0" y="0"/>
            <a:ext cx="9144000" cy="628650"/>
          </a:xfrm>
          <a:prstGeom prst="rect">
            <a:avLst/>
          </a:prstGeom>
          <a:solidFill>
            <a:srgbClr val="00597E"/>
          </a:solidFill>
          <a:ln w="9525">
            <a:solidFill>
              <a:schemeClr val="tx1"/>
            </a:solidFill>
            <a:miter lim="800000"/>
            <a:headEnd/>
            <a:tailEnd/>
          </a:ln>
        </p:spPr>
        <p:txBody>
          <a:bodyPr wrap="none" anchor="ctr"/>
          <a:lstStyle/>
          <a:p>
            <a:endParaRPr lang="en-US">
              <a:latin typeface="Calibri" pitchFamily="34" charset="0"/>
            </a:endParaRPr>
          </a:p>
        </p:txBody>
      </p:sp>
      <p:sp>
        <p:nvSpPr>
          <p:cNvPr id="3" name="TextBox 2"/>
          <p:cNvSpPr txBox="1"/>
          <p:nvPr/>
        </p:nvSpPr>
        <p:spPr>
          <a:xfrm>
            <a:off x="304800" y="1199614"/>
            <a:ext cx="8458200" cy="2062103"/>
          </a:xfrm>
          <a:prstGeom prst="rect">
            <a:avLst/>
          </a:prstGeom>
          <a:noFill/>
        </p:spPr>
        <p:txBody>
          <a:bodyPr wrap="square" rtlCol="0">
            <a:spAutoFit/>
          </a:bodyPr>
          <a:lstStyle/>
          <a:p>
            <a:endParaRPr lang="en-US" dirty="0" smtClean="0">
              <a:solidFill>
                <a:schemeClr val="tx1"/>
              </a:solidFill>
            </a:endParaRPr>
          </a:p>
          <a:p>
            <a:r>
              <a:rPr lang="en-US" dirty="0" smtClean="0">
                <a:solidFill>
                  <a:schemeClr val="tx1"/>
                </a:solidFill>
              </a:rPr>
              <a:t> </a:t>
            </a:r>
            <a:endParaRPr lang="en-US" dirty="0">
              <a:solidFill>
                <a:schemeClr val="tx1"/>
              </a:solidFill>
            </a:endParaRPr>
          </a:p>
          <a:p>
            <a:endParaRPr lang="en-US" dirty="0" smtClean="0">
              <a:solidFill>
                <a:schemeClr val="tx1"/>
              </a:solidFill>
            </a:endParaRPr>
          </a:p>
          <a:p>
            <a:endParaRPr lang="en-US" dirty="0">
              <a:solidFill>
                <a:schemeClr val="tx1"/>
              </a:solidFill>
            </a:endParaRPr>
          </a:p>
          <a:p>
            <a:pPr marL="285750" indent="-285750">
              <a:buFont typeface="Arial"/>
              <a:buChar char="•"/>
            </a:pPr>
            <a:endParaRPr lang="en-US" dirty="0" smtClean="0">
              <a:solidFill>
                <a:schemeClr val="tx1"/>
              </a:solidFill>
            </a:endParaRPr>
          </a:p>
          <a:p>
            <a:endParaRPr lang="en-US" dirty="0">
              <a:solidFill>
                <a:schemeClr val="tx1"/>
              </a:solidFill>
            </a:endParaRPr>
          </a:p>
          <a:p>
            <a:pPr marL="285750" indent="-285750">
              <a:buFont typeface="Arial"/>
              <a:buChar char="•"/>
            </a:pPr>
            <a:endParaRPr lang="en-US" dirty="0" smtClean="0">
              <a:solidFill>
                <a:schemeClr val="tx1"/>
              </a:solidFill>
            </a:endParaRPr>
          </a:p>
          <a:p>
            <a:pPr marL="285750" indent="-285750">
              <a:buFont typeface="Arial"/>
              <a:buChar char="•"/>
            </a:pPr>
            <a:endParaRPr lang="en-US" dirty="0" smtClean="0">
              <a:solidFill>
                <a:schemeClr val="tx1"/>
              </a:solidFill>
            </a:endParaRPr>
          </a:p>
        </p:txBody>
      </p:sp>
      <p:sp>
        <p:nvSpPr>
          <p:cNvPr id="4" name="Title 3"/>
          <p:cNvSpPr>
            <a:spLocks noGrp="1"/>
          </p:cNvSpPr>
          <p:nvPr>
            <p:ph type="title" idx="4294967295"/>
          </p:nvPr>
        </p:nvSpPr>
        <p:spPr>
          <a:xfrm>
            <a:off x="611560" y="0"/>
            <a:ext cx="8229600" cy="857250"/>
          </a:xfrm>
        </p:spPr>
        <p:txBody>
          <a:bodyPr/>
          <a:lstStyle/>
          <a:p>
            <a:r>
              <a:rPr lang="en-IN" sz="3200" b="1" dirty="0" smtClean="0">
                <a:solidFill>
                  <a:schemeClr val="bg1"/>
                </a:solidFill>
                <a:latin typeface="Arial" pitchFamily="34" charset="0"/>
                <a:cs typeface="Arial" pitchFamily="34" charset="0"/>
              </a:rPr>
              <a:t>A NEW YORK TEACHERS PERSPECTIVE</a:t>
            </a:r>
            <a:endParaRPr lang="en-IN" sz="3200" b="1" dirty="0">
              <a:solidFill>
                <a:schemeClr val="bg1"/>
              </a:solidFill>
              <a:latin typeface="Arial" pitchFamily="34" charset="0"/>
              <a:cs typeface="Arial" pitchFamily="34" charset="0"/>
            </a:endParaRP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728194" y="1815784"/>
            <a:ext cx="5380311" cy="3024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1"/>
          <p:cNvSpPr>
            <a:spLocks noChangeArrowheads="1"/>
          </p:cNvSpPr>
          <p:nvPr/>
        </p:nvSpPr>
        <p:spPr bwMode="auto">
          <a:xfrm>
            <a:off x="180032" y="789552"/>
            <a:ext cx="8963968" cy="26263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eaLnBrk="1" hangingPunct="1">
              <a:lnSpc>
                <a:spcPts val="2600"/>
              </a:lnSpc>
              <a:buFontTx/>
              <a:buNone/>
            </a:pPr>
            <a:r>
              <a:rPr lang="en-US" sz="2400" dirty="0" smtClean="0">
                <a:latin typeface="+mj-lt"/>
              </a:rPr>
              <a:t>“The </a:t>
            </a:r>
            <a:r>
              <a:rPr lang="en-US" sz="2400" dirty="0">
                <a:latin typeface="+mj-lt"/>
              </a:rPr>
              <a:t>campus is a unique site. There is no place like this in New York. Any school in the US would be the envy of the educational world if only there was an Agastya outside their front </a:t>
            </a:r>
            <a:r>
              <a:rPr lang="en-US" sz="2400" dirty="0" smtClean="0">
                <a:latin typeface="+mj-lt"/>
              </a:rPr>
              <a:t>Door. “</a:t>
            </a:r>
            <a:endParaRPr lang="en-US" sz="2400" dirty="0">
              <a:latin typeface="+mj-lt"/>
            </a:endParaRPr>
          </a:p>
          <a:p>
            <a:pPr eaLnBrk="1" hangingPunct="1">
              <a:buFontTx/>
              <a:buNone/>
            </a:pPr>
            <a:endParaRPr lang="en-US" sz="1800" dirty="0">
              <a:latin typeface="+mj-lt"/>
            </a:endParaRPr>
          </a:p>
          <a:p>
            <a:pPr eaLnBrk="1" hangingPunct="1">
              <a:buFontTx/>
              <a:buNone/>
            </a:pPr>
            <a:r>
              <a:rPr lang="en-US" sz="2000" dirty="0">
                <a:latin typeface="+mj-lt"/>
              </a:rPr>
              <a:t>Howard </a:t>
            </a:r>
            <a:r>
              <a:rPr lang="en-US" sz="2000" dirty="0" smtClean="0">
                <a:latin typeface="+mj-lt"/>
              </a:rPr>
              <a:t>Warren,</a:t>
            </a:r>
            <a:r>
              <a:rPr lang="en-US" sz="2000" dirty="0">
                <a:latin typeface="+mj-lt"/>
              </a:rPr>
              <a:t> </a:t>
            </a:r>
            <a:endParaRPr lang="en-US" sz="2000" dirty="0" smtClean="0">
              <a:latin typeface="+mj-lt"/>
            </a:endParaRPr>
          </a:p>
          <a:p>
            <a:pPr eaLnBrk="1" hangingPunct="1">
              <a:buFontTx/>
              <a:buNone/>
            </a:pPr>
            <a:r>
              <a:rPr lang="en-US" sz="2000" dirty="0" smtClean="0">
                <a:latin typeface="+mj-lt"/>
              </a:rPr>
              <a:t>Science </a:t>
            </a:r>
            <a:r>
              <a:rPr lang="en-US" sz="2000" dirty="0">
                <a:latin typeface="+mj-lt"/>
              </a:rPr>
              <a:t>Teacher</a:t>
            </a:r>
          </a:p>
          <a:p>
            <a:pPr eaLnBrk="1" hangingPunct="1">
              <a:buFontTx/>
              <a:buNone/>
            </a:pPr>
            <a:r>
              <a:rPr lang="en-US" sz="2000" dirty="0">
                <a:latin typeface="+mj-lt"/>
              </a:rPr>
              <a:t>Trinity School, New York</a:t>
            </a:r>
          </a:p>
        </p:txBody>
      </p:sp>
      <p:sp>
        <p:nvSpPr>
          <p:cNvPr id="10" name="Rectangle 6"/>
          <p:cNvSpPr>
            <a:spLocks noChangeArrowheads="1"/>
          </p:cNvSpPr>
          <p:nvPr/>
        </p:nvSpPr>
        <p:spPr bwMode="auto">
          <a:xfrm>
            <a:off x="0" y="4914900"/>
            <a:ext cx="9144000" cy="2286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11" name="Text Box 5"/>
          <p:cNvSpPr txBox="1">
            <a:spLocks noChangeArrowheads="1"/>
          </p:cNvSpPr>
          <p:nvPr/>
        </p:nvSpPr>
        <p:spPr bwMode="auto">
          <a:xfrm>
            <a:off x="7183439" y="4876006"/>
            <a:ext cx="1980029" cy="246221"/>
          </a:xfrm>
          <a:prstGeom prst="rect">
            <a:avLst/>
          </a:prstGeom>
          <a:noFill/>
          <a:ln>
            <a:noFill/>
          </a:ln>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defRPr/>
            </a:pPr>
            <a:r>
              <a:rPr lang="en-US" altLang="en-US" sz="1000" b="0" kern="0" dirty="0" err="1" smtClean="0">
                <a:solidFill>
                  <a:schemeClr val="bg1"/>
                </a:solidFill>
                <a:latin typeface="Univers"/>
              </a:rPr>
              <a:t>shiksha</a:t>
            </a:r>
            <a:r>
              <a:rPr lang="en-US" altLang="en-US" sz="1000" b="0" kern="0" dirty="0" smtClean="0">
                <a:solidFill>
                  <a:schemeClr val="bg1"/>
                </a:solidFill>
                <a:latin typeface="Univers"/>
              </a:rPr>
              <a:t> . </a:t>
            </a:r>
            <a:r>
              <a:rPr lang="en-US" altLang="en-US" sz="1000" b="0" kern="0" dirty="0" err="1" smtClean="0">
                <a:solidFill>
                  <a:schemeClr val="bg1"/>
                </a:solidFill>
                <a:latin typeface="Univers"/>
              </a:rPr>
              <a:t>samskara</a:t>
            </a:r>
            <a:r>
              <a:rPr lang="en-US" altLang="en-US" sz="1000" b="0" kern="0" dirty="0" smtClean="0">
                <a:solidFill>
                  <a:schemeClr val="bg1"/>
                </a:solidFill>
                <a:latin typeface="Univers"/>
              </a:rPr>
              <a:t> . </a:t>
            </a:r>
            <a:r>
              <a:rPr lang="en-US" altLang="en-US" sz="1000" b="0" kern="0" dirty="0" err="1" smtClean="0">
                <a:solidFill>
                  <a:schemeClr val="bg1"/>
                </a:solidFill>
                <a:latin typeface="Univers"/>
              </a:rPr>
              <a:t>sansara</a:t>
            </a:r>
            <a:endParaRPr lang="en-US" altLang="en-US" sz="1000" b="0" kern="0" dirty="0" smtClean="0">
              <a:solidFill>
                <a:schemeClr val="bg1"/>
              </a:solidFill>
              <a:latin typeface="Univers"/>
            </a:endParaRPr>
          </a:p>
        </p:txBody>
      </p:sp>
    </p:spTree>
    <p:extLst>
      <p:ext uri="{BB962C8B-B14F-4D97-AF65-F5344CB8AC3E}">
        <p14:creationId xmlns:p14="http://schemas.microsoft.com/office/powerpoint/2010/main" val="6493520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0" y="4914900"/>
            <a:ext cx="9144000" cy="228600"/>
          </a:xfrm>
          <a:prstGeom prst="rect">
            <a:avLst/>
          </a:prstGeom>
          <a:solidFill>
            <a:schemeClr val="bg2"/>
          </a:solidFill>
          <a:ln w="9525">
            <a:solidFill>
              <a:schemeClr val="tx1"/>
            </a:solidFill>
            <a:miter lim="800000"/>
            <a:headEnd/>
            <a:tailEnd/>
          </a:ln>
        </p:spPr>
        <p:txBody>
          <a:bodyPr wrap="none" anchor="ctr"/>
          <a:lstStyle/>
          <a:p>
            <a:endParaRPr lang="en-US"/>
          </a:p>
        </p:txBody>
      </p:sp>
      <p:pic>
        <p:nvPicPr>
          <p:cNvPr id="1026" name="Picture 2"/>
          <p:cNvPicPr>
            <a:picLocks noChangeAspect="1" noChangeArrowheads="1"/>
          </p:cNvPicPr>
          <p:nvPr/>
        </p:nvPicPr>
        <p:blipFill>
          <a:blip r:embed="rId2" cstate="print"/>
          <a:srcRect/>
          <a:stretch>
            <a:fillRect/>
          </a:stretch>
        </p:blipFill>
        <p:spPr bwMode="auto">
          <a:xfrm>
            <a:off x="561975" y="627535"/>
            <a:ext cx="8020050" cy="4250531"/>
          </a:xfrm>
          <a:prstGeom prst="rect">
            <a:avLst/>
          </a:prstGeom>
          <a:noFill/>
          <a:ln w="9525">
            <a:noFill/>
            <a:miter lim="800000"/>
            <a:headEnd/>
            <a:tailEnd/>
          </a:ln>
        </p:spPr>
      </p:pic>
      <p:sp>
        <p:nvSpPr>
          <p:cNvPr id="3" name="Text Box 5"/>
          <p:cNvSpPr txBox="1">
            <a:spLocks noChangeArrowheads="1"/>
          </p:cNvSpPr>
          <p:nvPr/>
        </p:nvSpPr>
        <p:spPr bwMode="auto">
          <a:xfrm>
            <a:off x="7183439" y="4876006"/>
            <a:ext cx="1980029" cy="246221"/>
          </a:xfrm>
          <a:prstGeom prst="rect">
            <a:avLst/>
          </a:prstGeom>
          <a:noFill/>
          <a:ln>
            <a:noFill/>
          </a:ln>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defRPr/>
            </a:pPr>
            <a:r>
              <a:rPr lang="en-US" altLang="en-US" sz="1000" b="0" kern="0" dirty="0" err="1" smtClean="0">
                <a:solidFill>
                  <a:schemeClr val="bg1"/>
                </a:solidFill>
                <a:latin typeface="Univers"/>
              </a:rPr>
              <a:t>shiksha</a:t>
            </a:r>
            <a:r>
              <a:rPr lang="en-US" altLang="en-US" sz="1000" b="0" kern="0" dirty="0" smtClean="0">
                <a:solidFill>
                  <a:schemeClr val="bg1"/>
                </a:solidFill>
                <a:latin typeface="Univers"/>
              </a:rPr>
              <a:t> . </a:t>
            </a:r>
            <a:r>
              <a:rPr lang="en-US" altLang="en-US" sz="1000" b="0" kern="0" dirty="0" err="1" smtClean="0">
                <a:solidFill>
                  <a:schemeClr val="bg1"/>
                </a:solidFill>
                <a:latin typeface="Univers"/>
              </a:rPr>
              <a:t>samskara</a:t>
            </a:r>
            <a:r>
              <a:rPr lang="en-US" altLang="en-US" sz="1000" b="0" kern="0" dirty="0" smtClean="0">
                <a:solidFill>
                  <a:schemeClr val="bg1"/>
                </a:solidFill>
                <a:latin typeface="Univers"/>
              </a:rPr>
              <a:t> . </a:t>
            </a:r>
            <a:r>
              <a:rPr lang="en-US" altLang="en-US" sz="1000" b="0" kern="0" dirty="0" err="1" smtClean="0">
                <a:solidFill>
                  <a:schemeClr val="bg1"/>
                </a:solidFill>
                <a:latin typeface="Univers"/>
              </a:rPr>
              <a:t>sansara</a:t>
            </a:r>
            <a:endParaRPr lang="en-US" altLang="en-US" sz="1000" b="0" kern="0" dirty="0" smtClean="0">
              <a:solidFill>
                <a:schemeClr val="bg1"/>
              </a:solidFill>
              <a:latin typeface="Univers"/>
            </a:endParaRPr>
          </a:p>
        </p:txBody>
      </p:sp>
      <p:sp>
        <p:nvSpPr>
          <p:cNvPr id="5" name="Rectangle 4"/>
          <p:cNvSpPr>
            <a:spLocks noChangeArrowheads="1"/>
          </p:cNvSpPr>
          <p:nvPr/>
        </p:nvSpPr>
        <p:spPr bwMode="auto">
          <a:xfrm>
            <a:off x="0" y="0"/>
            <a:ext cx="9144000" cy="628650"/>
          </a:xfrm>
          <a:prstGeom prst="rect">
            <a:avLst/>
          </a:prstGeom>
          <a:solidFill>
            <a:srgbClr val="00597E"/>
          </a:solidFill>
          <a:ln w="9525">
            <a:solidFill>
              <a:schemeClr val="tx1"/>
            </a:solidFill>
            <a:miter lim="800000"/>
            <a:headEnd/>
            <a:tailEnd/>
          </a:ln>
        </p:spPr>
        <p:txBody>
          <a:bodyPr wrap="none" anchor="ctr"/>
          <a:lstStyle/>
          <a:p>
            <a:endParaRPr lang="en-US"/>
          </a:p>
        </p:txBody>
      </p:sp>
      <p:sp>
        <p:nvSpPr>
          <p:cNvPr id="6" name="Text Box 32"/>
          <p:cNvSpPr txBox="1">
            <a:spLocks noChangeArrowheads="1"/>
          </p:cNvSpPr>
          <p:nvPr/>
        </p:nvSpPr>
        <p:spPr bwMode="auto">
          <a:xfrm>
            <a:off x="652464" y="98109"/>
            <a:ext cx="7634287" cy="683264"/>
          </a:xfrm>
          <a:prstGeom prst="rect">
            <a:avLst/>
          </a:prstGeom>
          <a:noFill/>
          <a:ln w="9525">
            <a:noFill/>
            <a:miter lim="800000"/>
            <a:headEnd/>
            <a:tailEnd/>
          </a:ln>
        </p:spPr>
        <p:txBody>
          <a:bodyPr>
            <a:spAutoFit/>
          </a:bodyPr>
          <a:lstStyle/>
          <a:p>
            <a:pPr algn="ctr">
              <a:lnSpc>
                <a:spcPct val="120000"/>
              </a:lnSpc>
            </a:pPr>
            <a:r>
              <a:rPr lang="en-US" sz="3200" dirty="0" smtClean="0">
                <a:solidFill>
                  <a:schemeClr val="bg1"/>
                </a:solidFill>
              </a:rPr>
              <a:t>IN SUMMARY</a:t>
            </a:r>
            <a:endParaRPr lang="en-US" sz="3200" dirty="0">
              <a:solidFill>
                <a:schemeClr val="bg1"/>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0" y="1"/>
            <a:ext cx="9144000" cy="735806"/>
          </a:xfrm>
          <a:prstGeom prst="rect">
            <a:avLst/>
          </a:prstGeom>
          <a:solidFill>
            <a:srgbClr val="00597E"/>
          </a:solidFill>
          <a:ln w="9525">
            <a:solidFill>
              <a:schemeClr val="tx1"/>
            </a:solidFill>
            <a:miter lim="800000"/>
            <a:headEnd/>
            <a:tailEnd/>
          </a:ln>
        </p:spPr>
        <p:txBody>
          <a:bodyPr wrap="none" anchor="ctr"/>
          <a:lstStyle/>
          <a:p>
            <a:pPr algn="ctr"/>
            <a:endParaRPr lang="en-US">
              <a:solidFill>
                <a:schemeClr val="bg1"/>
              </a:solidFill>
            </a:endParaRPr>
          </a:p>
        </p:txBody>
      </p:sp>
      <p:sp>
        <p:nvSpPr>
          <p:cNvPr id="34819" name="Rectangle 4"/>
          <p:cNvSpPr>
            <a:spLocks noChangeArrowheads="1"/>
          </p:cNvSpPr>
          <p:nvPr/>
        </p:nvSpPr>
        <p:spPr bwMode="auto">
          <a:xfrm>
            <a:off x="0" y="4914900"/>
            <a:ext cx="9144000" cy="2286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4820" name="Text Box 5"/>
          <p:cNvSpPr txBox="1">
            <a:spLocks noChangeArrowheads="1"/>
          </p:cNvSpPr>
          <p:nvPr/>
        </p:nvSpPr>
        <p:spPr bwMode="auto">
          <a:xfrm>
            <a:off x="7183438" y="4876006"/>
            <a:ext cx="1980029" cy="246221"/>
          </a:xfrm>
          <a:prstGeom prst="rect">
            <a:avLst/>
          </a:prstGeom>
          <a:noFill/>
          <a:ln w="9525">
            <a:noFill/>
            <a:miter lim="800000"/>
            <a:headEnd/>
            <a:tailEnd/>
          </a:ln>
        </p:spPr>
        <p:txBody>
          <a:bodyPr wrap="none">
            <a:spAutoFit/>
          </a:bodyPr>
          <a:lstStyle/>
          <a:p>
            <a:r>
              <a:rPr lang="en-US" sz="1000" b="0" dirty="0" err="1">
                <a:solidFill>
                  <a:srgbClr val="D8D8D8"/>
                </a:solidFill>
                <a:latin typeface="Univers"/>
              </a:rPr>
              <a:t>shiksha</a:t>
            </a:r>
            <a:r>
              <a:rPr lang="en-US" sz="1000" b="0" dirty="0">
                <a:solidFill>
                  <a:srgbClr val="D8D8D8"/>
                </a:solidFill>
                <a:latin typeface="Univers"/>
              </a:rPr>
              <a:t> . </a:t>
            </a:r>
            <a:r>
              <a:rPr lang="en-US" sz="1000" b="0" dirty="0" err="1">
                <a:solidFill>
                  <a:srgbClr val="D8D8D8"/>
                </a:solidFill>
                <a:latin typeface="Univers"/>
              </a:rPr>
              <a:t>samskara</a:t>
            </a:r>
            <a:r>
              <a:rPr lang="en-US" sz="1000" b="0" dirty="0">
                <a:solidFill>
                  <a:srgbClr val="D8D8D8"/>
                </a:solidFill>
                <a:latin typeface="Univers"/>
              </a:rPr>
              <a:t> . </a:t>
            </a:r>
            <a:r>
              <a:rPr lang="en-US" sz="1000" b="0" dirty="0" err="1">
                <a:solidFill>
                  <a:srgbClr val="D8D8D8"/>
                </a:solidFill>
                <a:latin typeface="Univers"/>
              </a:rPr>
              <a:t>sansara</a:t>
            </a:r>
            <a:endParaRPr lang="en-US" sz="1000" b="0" dirty="0">
              <a:solidFill>
                <a:srgbClr val="D8D8D8"/>
              </a:solidFill>
              <a:latin typeface="Univers"/>
            </a:endParaRPr>
          </a:p>
        </p:txBody>
      </p:sp>
      <p:sp>
        <p:nvSpPr>
          <p:cNvPr id="34842" name="AutoShape 30"/>
          <p:cNvSpPr>
            <a:spLocks noChangeArrowheads="1"/>
          </p:cNvSpPr>
          <p:nvPr/>
        </p:nvSpPr>
        <p:spPr bwMode="auto">
          <a:xfrm>
            <a:off x="457201" y="723931"/>
            <a:ext cx="1406525" cy="3293209"/>
          </a:xfrm>
          <a:prstGeom prst="homePlate">
            <a:avLst>
              <a:gd name="adj" fmla="val 25000"/>
            </a:avLst>
          </a:prstGeom>
          <a:solidFill>
            <a:srgbClr val="3366FF"/>
          </a:solidFill>
          <a:ln w="9525">
            <a:noFill/>
            <a:miter lim="800000"/>
            <a:headEnd/>
            <a:tailEnd/>
          </a:ln>
        </p:spPr>
        <p:txBody>
          <a:bodyPr anchor="ctr">
            <a:spAutoFit/>
          </a:bodyPr>
          <a:lstStyle/>
          <a:p>
            <a:pPr algn="ctr">
              <a:spcBef>
                <a:spcPct val="50000"/>
              </a:spcBef>
            </a:pPr>
            <a:endParaRPr lang="en-US"/>
          </a:p>
          <a:p>
            <a:pPr algn="ctr">
              <a:spcBef>
                <a:spcPct val="50000"/>
              </a:spcBef>
            </a:pPr>
            <a:endParaRPr lang="en-US"/>
          </a:p>
          <a:p>
            <a:pPr algn="ctr">
              <a:spcBef>
                <a:spcPct val="50000"/>
              </a:spcBef>
            </a:pPr>
            <a:endParaRPr lang="en-US"/>
          </a:p>
          <a:p>
            <a:pPr algn="ctr">
              <a:spcBef>
                <a:spcPct val="50000"/>
              </a:spcBef>
            </a:pPr>
            <a:r>
              <a:rPr lang="en-US">
                <a:solidFill>
                  <a:schemeClr val="bg1"/>
                </a:solidFill>
              </a:rPr>
              <a:t>Breadth</a:t>
            </a:r>
          </a:p>
          <a:p>
            <a:pPr algn="ctr">
              <a:spcBef>
                <a:spcPct val="50000"/>
              </a:spcBef>
            </a:pPr>
            <a:r>
              <a:rPr lang="en-US">
                <a:solidFill>
                  <a:schemeClr val="bg1"/>
                </a:solidFill>
              </a:rPr>
              <a:t>of</a:t>
            </a:r>
          </a:p>
          <a:p>
            <a:pPr algn="ctr">
              <a:spcBef>
                <a:spcPct val="50000"/>
              </a:spcBef>
            </a:pPr>
            <a:r>
              <a:rPr lang="en-US">
                <a:solidFill>
                  <a:schemeClr val="bg1"/>
                </a:solidFill>
              </a:rPr>
              <a:t>coverage</a:t>
            </a:r>
          </a:p>
          <a:p>
            <a:pPr algn="ctr">
              <a:spcBef>
                <a:spcPct val="50000"/>
              </a:spcBef>
            </a:pPr>
            <a:endParaRPr lang="en-GB">
              <a:solidFill>
                <a:schemeClr val="bg1"/>
              </a:solidFill>
            </a:endParaRPr>
          </a:p>
          <a:p>
            <a:pPr algn="ctr">
              <a:spcBef>
                <a:spcPct val="50000"/>
              </a:spcBef>
            </a:pPr>
            <a:endParaRPr lang="en-GB"/>
          </a:p>
          <a:p>
            <a:pPr algn="ctr">
              <a:spcBef>
                <a:spcPct val="50000"/>
              </a:spcBef>
            </a:pPr>
            <a:endParaRPr lang="en-GB"/>
          </a:p>
        </p:txBody>
      </p:sp>
      <p:sp>
        <p:nvSpPr>
          <p:cNvPr id="34843" name="AutoShape 31"/>
          <p:cNvSpPr>
            <a:spLocks noChangeArrowheads="1"/>
          </p:cNvSpPr>
          <p:nvPr/>
        </p:nvSpPr>
        <p:spPr bwMode="auto">
          <a:xfrm>
            <a:off x="490538" y="4026486"/>
            <a:ext cx="2709862" cy="954107"/>
          </a:xfrm>
          <a:prstGeom prst="homePlate">
            <a:avLst>
              <a:gd name="adj" fmla="val 71482"/>
            </a:avLst>
          </a:prstGeom>
          <a:solidFill>
            <a:srgbClr val="000080"/>
          </a:solidFill>
          <a:ln w="9525">
            <a:noFill/>
            <a:miter lim="800000"/>
            <a:headEnd/>
            <a:tailEnd/>
          </a:ln>
        </p:spPr>
        <p:txBody>
          <a:bodyPr anchor="ctr">
            <a:spAutoFit/>
          </a:bodyPr>
          <a:lstStyle/>
          <a:p>
            <a:pPr algn="ctr">
              <a:spcBef>
                <a:spcPct val="50000"/>
              </a:spcBef>
            </a:pPr>
            <a:r>
              <a:rPr lang="en-US"/>
              <a:t/>
            </a:r>
            <a:br>
              <a:rPr lang="en-US"/>
            </a:br>
            <a:r>
              <a:rPr lang="en-US">
                <a:solidFill>
                  <a:schemeClr val="bg1"/>
                </a:solidFill>
              </a:rPr>
              <a:t>Depth of coverage</a:t>
            </a:r>
          </a:p>
          <a:p>
            <a:pPr algn="ctr">
              <a:spcBef>
                <a:spcPct val="50000"/>
              </a:spcBef>
            </a:pPr>
            <a:endParaRPr lang="en-GB">
              <a:solidFill>
                <a:schemeClr val="bg1"/>
              </a:solidFill>
            </a:endParaRPr>
          </a:p>
        </p:txBody>
      </p:sp>
      <p:sp>
        <p:nvSpPr>
          <p:cNvPr id="34844" name="Text Box 32"/>
          <p:cNvSpPr txBox="1">
            <a:spLocks noChangeArrowheads="1"/>
          </p:cNvSpPr>
          <p:nvPr/>
        </p:nvSpPr>
        <p:spPr bwMode="auto">
          <a:xfrm>
            <a:off x="652464" y="98109"/>
            <a:ext cx="7634287" cy="683264"/>
          </a:xfrm>
          <a:prstGeom prst="rect">
            <a:avLst/>
          </a:prstGeom>
          <a:noFill/>
          <a:ln w="9525">
            <a:noFill/>
            <a:miter lim="800000"/>
            <a:headEnd/>
            <a:tailEnd/>
          </a:ln>
        </p:spPr>
        <p:txBody>
          <a:bodyPr>
            <a:spAutoFit/>
          </a:bodyPr>
          <a:lstStyle/>
          <a:p>
            <a:pPr algn="ctr">
              <a:lnSpc>
                <a:spcPct val="120000"/>
              </a:lnSpc>
            </a:pPr>
            <a:r>
              <a:rPr lang="en-US" sz="3200" dirty="0">
                <a:solidFill>
                  <a:schemeClr val="bg1"/>
                </a:solidFill>
              </a:rPr>
              <a:t>AGASTYA 2020 </a:t>
            </a:r>
            <a:r>
              <a:rPr lang="en-US" sz="3200" dirty="0" smtClean="0">
                <a:solidFill>
                  <a:schemeClr val="bg1"/>
                </a:solidFill>
              </a:rPr>
              <a:t>PLAN</a:t>
            </a:r>
            <a:endParaRPr lang="en-US" sz="3200" dirty="0">
              <a:solidFill>
                <a:schemeClr val="bg1"/>
              </a:solidFill>
            </a:endParaRPr>
          </a:p>
        </p:txBody>
      </p:sp>
      <p:grpSp>
        <p:nvGrpSpPr>
          <p:cNvPr id="53" name="Group 1"/>
          <p:cNvGrpSpPr>
            <a:grpSpLocks/>
          </p:cNvGrpSpPr>
          <p:nvPr/>
        </p:nvGrpSpPr>
        <p:grpSpPr bwMode="auto">
          <a:xfrm>
            <a:off x="2915817" y="851297"/>
            <a:ext cx="5832647" cy="4008834"/>
            <a:chOff x="3202280" y="1081727"/>
            <a:chExt cx="5833703" cy="5346138"/>
          </a:xfrm>
        </p:grpSpPr>
        <p:sp>
          <p:nvSpPr>
            <p:cNvPr id="54" name="Line 9"/>
            <p:cNvSpPr>
              <a:spLocks noChangeShapeType="1"/>
            </p:cNvSpPr>
            <p:nvPr/>
          </p:nvSpPr>
          <p:spPr bwMode="auto">
            <a:xfrm>
              <a:off x="3796468" y="1128864"/>
              <a:ext cx="1600285" cy="4188487"/>
            </a:xfrm>
            <a:prstGeom prst="line">
              <a:avLst/>
            </a:prstGeom>
            <a:noFill/>
            <a:ln w="9525">
              <a:solidFill>
                <a:schemeClr val="tx1"/>
              </a:solidFill>
              <a:prstDash val="dash"/>
              <a:round/>
              <a:headEnd/>
              <a:tailEnd/>
            </a:ln>
          </p:spPr>
          <p:txBody>
            <a:bodyPr/>
            <a:lstStyle/>
            <a:p>
              <a:endParaRPr lang="en-IN"/>
            </a:p>
          </p:txBody>
        </p:sp>
        <p:sp>
          <p:nvSpPr>
            <p:cNvPr id="55" name="Line 10"/>
            <p:cNvSpPr>
              <a:spLocks noChangeShapeType="1"/>
            </p:cNvSpPr>
            <p:nvPr/>
          </p:nvSpPr>
          <p:spPr bwMode="auto">
            <a:xfrm rot="2643210">
              <a:off x="6831968" y="1213759"/>
              <a:ext cx="1857454" cy="3987619"/>
            </a:xfrm>
            <a:prstGeom prst="line">
              <a:avLst/>
            </a:prstGeom>
            <a:noFill/>
            <a:ln w="9525">
              <a:solidFill>
                <a:schemeClr val="tx1"/>
              </a:solidFill>
              <a:prstDash val="dash"/>
              <a:round/>
              <a:headEnd/>
              <a:tailEnd/>
            </a:ln>
          </p:spPr>
          <p:txBody>
            <a:bodyPr/>
            <a:lstStyle/>
            <a:p>
              <a:endParaRPr lang="en-IN"/>
            </a:p>
          </p:txBody>
        </p:sp>
        <p:sp>
          <p:nvSpPr>
            <p:cNvPr id="56" name="Freeform 11"/>
            <p:cNvSpPr>
              <a:spLocks/>
            </p:cNvSpPr>
            <p:nvPr/>
          </p:nvSpPr>
          <p:spPr bwMode="auto">
            <a:xfrm>
              <a:off x="5471904" y="5409996"/>
              <a:ext cx="1435176" cy="479501"/>
            </a:xfrm>
            <a:custGeom>
              <a:avLst/>
              <a:gdLst>
                <a:gd name="T0" fmla="*/ 2147483647 w 849"/>
                <a:gd name="T1" fmla="*/ 0 h 846"/>
                <a:gd name="T2" fmla="*/ 2147483647 w 849"/>
                <a:gd name="T3" fmla="*/ 2147483647 h 846"/>
                <a:gd name="T4" fmla="*/ 2147483647 w 849"/>
                <a:gd name="T5" fmla="*/ 2147483647 h 846"/>
                <a:gd name="T6" fmla="*/ 2147483647 w 849"/>
                <a:gd name="T7" fmla="*/ 2147483647 h 846"/>
                <a:gd name="T8" fmla="*/ 2147483647 w 849"/>
                <a:gd name="T9" fmla="*/ 2147483647 h 846"/>
                <a:gd name="T10" fmla="*/ 2147483647 w 849"/>
                <a:gd name="T11" fmla="*/ 2147483647 h 846"/>
                <a:gd name="T12" fmla="*/ 2147483647 w 849"/>
                <a:gd name="T13" fmla="*/ 2147483647 h 846"/>
                <a:gd name="T14" fmla="*/ 2147483647 w 849"/>
                <a:gd name="T15" fmla="*/ 2147483647 h 846"/>
                <a:gd name="T16" fmla="*/ 2147483647 w 849"/>
                <a:gd name="T17" fmla="*/ 2147483647 h 846"/>
                <a:gd name="T18" fmla="*/ 0 w 849"/>
                <a:gd name="T19" fmla="*/ 2147483647 h 846"/>
                <a:gd name="T20" fmla="*/ 2147483647 w 849"/>
                <a:gd name="T21" fmla="*/ 2147483647 h 846"/>
                <a:gd name="T22" fmla="*/ 2147483647 w 849"/>
                <a:gd name="T23" fmla="*/ 2147483647 h 846"/>
                <a:gd name="T24" fmla="*/ 2147483647 w 849"/>
                <a:gd name="T25" fmla="*/ 2147483647 h 846"/>
                <a:gd name="T26" fmla="*/ 2147483647 w 849"/>
                <a:gd name="T27" fmla="*/ 2147483647 h 846"/>
                <a:gd name="T28" fmla="*/ 2147483647 w 849"/>
                <a:gd name="T29" fmla="*/ 2147483647 h 846"/>
                <a:gd name="T30" fmla="*/ 2147483647 w 849"/>
                <a:gd name="T31" fmla="*/ 2147483647 h 846"/>
                <a:gd name="T32" fmla="*/ 2147483647 w 849"/>
                <a:gd name="T33" fmla="*/ 2147483647 h 846"/>
                <a:gd name="T34" fmla="*/ 2147483647 w 849"/>
                <a:gd name="T35" fmla="*/ 2147483647 h 846"/>
                <a:gd name="T36" fmla="*/ 2147483647 w 849"/>
                <a:gd name="T37" fmla="*/ 2147483647 h 846"/>
                <a:gd name="T38" fmla="*/ 2147483647 w 849"/>
                <a:gd name="T39" fmla="*/ 2147483647 h 846"/>
                <a:gd name="T40" fmla="*/ 2147483647 w 849"/>
                <a:gd name="T41" fmla="*/ 2147483647 h 846"/>
                <a:gd name="T42" fmla="*/ 2147483647 w 849"/>
                <a:gd name="T43" fmla="*/ 2147483647 h 846"/>
                <a:gd name="T44" fmla="*/ 2147483647 w 849"/>
                <a:gd name="T45" fmla="*/ 2147483647 h 846"/>
                <a:gd name="T46" fmla="*/ 2147483647 w 849"/>
                <a:gd name="T47" fmla="*/ 2147483647 h 846"/>
                <a:gd name="T48" fmla="*/ 2147483647 w 849"/>
                <a:gd name="T49" fmla="*/ 2147483647 h 846"/>
                <a:gd name="T50" fmla="*/ 2147483647 w 849"/>
                <a:gd name="T51" fmla="*/ 2147483647 h 846"/>
                <a:gd name="T52" fmla="*/ 2147483647 w 849"/>
                <a:gd name="T53" fmla="*/ 2147483647 h 846"/>
                <a:gd name="T54" fmla="*/ 2147483647 w 849"/>
                <a:gd name="T55" fmla="*/ 2147483647 h 846"/>
                <a:gd name="T56" fmla="*/ 2147483647 w 849"/>
                <a:gd name="T57" fmla="*/ 0 h 8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49"/>
                <a:gd name="T88" fmla="*/ 0 h 846"/>
                <a:gd name="T89" fmla="*/ 849 w 849"/>
                <a:gd name="T90" fmla="*/ 846 h 84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49" h="846">
                  <a:moveTo>
                    <a:pt x="438" y="0"/>
                  </a:moveTo>
                  <a:lnTo>
                    <a:pt x="393" y="30"/>
                  </a:lnTo>
                  <a:lnTo>
                    <a:pt x="342" y="69"/>
                  </a:lnTo>
                  <a:lnTo>
                    <a:pt x="258" y="141"/>
                  </a:lnTo>
                  <a:lnTo>
                    <a:pt x="195" y="213"/>
                  </a:lnTo>
                  <a:lnTo>
                    <a:pt x="135" y="300"/>
                  </a:lnTo>
                  <a:lnTo>
                    <a:pt x="99" y="369"/>
                  </a:lnTo>
                  <a:lnTo>
                    <a:pt x="66" y="459"/>
                  </a:lnTo>
                  <a:lnTo>
                    <a:pt x="30" y="588"/>
                  </a:lnTo>
                  <a:lnTo>
                    <a:pt x="0" y="732"/>
                  </a:lnTo>
                  <a:lnTo>
                    <a:pt x="69" y="768"/>
                  </a:lnTo>
                  <a:lnTo>
                    <a:pt x="126" y="792"/>
                  </a:lnTo>
                  <a:lnTo>
                    <a:pt x="201" y="816"/>
                  </a:lnTo>
                  <a:lnTo>
                    <a:pt x="273" y="834"/>
                  </a:lnTo>
                  <a:lnTo>
                    <a:pt x="351" y="843"/>
                  </a:lnTo>
                  <a:lnTo>
                    <a:pt x="426" y="846"/>
                  </a:lnTo>
                  <a:lnTo>
                    <a:pt x="537" y="840"/>
                  </a:lnTo>
                  <a:lnTo>
                    <a:pt x="627" y="822"/>
                  </a:lnTo>
                  <a:lnTo>
                    <a:pt x="738" y="792"/>
                  </a:lnTo>
                  <a:lnTo>
                    <a:pt x="849" y="747"/>
                  </a:lnTo>
                  <a:lnTo>
                    <a:pt x="840" y="657"/>
                  </a:lnTo>
                  <a:lnTo>
                    <a:pt x="819" y="534"/>
                  </a:lnTo>
                  <a:lnTo>
                    <a:pt x="783" y="411"/>
                  </a:lnTo>
                  <a:lnTo>
                    <a:pt x="714" y="285"/>
                  </a:lnTo>
                  <a:lnTo>
                    <a:pt x="642" y="192"/>
                  </a:lnTo>
                  <a:lnTo>
                    <a:pt x="585" y="126"/>
                  </a:lnTo>
                  <a:lnTo>
                    <a:pt x="528" y="75"/>
                  </a:lnTo>
                  <a:lnTo>
                    <a:pt x="462" y="15"/>
                  </a:lnTo>
                  <a:lnTo>
                    <a:pt x="438" y="0"/>
                  </a:lnTo>
                  <a:close/>
                </a:path>
              </a:pathLst>
            </a:custGeom>
            <a:solidFill>
              <a:schemeClr val="tx1"/>
            </a:solidFill>
            <a:ln w="9525">
              <a:solidFill>
                <a:schemeClr val="tx1"/>
              </a:solidFill>
              <a:round/>
              <a:headEnd/>
              <a:tailEnd/>
            </a:ln>
          </p:spPr>
          <p:txBody>
            <a:bodyPr/>
            <a:lstStyle/>
            <a:p>
              <a:endParaRPr lang="en-IN"/>
            </a:p>
          </p:txBody>
        </p:sp>
        <p:sp>
          <p:nvSpPr>
            <p:cNvPr id="57" name="Oval 12"/>
            <p:cNvSpPr>
              <a:spLocks noChangeArrowheads="1"/>
            </p:cNvSpPr>
            <p:nvPr/>
          </p:nvSpPr>
          <p:spPr bwMode="auto">
            <a:xfrm>
              <a:off x="3751403" y="5346570"/>
              <a:ext cx="3353407" cy="1067005"/>
            </a:xfrm>
            <a:prstGeom prst="ellipse">
              <a:avLst/>
            </a:prstGeom>
            <a:solidFill>
              <a:schemeClr val="accent6">
                <a:lumMod val="40000"/>
                <a:lumOff val="60000"/>
                <a:alpha val="50195"/>
              </a:schemeClr>
            </a:solidFill>
            <a:ln w="9525">
              <a:solidFill>
                <a:schemeClr val="tx1"/>
              </a:solidFill>
              <a:round/>
              <a:headEnd/>
              <a:tailEnd/>
            </a:ln>
          </p:spPr>
          <p:txBody>
            <a:bodyPr wrap="none" anchor="ctr"/>
            <a:lstStyle/>
            <a:p>
              <a:pPr marL="1203325">
                <a:lnSpc>
                  <a:spcPct val="90000"/>
                </a:lnSpc>
                <a:defRPr/>
              </a:pPr>
              <a:r>
                <a:rPr lang="en-GB" altLang="en-US"/>
                <a:t>  </a:t>
              </a:r>
            </a:p>
          </p:txBody>
        </p:sp>
        <p:sp>
          <p:nvSpPr>
            <p:cNvPr id="58" name="Oval 13"/>
            <p:cNvSpPr>
              <a:spLocks noChangeArrowheads="1"/>
            </p:cNvSpPr>
            <p:nvPr/>
          </p:nvSpPr>
          <p:spPr bwMode="auto">
            <a:xfrm>
              <a:off x="5590061" y="5286234"/>
              <a:ext cx="3081896" cy="1141631"/>
            </a:xfrm>
            <a:prstGeom prst="ellipse">
              <a:avLst/>
            </a:prstGeom>
            <a:solidFill>
              <a:schemeClr val="accent6">
                <a:lumMod val="40000"/>
                <a:lumOff val="60000"/>
                <a:alpha val="50195"/>
              </a:schemeClr>
            </a:solidFill>
            <a:ln w="9525">
              <a:solidFill>
                <a:schemeClr val="tx1"/>
              </a:solidFill>
              <a:round/>
              <a:headEnd/>
              <a:tailEnd/>
            </a:ln>
          </p:spPr>
          <p:txBody>
            <a:bodyPr wrap="none" anchor="ctr"/>
            <a:lstStyle/>
            <a:p>
              <a:pPr marL="1203325">
                <a:lnSpc>
                  <a:spcPct val="90000"/>
                </a:lnSpc>
                <a:defRPr/>
              </a:pPr>
              <a:endParaRPr lang="en-US" altLang="en-US"/>
            </a:p>
          </p:txBody>
        </p:sp>
        <p:sp>
          <p:nvSpPr>
            <p:cNvPr id="59" name="Oval 14"/>
            <p:cNvSpPr>
              <a:spLocks noChangeArrowheads="1"/>
            </p:cNvSpPr>
            <p:nvPr/>
          </p:nvSpPr>
          <p:spPr bwMode="auto">
            <a:xfrm>
              <a:off x="5475848" y="5552881"/>
              <a:ext cx="1627595" cy="634883"/>
            </a:xfrm>
            <a:prstGeom prst="ellipse">
              <a:avLst/>
            </a:prstGeom>
            <a:solidFill>
              <a:srgbClr val="000080"/>
            </a:solidFill>
            <a:ln w="9525">
              <a:noFill/>
              <a:round/>
              <a:headEnd/>
              <a:tailEnd/>
            </a:ln>
          </p:spPr>
          <p:txBody>
            <a:bodyPr anchor="ctr">
              <a:spAutoFit/>
            </a:bodyPr>
            <a:lstStyle/>
            <a:p>
              <a:endParaRPr lang="en-US" altLang="en-US"/>
            </a:p>
          </p:txBody>
        </p:sp>
        <p:sp>
          <p:nvSpPr>
            <p:cNvPr id="60" name="Text Box 15"/>
            <p:cNvSpPr txBox="1">
              <a:spLocks noChangeArrowheads="1"/>
            </p:cNvSpPr>
            <p:nvPr/>
          </p:nvSpPr>
          <p:spPr bwMode="auto">
            <a:xfrm>
              <a:off x="5563768" y="5622754"/>
              <a:ext cx="1478041" cy="640298"/>
            </a:xfrm>
            <a:prstGeom prst="rect">
              <a:avLst/>
            </a:prstGeom>
            <a:noFill/>
            <a:ln w="9525">
              <a:noFill/>
              <a:miter lim="800000"/>
              <a:headEnd/>
              <a:tailEnd/>
            </a:ln>
          </p:spPr>
          <p:txBody>
            <a:bodyPr>
              <a:spAutoFit/>
            </a:bodyPr>
            <a:lstStyle/>
            <a:p>
              <a:pPr algn="ctr">
                <a:lnSpc>
                  <a:spcPct val="90000"/>
                </a:lnSpc>
              </a:pPr>
              <a:r>
                <a:rPr lang="en-US" altLang="en-US" sz="1400" dirty="0">
                  <a:solidFill>
                    <a:schemeClr val="bg1"/>
                  </a:solidFill>
                </a:rPr>
                <a:t>Fundamental impact</a:t>
              </a:r>
              <a:endParaRPr lang="en-GB" altLang="en-US" sz="1400" dirty="0">
                <a:solidFill>
                  <a:schemeClr val="bg1"/>
                </a:solidFill>
              </a:endParaRPr>
            </a:p>
          </p:txBody>
        </p:sp>
        <p:sp>
          <p:nvSpPr>
            <p:cNvPr id="61" name="Text Box 16"/>
            <p:cNvSpPr txBox="1">
              <a:spLocks noChangeArrowheads="1"/>
            </p:cNvSpPr>
            <p:nvPr/>
          </p:nvSpPr>
          <p:spPr bwMode="auto">
            <a:xfrm>
              <a:off x="5515371" y="4600406"/>
              <a:ext cx="1383962" cy="615671"/>
            </a:xfrm>
            <a:prstGeom prst="rect">
              <a:avLst/>
            </a:prstGeom>
            <a:noFill/>
            <a:ln w="9525">
              <a:noFill/>
              <a:miter lim="800000"/>
              <a:headEnd/>
              <a:tailEnd/>
            </a:ln>
          </p:spPr>
          <p:txBody>
            <a:bodyPr wrap="none">
              <a:spAutoFit/>
            </a:bodyPr>
            <a:lstStyle/>
            <a:p>
              <a:r>
                <a:rPr lang="en-US" altLang="en-US" sz="2400"/>
                <a:t>Agastya</a:t>
              </a:r>
            </a:p>
          </p:txBody>
        </p:sp>
        <p:sp>
          <p:nvSpPr>
            <p:cNvPr id="62" name="Text Box 21"/>
            <p:cNvSpPr txBox="1">
              <a:spLocks noChangeArrowheads="1"/>
            </p:cNvSpPr>
            <p:nvPr/>
          </p:nvSpPr>
          <p:spPr bwMode="auto">
            <a:xfrm>
              <a:off x="3631872" y="2239391"/>
              <a:ext cx="595143" cy="451492"/>
            </a:xfrm>
            <a:prstGeom prst="rect">
              <a:avLst/>
            </a:prstGeom>
            <a:noFill/>
            <a:ln w="9525">
              <a:noFill/>
              <a:miter lim="800000"/>
              <a:headEnd/>
              <a:tailEnd/>
            </a:ln>
          </p:spPr>
          <p:txBody>
            <a:bodyPr wrap="none">
              <a:spAutoFit/>
            </a:bodyPr>
            <a:lstStyle/>
            <a:p>
              <a:r>
                <a:rPr lang="en-US" altLang="en-US" dirty="0">
                  <a:latin typeface="Times New Roman" pitchFamily="18" charset="0"/>
                </a:rPr>
                <a:t>2020</a:t>
              </a:r>
            </a:p>
          </p:txBody>
        </p:sp>
        <p:sp>
          <p:nvSpPr>
            <p:cNvPr id="63" name="Text Box 24"/>
            <p:cNvSpPr txBox="1">
              <a:spLocks noChangeArrowheads="1"/>
            </p:cNvSpPr>
            <p:nvPr/>
          </p:nvSpPr>
          <p:spPr bwMode="auto">
            <a:xfrm>
              <a:off x="5146847" y="2243114"/>
              <a:ext cx="2177158" cy="2093282"/>
            </a:xfrm>
            <a:prstGeom prst="rect">
              <a:avLst/>
            </a:prstGeom>
            <a:solidFill>
              <a:srgbClr val="2577EF"/>
            </a:solidFill>
            <a:ln w="9525">
              <a:noFill/>
              <a:miter lim="800000"/>
              <a:headEnd/>
              <a:tailEnd/>
            </a:ln>
          </p:spPr>
          <p:txBody>
            <a:bodyPr wrap="square">
              <a:spAutoFit/>
            </a:bodyPr>
            <a:lstStyle/>
            <a:p>
              <a:r>
                <a:rPr lang="en-US" altLang="en-US" sz="1200" dirty="0">
                  <a:solidFill>
                    <a:schemeClr val="bg1"/>
                  </a:solidFill>
                </a:rPr>
                <a:t>Exposures:  20 </a:t>
              </a:r>
              <a:r>
                <a:rPr lang="en-US" altLang="en-US" sz="1200" dirty="0" err="1">
                  <a:solidFill>
                    <a:schemeClr val="bg1"/>
                  </a:solidFill>
                </a:rPr>
                <a:t>mn</a:t>
              </a:r>
              <a:r>
                <a:rPr lang="en-US" altLang="en-US" sz="1200" dirty="0">
                  <a:solidFill>
                    <a:schemeClr val="bg1"/>
                  </a:solidFill>
                </a:rPr>
                <a:t> p.a. </a:t>
              </a:r>
            </a:p>
            <a:p>
              <a:r>
                <a:rPr lang="en-US" altLang="en-US" sz="1200" dirty="0">
                  <a:solidFill>
                    <a:schemeClr val="bg1"/>
                  </a:solidFill>
                </a:rPr>
                <a:t>SCs: 	   100</a:t>
              </a:r>
            </a:p>
            <a:p>
              <a:r>
                <a:rPr lang="en-US" altLang="en-US" sz="1200" dirty="0">
                  <a:solidFill>
                    <a:schemeClr val="bg1"/>
                  </a:solidFill>
                </a:rPr>
                <a:t>ML: 	   200</a:t>
              </a:r>
            </a:p>
            <a:p>
              <a:r>
                <a:rPr lang="en-US" altLang="en-US" sz="1200" dirty="0">
                  <a:solidFill>
                    <a:schemeClr val="bg1"/>
                  </a:solidFill>
                </a:rPr>
                <a:t>LOB: 	   200</a:t>
              </a:r>
            </a:p>
            <a:p>
              <a:r>
                <a:rPr lang="en-US" altLang="en-US" sz="1200" dirty="0">
                  <a:solidFill>
                    <a:schemeClr val="bg1"/>
                  </a:solidFill>
                </a:rPr>
                <a:t>Campuses:  </a:t>
              </a:r>
              <a:r>
                <a:rPr lang="en-US" altLang="en-US" sz="1200" dirty="0" smtClean="0">
                  <a:solidFill>
                    <a:schemeClr val="bg1"/>
                  </a:solidFill>
                </a:rPr>
                <a:t>   3</a:t>
              </a:r>
              <a:endParaRPr lang="en-US" altLang="en-US" sz="1200" dirty="0">
                <a:solidFill>
                  <a:schemeClr val="bg1"/>
                </a:solidFill>
              </a:endParaRPr>
            </a:p>
            <a:p>
              <a:r>
                <a:rPr lang="en-US" altLang="en-US" sz="1200" dirty="0">
                  <a:solidFill>
                    <a:schemeClr val="bg1"/>
                  </a:solidFill>
                </a:rPr>
                <a:t>OV Villages: </a:t>
              </a:r>
              <a:r>
                <a:rPr lang="en-US" altLang="en-US" sz="1200" dirty="0" smtClean="0">
                  <a:solidFill>
                    <a:schemeClr val="bg1"/>
                  </a:solidFill>
                </a:rPr>
                <a:t>  700</a:t>
              </a:r>
              <a:endParaRPr lang="en-US" altLang="en-US" sz="1200" dirty="0">
                <a:solidFill>
                  <a:schemeClr val="bg1"/>
                </a:solidFill>
              </a:endParaRPr>
            </a:p>
            <a:p>
              <a:r>
                <a:rPr lang="en-US" altLang="en-US" sz="1200" dirty="0">
                  <a:solidFill>
                    <a:schemeClr val="bg1"/>
                  </a:solidFill>
                </a:rPr>
                <a:t>Staff: 	   ~2000</a:t>
              </a:r>
            </a:p>
            <a:p>
              <a:r>
                <a:rPr lang="en-US" altLang="en-US" sz="1200" dirty="0">
                  <a:solidFill>
                    <a:schemeClr val="bg1"/>
                  </a:solidFill>
                </a:rPr>
                <a:t>States: 	   22</a:t>
              </a:r>
            </a:p>
          </p:txBody>
        </p:sp>
        <p:sp>
          <p:nvSpPr>
            <p:cNvPr id="64" name="Freeform 25"/>
            <p:cNvSpPr>
              <a:spLocks/>
            </p:cNvSpPr>
            <p:nvPr/>
          </p:nvSpPr>
          <p:spPr bwMode="auto">
            <a:xfrm>
              <a:off x="5125058" y="4311272"/>
              <a:ext cx="2113208" cy="304848"/>
            </a:xfrm>
            <a:custGeom>
              <a:avLst/>
              <a:gdLst>
                <a:gd name="T0" fmla="*/ 0 w 1584"/>
                <a:gd name="T1" fmla="*/ 2147483647 h 192"/>
                <a:gd name="T2" fmla="*/ 2147483647 w 1584"/>
                <a:gd name="T3" fmla="*/ 0 h 192"/>
                <a:gd name="T4" fmla="*/ 2147483647 w 1584"/>
                <a:gd name="T5" fmla="*/ 2147483647 h 192"/>
                <a:gd name="T6" fmla="*/ 0 60000 65536"/>
                <a:gd name="T7" fmla="*/ 0 60000 65536"/>
                <a:gd name="T8" fmla="*/ 0 60000 65536"/>
                <a:gd name="T9" fmla="*/ 0 w 1584"/>
                <a:gd name="T10" fmla="*/ 0 h 192"/>
                <a:gd name="T11" fmla="*/ 1584 w 1584"/>
                <a:gd name="T12" fmla="*/ 192 h 192"/>
              </a:gdLst>
              <a:ahLst/>
              <a:cxnLst>
                <a:cxn ang="T6">
                  <a:pos x="T0" y="T1"/>
                </a:cxn>
                <a:cxn ang="T7">
                  <a:pos x="T2" y="T3"/>
                </a:cxn>
                <a:cxn ang="T8">
                  <a:pos x="T4" y="T5"/>
                </a:cxn>
              </a:cxnLst>
              <a:rect l="T9" t="T10" r="T11" b="T12"/>
              <a:pathLst>
                <a:path w="1584" h="192">
                  <a:moveTo>
                    <a:pt x="0" y="192"/>
                  </a:moveTo>
                  <a:cubicBezTo>
                    <a:pt x="252" y="96"/>
                    <a:pt x="504" y="0"/>
                    <a:pt x="768" y="0"/>
                  </a:cubicBezTo>
                  <a:cubicBezTo>
                    <a:pt x="1032" y="0"/>
                    <a:pt x="1448" y="160"/>
                    <a:pt x="1584" y="192"/>
                  </a:cubicBezTo>
                </a:path>
              </a:pathLst>
            </a:custGeom>
            <a:noFill/>
            <a:ln w="9525">
              <a:solidFill>
                <a:schemeClr val="tx1"/>
              </a:solidFill>
              <a:prstDash val="dash"/>
              <a:round/>
              <a:headEnd/>
              <a:tailEnd/>
            </a:ln>
          </p:spPr>
          <p:txBody>
            <a:bodyPr/>
            <a:lstStyle/>
            <a:p>
              <a:endParaRPr lang="en-IN"/>
            </a:p>
          </p:txBody>
        </p:sp>
        <p:sp>
          <p:nvSpPr>
            <p:cNvPr id="65" name="Freeform 27"/>
            <p:cNvSpPr>
              <a:spLocks/>
            </p:cNvSpPr>
            <p:nvPr/>
          </p:nvSpPr>
          <p:spPr bwMode="auto">
            <a:xfrm>
              <a:off x="4268025" y="1991568"/>
              <a:ext cx="3732985" cy="381060"/>
            </a:xfrm>
            <a:custGeom>
              <a:avLst/>
              <a:gdLst>
                <a:gd name="T0" fmla="*/ 0 w 1584"/>
                <a:gd name="T1" fmla="*/ 2147483647 h 192"/>
                <a:gd name="T2" fmla="*/ 2147483647 w 1584"/>
                <a:gd name="T3" fmla="*/ 0 h 192"/>
                <a:gd name="T4" fmla="*/ 2147483647 w 1584"/>
                <a:gd name="T5" fmla="*/ 2147483647 h 192"/>
                <a:gd name="T6" fmla="*/ 0 60000 65536"/>
                <a:gd name="T7" fmla="*/ 0 60000 65536"/>
                <a:gd name="T8" fmla="*/ 0 60000 65536"/>
                <a:gd name="T9" fmla="*/ 0 w 1584"/>
                <a:gd name="T10" fmla="*/ 0 h 192"/>
                <a:gd name="T11" fmla="*/ 1584 w 1584"/>
                <a:gd name="T12" fmla="*/ 192 h 192"/>
              </a:gdLst>
              <a:ahLst/>
              <a:cxnLst>
                <a:cxn ang="T6">
                  <a:pos x="T0" y="T1"/>
                </a:cxn>
                <a:cxn ang="T7">
                  <a:pos x="T2" y="T3"/>
                </a:cxn>
                <a:cxn ang="T8">
                  <a:pos x="T4" y="T5"/>
                </a:cxn>
              </a:cxnLst>
              <a:rect l="T9" t="T10" r="T11" b="T12"/>
              <a:pathLst>
                <a:path w="1584" h="192">
                  <a:moveTo>
                    <a:pt x="0" y="192"/>
                  </a:moveTo>
                  <a:cubicBezTo>
                    <a:pt x="252" y="96"/>
                    <a:pt x="504" y="0"/>
                    <a:pt x="768" y="0"/>
                  </a:cubicBezTo>
                  <a:cubicBezTo>
                    <a:pt x="1032" y="0"/>
                    <a:pt x="1448" y="160"/>
                    <a:pt x="1584" y="192"/>
                  </a:cubicBezTo>
                </a:path>
              </a:pathLst>
            </a:custGeom>
            <a:noFill/>
            <a:ln w="9525">
              <a:solidFill>
                <a:schemeClr val="tx1"/>
              </a:solidFill>
              <a:prstDash val="dash"/>
              <a:round/>
              <a:headEnd/>
              <a:tailEnd/>
            </a:ln>
          </p:spPr>
          <p:txBody>
            <a:bodyPr/>
            <a:lstStyle/>
            <a:p>
              <a:endParaRPr lang="en-IN"/>
            </a:p>
          </p:txBody>
        </p:sp>
        <p:sp>
          <p:nvSpPr>
            <p:cNvPr id="66" name="Text Box 29"/>
            <p:cNvSpPr txBox="1">
              <a:spLocks noChangeArrowheads="1"/>
            </p:cNvSpPr>
            <p:nvPr/>
          </p:nvSpPr>
          <p:spPr bwMode="auto">
            <a:xfrm>
              <a:off x="4925775" y="1291370"/>
              <a:ext cx="2283410" cy="615671"/>
            </a:xfrm>
            <a:prstGeom prst="rect">
              <a:avLst/>
            </a:prstGeom>
            <a:noFill/>
            <a:ln w="9525">
              <a:noFill/>
              <a:miter lim="800000"/>
              <a:headEnd/>
              <a:tailEnd/>
            </a:ln>
          </p:spPr>
          <p:txBody>
            <a:bodyPr wrap="none">
              <a:spAutoFit/>
            </a:bodyPr>
            <a:lstStyle/>
            <a:p>
              <a:r>
                <a:rPr lang="en-US" altLang="en-US" sz="2400"/>
                <a:t>Whole of India</a:t>
              </a:r>
            </a:p>
          </p:txBody>
        </p:sp>
        <p:sp>
          <p:nvSpPr>
            <p:cNvPr id="69" name="Text Box 33"/>
            <p:cNvSpPr txBox="1">
              <a:spLocks noChangeArrowheads="1"/>
            </p:cNvSpPr>
            <p:nvPr/>
          </p:nvSpPr>
          <p:spPr bwMode="auto">
            <a:xfrm>
              <a:off x="7852432" y="3280076"/>
              <a:ext cx="1183551" cy="697761"/>
            </a:xfrm>
            <a:prstGeom prst="rect">
              <a:avLst/>
            </a:prstGeom>
            <a:solidFill>
              <a:srgbClr val="D9D9D9"/>
            </a:solidFill>
            <a:ln w="9525">
              <a:noFill/>
              <a:miter lim="800000"/>
              <a:headEnd/>
              <a:tailEnd/>
            </a:ln>
          </p:spPr>
          <p:txBody>
            <a:bodyPr wrap="none">
              <a:spAutoFit/>
            </a:bodyPr>
            <a:lstStyle/>
            <a:p>
              <a:r>
                <a:rPr lang="en-US" altLang="en-US" sz="2800" dirty="0"/>
                <a:t>Goals</a:t>
              </a:r>
            </a:p>
          </p:txBody>
        </p:sp>
        <p:sp>
          <p:nvSpPr>
            <p:cNvPr id="70" name="Text Box 34"/>
            <p:cNvSpPr txBox="1">
              <a:spLocks noChangeArrowheads="1"/>
            </p:cNvSpPr>
            <p:nvPr/>
          </p:nvSpPr>
          <p:spPr bwMode="auto">
            <a:xfrm>
              <a:off x="7052163" y="5392716"/>
              <a:ext cx="1592954" cy="898881"/>
            </a:xfrm>
            <a:prstGeom prst="rect">
              <a:avLst/>
            </a:prstGeom>
            <a:noFill/>
            <a:ln w="9525">
              <a:noFill/>
              <a:miter lim="800000"/>
              <a:headEnd/>
              <a:tailEnd/>
            </a:ln>
          </p:spPr>
          <p:txBody>
            <a:bodyPr>
              <a:spAutoFit/>
            </a:bodyPr>
            <a:lstStyle/>
            <a:p>
              <a:pPr algn="ctr">
                <a:lnSpc>
                  <a:spcPct val="90000"/>
                </a:lnSpc>
              </a:pPr>
              <a:r>
                <a:rPr lang="en-US" altLang="en-US" sz="1400" dirty="0"/>
                <a:t>Propagate </a:t>
              </a:r>
            </a:p>
            <a:p>
              <a:pPr algn="ctr">
                <a:lnSpc>
                  <a:spcPct val="90000"/>
                </a:lnSpc>
              </a:pPr>
              <a:r>
                <a:rPr lang="en-US" altLang="en-US" sz="1400" dirty="0"/>
                <a:t>through trained </a:t>
              </a:r>
            </a:p>
            <a:p>
              <a:pPr algn="ctr">
                <a:lnSpc>
                  <a:spcPct val="90000"/>
                </a:lnSpc>
              </a:pPr>
              <a:r>
                <a:rPr lang="en-US" altLang="en-US" sz="1400" dirty="0"/>
                <a:t>Teachers </a:t>
              </a:r>
            </a:p>
          </p:txBody>
        </p:sp>
        <p:sp>
          <p:nvSpPr>
            <p:cNvPr id="71" name="Text Box 36"/>
            <p:cNvSpPr txBox="1">
              <a:spLocks noChangeArrowheads="1"/>
            </p:cNvSpPr>
            <p:nvPr/>
          </p:nvSpPr>
          <p:spPr bwMode="auto">
            <a:xfrm>
              <a:off x="4496618" y="4460527"/>
              <a:ext cx="595143" cy="451492"/>
            </a:xfrm>
            <a:prstGeom prst="rect">
              <a:avLst/>
            </a:prstGeom>
            <a:noFill/>
            <a:ln w="9525">
              <a:noFill/>
              <a:miter lim="800000"/>
              <a:headEnd/>
              <a:tailEnd/>
            </a:ln>
          </p:spPr>
          <p:txBody>
            <a:bodyPr wrap="none">
              <a:spAutoFit/>
            </a:bodyPr>
            <a:lstStyle/>
            <a:p>
              <a:r>
                <a:rPr lang="en-US" altLang="en-US">
                  <a:latin typeface="Times New Roman" pitchFamily="18" charset="0"/>
                </a:rPr>
                <a:t>2015</a:t>
              </a:r>
            </a:p>
          </p:txBody>
        </p:sp>
        <p:sp>
          <p:nvSpPr>
            <p:cNvPr id="72" name="Text Box 21"/>
            <p:cNvSpPr txBox="1">
              <a:spLocks noChangeArrowheads="1"/>
            </p:cNvSpPr>
            <p:nvPr/>
          </p:nvSpPr>
          <p:spPr bwMode="auto">
            <a:xfrm>
              <a:off x="3202280" y="1081727"/>
              <a:ext cx="595143" cy="451492"/>
            </a:xfrm>
            <a:prstGeom prst="rect">
              <a:avLst/>
            </a:prstGeom>
            <a:noFill/>
            <a:ln w="9525">
              <a:noFill/>
              <a:miter lim="800000"/>
              <a:headEnd/>
              <a:tailEnd/>
            </a:ln>
          </p:spPr>
          <p:txBody>
            <a:bodyPr wrap="none">
              <a:spAutoFit/>
            </a:bodyPr>
            <a:lstStyle/>
            <a:p>
              <a:r>
                <a:rPr lang="en-US" altLang="en-US">
                  <a:latin typeface="Times New Roman" pitchFamily="18" charset="0"/>
                </a:rPr>
                <a:t>2025</a:t>
              </a:r>
            </a:p>
          </p:txBody>
        </p:sp>
      </p:grpSp>
      <p:sp>
        <p:nvSpPr>
          <p:cNvPr id="73" name="TextBox 2"/>
          <p:cNvSpPr txBox="1">
            <a:spLocks noChangeArrowheads="1"/>
          </p:cNvSpPr>
          <p:nvPr/>
        </p:nvSpPr>
        <p:spPr bwMode="auto">
          <a:xfrm>
            <a:off x="3491881" y="4155926"/>
            <a:ext cx="1755775" cy="674031"/>
          </a:xfrm>
          <a:prstGeom prst="rect">
            <a:avLst/>
          </a:prstGeom>
          <a:noFill/>
          <a:ln w="9525">
            <a:noFill/>
            <a:miter lim="800000"/>
            <a:headEnd/>
            <a:tailEnd/>
          </a:ln>
        </p:spPr>
        <p:txBody>
          <a:bodyPr>
            <a:spAutoFit/>
          </a:bodyPr>
          <a:lstStyle/>
          <a:p>
            <a:pPr marL="171450" algn="ctr">
              <a:lnSpc>
                <a:spcPct val="90000"/>
              </a:lnSpc>
            </a:pPr>
            <a:r>
              <a:rPr lang="en-GB" altLang="en-US" sz="1400" dirty="0"/>
              <a:t>Infuse scientific temper in Children</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2"/>
          <p:cNvSpPr>
            <a:spLocks noGrp="1"/>
          </p:cNvSpPr>
          <p:nvPr>
            <p:ph type="sldNum" sz="quarter" idx="12"/>
          </p:nvPr>
        </p:nvSpPr>
        <p:spPr>
          <a:xfrm>
            <a:off x="3124200" y="4683919"/>
            <a:ext cx="2895600" cy="357188"/>
          </a:xfrm>
          <a:noFill/>
        </p:spPr>
        <p:txBody>
          <a:bodyPr/>
          <a:lstStyle/>
          <a:p>
            <a:pPr algn="ctr"/>
            <a:fld id="{33E3AC08-3CD6-4F60-94E5-6760A31997B8}" type="slidenum">
              <a:rPr lang="en-GB" smtClean="0"/>
              <a:pPr algn="ctr"/>
              <a:t>26</a:t>
            </a:fld>
            <a:endParaRPr lang="en-GB" smtClean="0"/>
          </a:p>
        </p:txBody>
      </p:sp>
      <p:pic>
        <p:nvPicPr>
          <p:cNvPr id="35843" name="Picture 1"/>
          <p:cNvPicPr>
            <a:picLocks noChangeAspect="1" noChangeArrowheads="1"/>
          </p:cNvPicPr>
          <p:nvPr/>
        </p:nvPicPr>
        <p:blipFill>
          <a:blip r:embed="rId3" cstate="print"/>
          <a:srcRect/>
          <a:stretch>
            <a:fillRect/>
          </a:stretch>
        </p:blipFill>
        <p:spPr bwMode="auto">
          <a:xfrm>
            <a:off x="-15875" y="0"/>
            <a:ext cx="9158288" cy="5143500"/>
          </a:xfrm>
          <a:prstGeom prst="rect">
            <a:avLst/>
          </a:prstGeom>
          <a:noFill/>
          <a:ln w="9525">
            <a:noFill/>
            <a:round/>
            <a:headEnd/>
            <a:tailEnd/>
          </a:ln>
        </p:spPr>
      </p:pic>
      <p:pic>
        <p:nvPicPr>
          <p:cNvPr id="35844" name="Picture 2"/>
          <p:cNvPicPr>
            <a:picLocks noChangeAspect="1" noChangeArrowheads="1"/>
          </p:cNvPicPr>
          <p:nvPr/>
        </p:nvPicPr>
        <p:blipFill>
          <a:blip r:embed="rId4" cstate="print"/>
          <a:srcRect/>
          <a:stretch>
            <a:fillRect/>
          </a:stretch>
        </p:blipFill>
        <p:spPr bwMode="auto">
          <a:xfrm>
            <a:off x="3000375" y="3914775"/>
            <a:ext cx="3240088" cy="728663"/>
          </a:xfrm>
          <a:prstGeom prst="rect">
            <a:avLst/>
          </a:prstGeom>
          <a:noFill/>
          <a:ln w="9525">
            <a:noFill/>
            <a:round/>
            <a:headEnd/>
            <a:tailEnd/>
          </a:ln>
        </p:spPr>
      </p:pic>
      <p:sp>
        <p:nvSpPr>
          <p:cNvPr id="35845" name="Text Box 4"/>
          <p:cNvSpPr txBox="1">
            <a:spLocks noChangeArrowheads="1"/>
          </p:cNvSpPr>
          <p:nvPr/>
        </p:nvSpPr>
        <p:spPr bwMode="auto">
          <a:xfrm>
            <a:off x="2590800" y="1200150"/>
            <a:ext cx="4214813" cy="923330"/>
          </a:xfrm>
          <a:prstGeom prst="rect">
            <a:avLst/>
          </a:prstGeom>
          <a:noFill/>
          <a:ln w="9525">
            <a:noFill/>
            <a:miter lim="800000"/>
            <a:headEnd/>
            <a:tailEnd/>
          </a:ln>
        </p:spPr>
        <p:txBody>
          <a:bodyPr>
            <a:spAutoFit/>
          </a:bodyPr>
          <a:lstStyle/>
          <a:p>
            <a:r>
              <a:rPr lang="en-US" sz="5400">
                <a:latin typeface="Arial Narrow" pitchFamily="34" charset="0"/>
              </a:rPr>
              <a:t>THANK YOU</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2046" y="627534"/>
            <a:ext cx="8100394" cy="4320480"/>
          </a:xfrm>
          <a:prstGeom prst="rect">
            <a:avLst/>
          </a:prstGeom>
        </p:spPr>
      </p:pic>
      <p:sp>
        <p:nvSpPr>
          <p:cNvPr id="5" name="Rectangle 2"/>
          <p:cNvSpPr>
            <a:spLocks noChangeArrowheads="1"/>
          </p:cNvSpPr>
          <p:nvPr/>
        </p:nvSpPr>
        <p:spPr bwMode="auto">
          <a:xfrm>
            <a:off x="0" y="0"/>
            <a:ext cx="9144000" cy="628650"/>
          </a:xfrm>
          <a:prstGeom prst="rect">
            <a:avLst/>
          </a:prstGeom>
          <a:solidFill>
            <a:srgbClr val="00597E"/>
          </a:solidFill>
          <a:ln w="9525">
            <a:solidFill>
              <a:schemeClr val="tx1"/>
            </a:solidFill>
            <a:miter lim="800000"/>
            <a:headEnd/>
            <a:tailEnd/>
          </a:ln>
        </p:spPr>
        <p:txBody>
          <a:bodyPr wrap="none" anchor="ctr"/>
          <a:lstStyle/>
          <a:p>
            <a:endParaRPr lang="en-US"/>
          </a:p>
        </p:txBody>
      </p:sp>
      <p:sp>
        <p:nvSpPr>
          <p:cNvPr id="6" name="Rectangle 2"/>
          <p:cNvSpPr txBox="1">
            <a:spLocks noChangeArrowheads="1"/>
          </p:cNvSpPr>
          <p:nvPr/>
        </p:nvSpPr>
        <p:spPr>
          <a:xfrm>
            <a:off x="1763688" y="123478"/>
            <a:ext cx="5663902" cy="651272"/>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schemeClr val="bg1"/>
                </a:solidFill>
                <a:effectLst/>
                <a:uLnTx/>
                <a:uFillTx/>
                <a:latin typeface="+mj-lt"/>
                <a:ea typeface="+mj-ea"/>
                <a:cs typeface="+mj-cs"/>
              </a:rPr>
              <a:t>JYOTSNA AND BHARGAVI</a:t>
            </a:r>
          </a:p>
        </p:txBody>
      </p:sp>
      <p:sp>
        <p:nvSpPr>
          <p:cNvPr id="7" name="Rectangle 4"/>
          <p:cNvSpPr>
            <a:spLocks noChangeArrowheads="1"/>
          </p:cNvSpPr>
          <p:nvPr/>
        </p:nvSpPr>
        <p:spPr bwMode="auto">
          <a:xfrm>
            <a:off x="0" y="4914900"/>
            <a:ext cx="9144000" cy="2286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7183438" y="4876006"/>
            <a:ext cx="1980029" cy="246221"/>
          </a:xfrm>
          <a:prstGeom prst="rect">
            <a:avLst/>
          </a:prstGeom>
          <a:noFill/>
          <a:ln w="9525">
            <a:noFill/>
            <a:miter lim="800000"/>
            <a:headEnd/>
            <a:tailEnd/>
          </a:ln>
        </p:spPr>
        <p:txBody>
          <a:bodyPr wrap="none">
            <a:spAutoFit/>
          </a:bodyPr>
          <a:lstStyle/>
          <a:p>
            <a:r>
              <a:rPr lang="en-US" sz="1000" dirty="0" err="1">
                <a:solidFill>
                  <a:srgbClr val="D8D8D8"/>
                </a:solidFill>
                <a:latin typeface="Univers"/>
              </a:rPr>
              <a:t>shiksha</a:t>
            </a:r>
            <a:r>
              <a:rPr lang="en-US" sz="1000" dirty="0">
                <a:solidFill>
                  <a:srgbClr val="D8D8D8"/>
                </a:solidFill>
                <a:latin typeface="Univers"/>
              </a:rPr>
              <a:t> . </a:t>
            </a:r>
            <a:r>
              <a:rPr lang="en-US" sz="1000" dirty="0" err="1">
                <a:solidFill>
                  <a:srgbClr val="D8D8D8"/>
                </a:solidFill>
                <a:latin typeface="Univers"/>
              </a:rPr>
              <a:t>samskara</a:t>
            </a:r>
            <a:r>
              <a:rPr lang="en-US" sz="1000" dirty="0">
                <a:solidFill>
                  <a:srgbClr val="D8D8D8"/>
                </a:solidFill>
                <a:latin typeface="Univers"/>
              </a:rPr>
              <a:t> . </a:t>
            </a:r>
            <a:r>
              <a:rPr lang="en-US" sz="1000" dirty="0" err="1">
                <a:solidFill>
                  <a:srgbClr val="D8D8D8"/>
                </a:solidFill>
                <a:latin typeface="Univers"/>
              </a:rPr>
              <a:t>sansara</a:t>
            </a:r>
            <a:endParaRPr lang="en-US" sz="1000" dirty="0">
              <a:solidFill>
                <a:srgbClr val="D8D8D8"/>
              </a:solidFill>
              <a:latin typeface="Univer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0" y="0"/>
            <a:ext cx="9144000" cy="628650"/>
          </a:xfrm>
          <a:prstGeom prst="rect">
            <a:avLst/>
          </a:prstGeom>
          <a:solidFill>
            <a:srgbClr val="00597E"/>
          </a:solidFill>
          <a:ln w="9525">
            <a:solidFill>
              <a:schemeClr val="tx1"/>
            </a:solidFill>
            <a:miter lim="800000"/>
            <a:headEnd/>
            <a:tailEnd/>
          </a:ln>
        </p:spPr>
        <p:txBody>
          <a:bodyPr wrap="none" anchor="ctr"/>
          <a:lstStyle/>
          <a:p>
            <a:endParaRPr lang="en-US"/>
          </a:p>
        </p:txBody>
      </p:sp>
      <p:sp>
        <p:nvSpPr>
          <p:cNvPr id="4099" name="Rectangle 2"/>
          <p:cNvSpPr>
            <a:spLocks noGrp="1" noChangeArrowheads="1"/>
          </p:cNvSpPr>
          <p:nvPr>
            <p:ph type="title"/>
          </p:nvPr>
        </p:nvSpPr>
        <p:spPr>
          <a:xfrm>
            <a:off x="2076450" y="1"/>
            <a:ext cx="4495800" cy="651272"/>
          </a:xfrm>
        </p:spPr>
        <p:txBody>
          <a:bodyPr/>
          <a:lstStyle/>
          <a:p>
            <a:pPr eaLnBrk="1" hangingPunct="1"/>
            <a:r>
              <a:rPr lang="en-US" sz="3200" b="1" dirty="0" smtClean="0">
                <a:solidFill>
                  <a:schemeClr val="bg1"/>
                </a:solidFill>
              </a:rPr>
              <a:t>ABOUT AGASTYA</a:t>
            </a:r>
          </a:p>
        </p:txBody>
      </p:sp>
      <p:sp>
        <p:nvSpPr>
          <p:cNvPr id="4100" name="Text Box 11"/>
          <p:cNvSpPr txBox="1">
            <a:spLocks noChangeArrowheads="1"/>
          </p:cNvSpPr>
          <p:nvPr/>
        </p:nvSpPr>
        <p:spPr bwMode="auto">
          <a:xfrm>
            <a:off x="142875" y="803673"/>
            <a:ext cx="8491538" cy="2585323"/>
          </a:xfrm>
          <a:prstGeom prst="rect">
            <a:avLst/>
          </a:prstGeom>
          <a:noFill/>
          <a:ln w="9525">
            <a:noFill/>
            <a:miter lim="800000"/>
            <a:headEnd/>
            <a:tailEnd/>
          </a:ln>
        </p:spPr>
        <p:txBody>
          <a:bodyPr>
            <a:spAutoFit/>
          </a:bodyPr>
          <a:lstStyle/>
          <a:p>
            <a:pPr algn="ctr">
              <a:lnSpc>
                <a:spcPct val="150000"/>
              </a:lnSpc>
              <a:spcBef>
                <a:spcPct val="25000"/>
              </a:spcBef>
              <a:buClr>
                <a:schemeClr val="tx1"/>
              </a:buClr>
            </a:pPr>
            <a:r>
              <a:rPr lang="en-US" sz="2400" i="1" dirty="0"/>
              <a:t>ONE OF THE WORLD’S LARGEST  </a:t>
            </a:r>
          </a:p>
          <a:p>
            <a:pPr algn="ctr">
              <a:lnSpc>
                <a:spcPct val="150000"/>
              </a:lnSpc>
              <a:spcBef>
                <a:spcPct val="25000"/>
              </a:spcBef>
              <a:buClr>
                <a:schemeClr val="tx1"/>
              </a:buClr>
            </a:pPr>
            <a:r>
              <a:rPr lang="en-US" sz="2400" i="1" dirty="0"/>
              <a:t>HANDS-ON SCIENCE EDUCATION  PROGRAMS</a:t>
            </a:r>
          </a:p>
          <a:p>
            <a:pPr algn="ctr">
              <a:lnSpc>
                <a:spcPct val="150000"/>
              </a:lnSpc>
              <a:spcBef>
                <a:spcPct val="25000"/>
              </a:spcBef>
              <a:buClr>
                <a:schemeClr val="tx1"/>
              </a:buClr>
            </a:pPr>
            <a:r>
              <a:rPr lang="en-US" sz="2400" i="1" dirty="0"/>
              <a:t>FOR DISADVANTAGED CHILDREN </a:t>
            </a:r>
          </a:p>
          <a:p>
            <a:pPr algn="ctr">
              <a:lnSpc>
                <a:spcPct val="150000"/>
              </a:lnSpc>
              <a:spcBef>
                <a:spcPct val="25000"/>
              </a:spcBef>
              <a:buClr>
                <a:schemeClr val="tx1"/>
              </a:buClr>
            </a:pPr>
            <a:r>
              <a:rPr lang="en-US" sz="2400" i="1" dirty="0"/>
              <a:t>AND RURAL </a:t>
            </a:r>
            <a:r>
              <a:rPr lang="en-US" sz="2400" i="1" dirty="0" smtClean="0"/>
              <a:t>TEACHERS</a:t>
            </a:r>
            <a:endParaRPr lang="en-US" sz="2400" i="1" dirty="0"/>
          </a:p>
        </p:txBody>
      </p:sp>
      <p:sp>
        <p:nvSpPr>
          <p:cNvPr id="4101" name="Rectangle 4"/>
          <p:cNvSpPr>
            <a:spLocks noChangeArrowheads="1"/>
          </p:cNvSpPr>
          <p:nvPr/>
        </p:nvSpPr>
        <p:spPr bwMode="auto">
          <a:xfrm>
            <a:off x="0" y="4914900"/>
            <a:ext cx="9144000" cy="2286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4102" name="Text Box 5"/>
          <p:cNvSpPr txBox="1">
            <a:spLocks noChangeArrowheads="1"/>
          </p:cNvSpPr>
          <p:nvPr/>
        </p:nvSpPr>
        <p:spPr bwMode="auto">
          <a:xfrm>
            <a:off x="7183438" y="4876006"/>
            <a:ext cx="1980029" cy="246221"/>
          </a:xfrm>
          <a:prstGeom prst="rect">
            <a:avLst/>
          </a:prstGeom>
          <a:noFill/>
          <a:ln w="9525">
            <a:noFill/>
            <a:miter lim="800000"/>
            <a:headEnd/>
            <a:tailEnd/>
          </a:ln>
        </p:spPr>
        <p:txBody>
          <a:bodyPr wrap="none">
            <a:spAutoFit/>
          </a:bodyPr>
          <a:lstStyle/>
          <a:p>
            <a:r>
              <a:rPr lang="en-US" sz="1000" dirty="0" err="1">
                <a:solidFill>
                  <a:srgbClr val="D8D8D8"/>
                </a:solidFill>
                <a:latin typeface="Univers"/>
              </a:rPr>
              <a:t>shiksha</a:t>
            </a:r>
            <a:r>
              <a:rPr lang="en-US" sz="1000" dirty="0">
                <a:solidFill>
                  <a:srgbClr val="D8D8D8"/>
                </a:solidFill>
                <a:latin typeface="Univers"/>
              </a:rPr>
              <a:t> . </a:t>
            </a:r>
            <a:r>
              <a:rPr lang="en-US" sz="1000" dirty="0" err="1">
                <a:solidFill>
                  <a:srgbClr val="D8D8D8"/>
                </a:solidFill>
                <a:latin typeface="Univers"/>
              </a:rPr>
              <a:t>samskara</a:t>
            </a:r>
            <a:r>
              <a:rPr lang="en-US" sz="1000" dirty="0">
                <a:solidFill>
                  <a:srgbClr val="D8D8D8"/>
                </a:solidFill>
                <a:latin typeface="Univers"/>
              </a:rPr>
              <a:t> . </a:t>
            </a:r>
            <a:r>
              <a:rPr lang="en-US" sz="1000" dirty="0" err="1">
                <a:solidFill>
                  <a:srgbClr val="D8D8D8"/>
                </a:solidFill>
                <a:latin typeface="Univers"/>
              </a:rPr>
              <a:t>sansara</a:t>
            </a:r>
            <a:endParaRPr lang="en-US" sz="1000" dirty="0">
              <a:solidFill>
                <a:srgbClr val="D8D8D8"/>
              </a:solidFill>
              <a:latin typeface="Univers"/>
            </a:endParaRPr>
          </a:p>
        </p:txBody>
      </p:sp>
      <p:pic>
        <p:nvPicPr>
          <p:cNvPr id="4103" name="Picture 3" descr="G:\DSC03082.JPG"/>
          <p:cNvPicPr>
            <a:picLocks noChangeAspect="1" noChangeArrowheads="1"/>
          </p:cNvPicPr>
          <p:nvPr/>
        </p:nvPicPr>
        <p:blipFill>
          <a:blip r:embed="rId3" cstate="print"/>
          <a:srcRect/>
          <a:stretch>
            <a:fillRect/>
          </a:stretch>
        </p:blipFill>
        <p:spPr bwMode="auto">
          <a:xfrm>
            <a:off x="121568" y="3457258"/>
            <a:ext cx="2650232" cy="1490756"/>
          </a:xfrm>
          <a:prstGeom prst="rect">
            <a:avLst/>
          </a:prstGeom>
          <a:noFill/>
          <a:ln w="9525">
            <a:noFill/>
            <a:miter lim="800000"/>
            <a:headEnd/>
            <a:tailEnd/>
          </a:ln>
        </p:spPr>
      </p:pic>
      <p:pic>
        <p:nvPicPr>
          <p:cNvPr id="4104" name="Picture 4" descr="G:\DSC03067.JPG"/>
          <p:cNvPicPr>
            <a:picLocks noChangeAspect="1" noChangeArrowheads="1"/>
          </p:cNvPicPr>
          <p:nvPr/>
        </p:nvPicPr>
        <p:blipFill>
          <a:blip r:embed="rId4" cstate="print"/>
          <a:srcRect/>
          <a:stretch>
            <a:fillRect/>
          </a:stretch>
        </p:blipFill>
        <p:spPr bwMode="auto">
          <a:xfrm>
            <a:off x="6372200" y="3449347"/>
            <a:ext cx="2664296" cy="1498667"/>
          </a:xfrm>
          <a:prstGeom prst="rect">
            <a:avLst/>
          </a:prstGeom>
          <a:noFill/>
          <a:ln w="9525">
            <a:noFill/>
            <a:miter lim="800000"/>
            <a:headEnd/>
            <a:tailEnd/>
          </a:ln>
        </p:spPr>
      </p:pic>
      <p:pic>
        <p:nvPicPr>
          <p:cNvPr id="4105" name="Picture 5" descr="G:\DSC02968.JPG"/>
          <p:cNvPicPr>
            <a:picLocks noChangeAspect="1" noChangeArrowheads="1"/>
          </p:cNvPicPr>
          <p:nvPr/>
        </p:nvPicPr>
        <p:blipFill>
          <a:blip r:embed="rId5" cstate="print"/>
          <a:srcRect/>
          <a:stretch>
            <a:fillRect/>
          </a:stretch>
        </p:blipFill>
        <p:spPr bwMode="auto">
          <a:xfrm>
            <a:off x="2771800" y="2931790"/>
            <a:ext cx="3589536" cy="201911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0" y="0"/>
            <a:ext cx="9144000" cy="628650"/>
          </a:xfrm>
          <a:prstGeom prst="rect">
            <a:avLst/>
          </a:prstGeom>
          <a:solidFill>
            <a:srgbClr val="00597E"/>
          </a:solidFill>
          <a:ln w="9525">
            <a:solidFill>
              <a:schemeClr val="tx1"/>
            </a:solidFill>
            <a:miter lim="800000"/>
            <a:headEnd/>
            <a:tailEnd/>
          </a:ln>
        </p:spPr>
        <p:txBody>
          <a:bodyPr wrap="none" anchor="ctr"/>
          <a:lstStyle/>
          <a:p>
            <a:endParaRPr lang="en-US"/>
          </a:p>
        </p:txBody>
      </p:sp>
      <p:sp>
        <p:nvSpPr>
          <p:cNvPr id="5123" name="Rectangle 4"/>
          <p:cNvSpPr>
            <a:spLocks noChangeArrowheads="1"/>
          </p:cNvSpPr>
          <p:nvPr/>
        </p:nvSpPr>
        <p:spPr bwMode="auto">
          <a:xfrm>
            <a:off x="0" y="4914900"/>
            <a:ext cx="9144000" cy="2286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5124" name="Text Box 5"/>
          <p:cNvSpPr txBox="1">
            <a:spLocks noChangeArrowheads="1"/>
          </p:cNvSpPr>
          <p:nvPr/>
        </p:nvSpPr>
        <p:spPr bwMode="auto">
          <a:xfrm>
            <a:off x="7183438" y="4876006"/>
            <a:ext cx="1980029" cy="246221"/>
          </a:xfrm>
          <a:prstGeom prst="rect">
            <a:avLst/>
          </a:prstGeom>
          <a:noFill/>
          <a:ln w="9525">
            <a:noFill/>
            <a:miter lim="800000"/>
            <a:headEnd/>
            <a:tailEnd/>
          </a:ln>
        </p:spPr>
        <p:txBody>
          <a:bodyPr wrap="none">
            <a:spAutoFit/>
          </a:bodyPr>
          <a:lstStyle/>
          <a:p>
            <a:r>
              <a:rPr lang="en-US" sz="1000" b="0" dirty="0" err="1">
                <a:solidFill>
                  <a:srgbClr val="D8D8D8"/>
                </a:solidFill>
                <a:latin typeface="Univers"/>
              </a:rPr>
              <a:t>shiksha</a:t>
            </a:r>
            <a:r>
              <a:rPr lang="en-US" sz="1000" b="0" dirty="0">
                <a:solidFill>
                  <a:srgbClr val="D8D8D8"/>
                </a:solidFill>
                <a:latin typeface="Univers"/>
              </a:rPr>
              <a:t> . </a:t>
            </a:r>
            <a:r>
              <a:rPr lang="en-US" sz="1000" b="0" dirty="0" err="1">
                <a:solidFill>
                  <a:srgbClr val="D8D8D8"/>
                </a:solidFill>
                <a:latin typeface="Univers"/>
              </a:rPr>
              <a:t>samskara</a:t>
            </a:r>
            <a:r>
              <a:rPr lang="en-US" sz="1000" b="0" dirty="0">
                <a:solidFill>
                  <a:srgbClr val="D8D8D8"/>
                </a:solidFill>
                <a:latin typeface="Univers"/>
              </a:rPr>
              <a:t> . </a:t>
            </a:r>
            <a:r>
              <a:rPr lang="en-US" sz="1000" b="0" dirty="0" err="1">
                <a:solidFill>
                  <a:srgbClr val="D8D8D8"/>
                </a:solidFill>
                <a:latin typeface="Univers"/>
              </a:rPr>
              <a:t>sansara</a:t>
            </a:r>
            <a:endParaRPr lang="en-US" sz="1000" b="0" dirty="0">
              <a:solidFill>
                <a:srgbClr val="D8D8D8"/>
              </a:solidFill>
              <a:latin typeface="Univers"/>
            </a:endParaRPr>
          </a:p>
        </p:txBody>
      </p:sp>
      <p:sp>
        <p:nvSpPr>
          <p:cNvPr id="5126" name="Rectangle 9"/>
          <p:cNvSpPr>
            <a:spLocks noChangeArrowheads="1"/>
          </p:cNvSpPr>
          <p:nvPr/>
        </p:nvSpPr>
        <p:spPr bwMode="auto">
          <a:xfrm>
            <a:off x="630239" y="33118"/>
            <a:ext cx="7585075" cy="610040"/>
          </a:xfrm>
          <a:prstGeom prst="rect">
            <a:avLst/>
          </a:prstGeom>
          <a:noFill/>
          <a:ln w="12700">
            <a:noFill/>
            <a:miter lim="800000"/>
            <a:headEnd/>
            <a:tailEnd/>
          </a:ln>
        </p:spPr>
        <p:txBody>
          <a:bodyPr lIns="100012" tIns="46038" rIns="100012" bIns="46038" anchor="ctr">
            <a:spAutoFit/>
          </a:bodyPr>
          <a:lstStyle/>
          <a:p>
            <a:pPr algn="ctr">
              <a:lnSpc>
                <a:spcPct val="120000"/>
              </a:lnSpc>
            </a:pPr>
            <a:r>
              <a:rPr lang="en-US" sz="2800" dirty="0" smtClean="0">
                <a:solidFill>
                  <a:schemeClr val="bg1"/>
                </a:solidFill>
              </a:rPr>
              <a:t>ABOUT AGASTYA</a:t>
            </a:r>
            <a:endParaRPr lang="en-GB" sz="2800" dirty="0">
              <a:solidFill>
                <a:schemeClr val="bg1"/>
              </a:solidFill>
            </a:endParaRPr>
          </a:p>
        </p:txBody>
      </p:sp>
      <p:sp>
        <p:nvSpPr>
          <p:cNvPr id="70657" name="Rectangle 1"/>
          <p:cNvSpPr>
            <a:spLocks noChangeArrowheads="1"/>
          </p:cNvSpPr>
          <p:nvPr/>
        </p:nvSpPr>
        <p:spPr bwMode="auto">
          <a:xfrm>
            <a:off x="2555777" y="659467"/>
            <a:ext cx="6372199" cy="42165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Arial" pitchFamily="34" charset="0"/>
                <a:cs typeface="Arial" pitchFamily="34" charset="0"/>
              </a:rPr>
              <a:t>The lesson we derive out of [the Agastya] experience is that innovative and student friendly solutions are needed to enable scientific learning in the youth, especially those in rural and remote regions of the nations of the world.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dirty="0" smtClean="0">
                <a:ln>
                  <a:noFill/>
                </a:ln>
                <a:solidFill>
                  <a:schemeClr val="tx1"/>
                </a:solidFill>
                <a:effectLst/>
                <a:latin typeface="Arial" pitchFamily="34" charset="0"/>
                <a:cs typeface="Arial" pitchFamily="34" charset="0"/>
              </a:rPr>
              <a:t>Former President of India,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dirty="0" smtClean="0">
                <a:ln>
                  <a:noFill/>
                </a:ln>
                <a:solidFill>
                  <a:schemeClr val="tx1"/>
                </a:solidFill>
                <a:effectLst/>
                <a:latin typeface="Arial" pitchFamily="34" charset="0"/>
                <a:cs typeface="Arial" pitchFamily="34" charset="0"/>
              </a:rPr>
              <a:t>Dr. A.P.J. Abdul </a:t>
            </a:r>
            <a:r>
              <a:rPr kumimoji="0" lang="en-US" sz="1800" b="1" i="1" u="none" strike="noStrike" cap="none" normalizeH="0" baseline="0" dirty="0" err="1" smtClean="0">
                <a:ln>
                  <a:noFill/>
                </a:ln>
                <a:solidFill>
                  <a:schemeClr val="tx1"/>
                </a:solidFill>
                <a:effectLst/>
                <a:latin typeface="Arial" pitchFamily="34" charset="0"/>
                <a:cs typeface="Arial" pitchFamily="34" charset="0"/>
              </a:rPr>
              <a:t>Kalam</a:t>
            </a:r>
            <a:r>
              <a:rPr kumimoji="0" lang="en-US" sz="1800" b="0" i="1" u="none" strike="noStrike" cap="none" normalizeH="0" baseline="0" dirty="0" smtClean="0">
                <a:ln>
                  <a:noFill/>
                </a:ln>
                <a:solidFill>
                  <a:schemeClr val="tx1"/>
                </a:solidFill>
                <a:effectLst/>
                <a:latin typeface="Arial" pitchFamily="34" charset="0"/>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1" u="none" strike="noStrike" cap="none" normalizeH="0" baseline="0" dirty="0" smtClean="0">
                <a:ln>
                  <a:noFill/>
                </a:ln>
                <a:solidFill>
                  <a:schemeClr val="tx1"/>
                </a:solidFill>
                <a:effectLst/>
                <a:latin typeface="Arial" pitchFamily="34" charset="0"/>
                <a:cs typeface="Arial" pitchFamily="34" charset="0"/>
              </a:rPr>
              <a:t>speaking at the 11th International Conference on Public Communication of Science and Technology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0659" name="Picture 3" descr="http://greatindiannews.files.wordpress.com/2011/04/apj-abdul-kalam.jpg">
            <a:hlinkClick r:id="rId3"/>
          </p:cNvPr>
          <p:cNvPicPr>
            <a:picLocks noChangeAspect="1" noChangeArrowheads="1"/>
          </p:cNvPicPr>
          <p:nvPr/>
        </p:nvPicPr>
        <p:blipFill>
          <a:blip r:embed="rId4" cstate="print"/>
          <a:srcRect/>
          <a:stretch>
            <a:fillRect/>
          </a:stretch>
        </p:blipFill>
        <p:spPr bwMode="auto">
          <a:xfrm>
            <a:off x="323528" y="1059582"/>
            <a:ext cx="2019300" cy="2143125"/>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Heart 15"/>
          <p:cNvSpPr/>
          <p:nvPr/>
        </p:nvSpPr>
        <p:spPr bwMode="auto">
          <a:xfrm>
            <a:off x="5000628" y="2625328"/>
            <a:ext cx="1571636" cy="1339463"/>
          </a:xfrm>
          <a:prstGeom prst="heart">
            <a:avLst/>
          </a:prstGeom>
          <a:solidFill>
            <a:srgbClr val="FF6D6D"/>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a:lstStyle/>
          <a:p>
            <a:pPr>
              <a:defRPr/>
            </a:pPr>
            <a:endParaRPr lang="en-US"/>
          </a:p>
        </p:txBody>
      </p:sp>
      <p:sp>
        <p:nvSpPr>
          <p:cNvPr id="6149" name="Rectangle 2"/>
          <p:cNvSpPr>
            <a:spLocks noChangeArrowheads="1"/>
          </p:cNvSpPr>
          <p:nvPr/>
        </p:nvSpPr>
        <p:spPr bwMode="auto">
          <a:xfrm>
            <a:off x="0" y="0"/>
            <a:ext cx="9144000" cy="628650"/>
          </a:xfrm>
          <a:prstGeom prst="rect">
            <a:avLst/>
          </a:prstGeom>
          <a:solidFill>
            <a:srgbClr val="00597E"/>
          </a:solidFill>
          <a:ln w="9525">
            <a:solidFill>
              <a:schemeClr val="tx1"/>
            </a:solidFill>
            <a:miter lim="800000"/>
            <a:headEnd/>
            <a:tailEnd/>
          </a:ln>
        </p:spPr>
        <p:txBody>
          <a:bodyPr wrap="none" anchor="ctr"/>
          <a:lstStyle/>
          <a:p>
            <a:endParaRPr lang="en-US"/>
          </a:p>
        </p:txBody>
      </p:sp>
      <p:sp>
        <p:nvSpPr>
          <p:cNvPr id="6150" name="Rectangle 4"/>
          <p:cNvSpPr>
            <a:spLocks noChangeArrowheads="1"/>
          </p:cNvSpPr>
          <p:nvPr/>
        </p:nvSpPr>
        <p:spPr bwMode="auto">
          <a:xfrm>
            <a:off x="0" y="4914900"/>
            <a:ext cx="9144000" cy="2286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6151" name="Text Box 5"/>
          <p:cNvSpPr txBox="1">
            <a:spLocks noChangeArrowheads="1"/>
          </p:cNvSpPr>
          <p:nvPr/>
        </p:nvSpPr>
        <p:spPr bwMode="auto">
          <a:xfrm>
            <a:off x="7183438" y="4876006"/>
            <a:ext cx="1980029" cy="246221"/>
          </a:xfrm>
          <a:prstGeom prst="rect">
            <a:avLst/>
          </a:prstGeom>
          <a:noFill/>
          <a:ln w="9525">
            <a:noFill/>
            <a:miter lim="800000"/>
            <a:headEnd/>
            <a:tailEnd/>
          </a:ln>
        </p:spPr>
        <p:txBody>
          <a:bodyPr wrap="none">
            <a:spAutoFit/>
          </a:bodyPr>
          <a:lstStyle/>
          <a:p>
            <a:r>
              <a:rPr lang="en-US" sz="1000" b="0">
                <a:solidFill>
                  <a:srgbClr val="D8D8D8"/>
                </a:solidFill>
                <a:latin typeface="Univers"/>
              </a:rPr>
              <a:t>shiksha . samskara . sansara</a:t>
            </a:r>
          </a:p>
        </p:txBody>
      </p:sp>
      <p:sp>
        <p:nvSpPr>
          <p:cNvPr id="2" name="AutoShape 6"/>
          <p:cNvSpPr>
            <a:spLocks noChangeArrowheads="1"/>
          </p:cNvSpPr>
          <p:nvPr/>
        </p:nvSpPr>
        <p:spPr bwMode="auto">
          <a:xfrm>
            <a:off x="5794375" y="2628900"/>
            <a:ext cx="2592388" cy="1620441"/>
          </a:xfrm>
          <a:prstGeom prst="triangle">
            <a:avLst>
              <a:gd name="adj" fmla="val 50000"/>
            </a:avLst>
          </a:prstGeom>
          <a:solidFill>
            <a:srgbClr val="33CCCC"/>
          </a:solidFill>
          <a:ln w="9525">
            <a:solidFill>
              <a:schemeClr val="tx1"/>
            </a:solidFill>
            <a:miter lim="800000"/>
            <a:headEnd/>
            <a:tailEnd/>
          </a:ln>
          <a:scene3d>
            <a:camera prst="orthographicFront"/>
            <a:lightRig rig="threePt" dir="t"/>
          </a:scene3d>
          <a:sp3d>
            <a:bevelT/>
          </a:sp3d>
        </p:spPr>
        <p:txBody>
          <a:bodyPr wrap="none" anchor="ctr"/>
          <a:lstStyle/>
          <a:p>
            <a:pPr>
              <a:defRPr/>
            </a:pPr>
            <a:endParaRPr lang="en-US"/>
          </a:p>
        </p:txBody>
      </p:sp>
      <p:sp>
        <p:nvSpPr>
          <p:cNvPr id="6155" name="Text Box 7"/>
          <p:cNvSpPr txBox="1">
            <a:spLocks noChangeArrowheads="1"/>
          </p:cNvSpPr>
          <p:nvPr/>
        </p:nvSpPr>
        <p:spPr bwMode="auto">
          <a:xfrm>
            <a:off x="2624138" y="101204"/>
            <a:ext cx="3643883" cy="584775"/>
          </a:xfrm>
          <a:prstGeom prst="rect">
            <a:avLst/>
          </a:prstGeom>
          <a:noFill/>
          <a:ln w="9525">
            <a:noFill/>
            <a:miter lim="800000"/>
            <a:headEnd/>
            <a:tailEnd/>
          </a:ln>
        </p:spPr>
        <p:txBody>
          <a:bodyPr wrap="none">
            <a:spAutoFit/>
          </a:bodyPr>
          <a:lstStyle/>
          <a:p>
            <a:r>
              <a:rPr lang="en-US" sz="3200">
                <a:solidFill>
                  <a:schemeClr val="bg1"/>
                </a:solidFill>
              </a:rPr>
              <a:t>AGASTYA VISION</a:t>
            </a:r>
          </a:p>
        </p:txBody>
      </p:sp>
      <p:sp>
        <p:nvSpPr>
          <p:cNvPr id="3" name="AutoShape 8"/>
          <p:cNvSpPr>
            <a:spLocks noChangeArrowheads="1"/>
          </p:cNvSpPr>
          <p:nvPr/>
        </p:nvSpPr>
        <p:spPr bwMode="auto">
          <a:xfrm>
            <a:off x="3203575" y="2631281"/>
            <a:ext cx="2592388" cy="1620441"/>
          </a:xfrm>
          <a:prstGeom prst="triangle">
            <a:avLst>
              <a:gd name="adj" fmla="val 50000"/>
            </a:avLst>
          </a:prstGeom>
          <a:solidFill>
            <a:srgbClr val="4B63CB"/>
          </a:solidFill>
          <a:ln w="9525">
            <a:solidFill>
              <a:schemeClr val="tx1"/>
            </a:solidFill>
            <a:miter lim="800000"/>
            <a:headEnd/>
            <a:tailEnd/>
          </a:ln>
          <a:scene3d>
            <a:camera prst="orthographicFront"/>
            <a:lightRig rig="threePt" dir="t"/>
          </a:scene3d>
          <a:sp3d>
            <a:bevelT/>
          </a:sp3d>
        </p:spPr>
        <p:txBody>
          <a:bodyPr wrap="none" anchor="ctr"/>
          <a:lstStyle/>
          <a:p>
            <a:pPr>
              <a:defRPr/>
            </a:pPr>
            <a:endParaRPr lang="en-US"/>
          </a:p>
        </p:txBody>
      </p:sp>
      <p:sp>
        <p:nvSpPr>
          <p:cNvPr id="6159" name="Text Box 9"/>
          <p:cNvSpPr txBox="1">
            <a:spLocks noChangeArrowheads="1"/>
          </p:cNvSpPr>
          <p:nvPr/>
        </p:nvSpPr>
        <p:spPr bwMode="auto">
          <a:xfrm>
            <a:off x="3419872" y="3038638"/>
            <a:ext cx="2045753" cy="1477328"/>
          </a:xfrm>
          <a:prstGeom prst="rect">
            <a:avLst/>
          </a:prstGeom>
          <a:noFill/>
          <a:ln w="9525">
            <a:noFill/>
            <a:miter lim="800000"/>
            <a:headEnd/>
            <a:tailEnd/>
          </a:ln>
        </p:spPr>
        <p:txBody>
          <a:bodyPr wrap="none">
            <a:spAutoFit/>
          </a:bodyPr>
          <a:lstStyle/>
          <a:p>
            <a:pPr algn="ctr">
              <a:buFont typeface="Wingdings" pitchFamily="2" charset="2"/>
              <a:buChar char="Ø"/>
            </a:pPr>
            <a:r>
              <a:rPr lang="en-US" sz="1500" b="0" dirty="0">
                <a:solidFill>
                  <a:schemeClr val="bg1"/>
                </a:solidFill>
              </a:rPr>
              <a:t> </a:t>
            </a:r>
            <a:r>
              <a:rPr lang="en-US" sz="1500" dirty="0">
                <a:solidFill>
                  <a:schemeClr val="bg1"/>
                </a:solidFill>
              </a:rPr>
              <a:t>Creators</a:t>
            </a:r>
          </a:p>
          <a:p>
            <a:pPr algn="ctr">
              <a:buFontTx/>
              <a:buChar char="•"/>
            </a:pPr>
            <a:endParaRPr lang="en-US" sz="1500" dirty="0">
              <a:solidFill>
                <a:schemeClr val="bg1"/>
              </a:solidFill>
            </a:endParaRPr>
          </a:p>
          <a:p>
            <a:pPr algn="ctr">
              <a:buFont typeface="Wingdings" pitchFamily="2" charset="2"/>
              <a:buChar char="Ø"/>
            </a:pPr>
            <a:r>
              <a:rPr lang="en-US" sz="1500" dirty="0">
                <a:solidFill>
                  <a:schemeClr val="bg1"/>
                </a:solidFill>
              </a:rPr>
              <a:t> Tinkerers</a:t>
            </a:r>
          </a:p>
          <a:p>
            <a:pPr algn="ctr">
              <a:buFontTx/>
              <a:buChar char="•"/>
            </a:pPr>
            <a:endParaRPr lang="en-US" sz="1500" b="0" dirty="0">
              <a:solidFill>
                <a:schemeClr val="bg1"/>
              </a:solidFill>
            </a:endParaRPr>
          </a:p>
          <a:p>
            <a:pPr algn="ctr">
              <a:buFont typeface="Wingdings" pitchFamily="2" charset="2"/>
              <a:buChar char="Ø"/>
            </a:pPr>
            <a:r>
              <a:rPr lang="en-US" sz="1500" dirty="0">
                <a:solidFill>
                  <a:schemeClr val="bg1"/>
                </a:solidFill>
              </a:rPr>
              <a:t> Solution - seekers</a:t>
            </a:r>
          </a:p>
          <a:p>
            <a:pPr algn="ctr">
              <a:buFontTx/>
              <a:buChar char="•"/>
            </a:pPr>
            <a:endParaRPr lang="en-US" sz="1500" b="0" dirty="0">
              <a:solidFill>
                <a:schemeClr val="bg1"/>
              </a:solidFill>
            </a:endParaRPr>
          </a:p>
        </p:txBody>
      </p:sp>
      <p:sp>
        <p:nvSpPr>
          <p:cNvPr id="6160" name="Text Box 10"/>
          <p:cNvSpPr txBox="1">
            <a:spLocks noChangeArrowheads="1"/>
          </p:cNvSpPr>
          <p:nvPr/>
        </p:nvSpPr>
        <p:spPr bwMode="auto">
          <a:xfrm>
            <a:off x="6370932" y="3075806"/>
            <a:ext cx="1383712" cy="1246495"/>
          </a:xfrm>
          <a:prstGeom prst="rect">
            <a:avLst/>
          </a:prstGeom>
          <a:noFill/>
          <a:ln w="9525">
            <a:noFill/>
            <a:miter lim="800000"/>
            <a:headEnd/>
            <a:tailEnd/>
          </a:ln>
        </p:spPr>
        <p:txBody>
          <a:bodyPr wrap="none">
            <a:spAutoFit/>
          </a:bodyPr>
          <a:lstStyle/>
          <a:p>
            <a:pPr algn="ctr">
              <a:buFont typeface="Wingdings" pitchFamily="2" charset="2"/>
              <a:buChar char="Ø"/>
            </a:pPr>
            <a:r>
              <a:rPr lang="en-US" sz="1500" dirty="0"/>
              <a:t> Humane</a:t>
            </a:r>
          </a:p>
          <a:p>
            <a:pPr algn="ctr">
              <a:buFont typeface="Wingdings" pitchFamily="2" charset="2"/>
              <a:buChar char="Ø"/>
            </a:pPr>
            <a:endParaRPr lang="en-US" sz="1500" dirty="0"/>
          </a:p>
          <a:p>
            <a:pPr algn="ctr">
              <a:buFont typeface="Wingdings" pitchFamily="2" charset="2"/>
              <a:buChar char="Ø"/>
            </a:pPr>
            <a:r>
              <a:rPr lang="en-US" sz="1500" dirty="0"/>
              <a:t> Anchored</a:t>
            </a:r>
          </a:p>
          <a:p>
            <a:pPr algn="ctr">
              <a:buFont typeface="Wingdings" pitchFamily="2" charset="2"/>
              <a:buChar char="Ø"/>
            </a:pPr>
            <a:endParaRPr lang="en-US" sz="1500" dirty="0"/>
          </a:p>
          <a:p>
            <a:pPr algn="ctr">
              <a:buFont typeface="Wingdings" pitchFamily="2" charset="2"/>
              <a:buChar char="Ø"/>
            </a:pPr>
            <a:r>
              <a:rPr lang="en-US" sz="1500" dirty="0"/>
              <a:t> Connected</a:t>
            </a:r>
            <a:endParaRPr lang="en-US" sz="1500" b="0" dirty="0"/>
          </a:p>
        </p:txBody>
      </p:sp>
      <p:sp>
        <p:nvSpPr>
          <p:cNvPr id="4" name="AutoShape 11"/>
          <p:cNvSpPr>
            <a:spLocks noChangeArrowheads="1"/>
          </p:cNvSpPr>
          <p:nvPr/>
        </p:nvSpPr>
        <p:spPr bwMode="auto">
          <a:xfrm>
            <a:off x="4498975" y="1059657"/>
            <a:ext cx="2592388" cy="1569244"/>
          </a:xfrm>
          <a:prstGeom prst="triangle">
            <a:avLst>
              <a:gd name="adj" fmla="val 50000"/>
            </a:avLst>
          </a:prstGeom>
          <a:solidFill>
            <a:srgbClr val="3366FF"/>
          </a:solidFill>
          <a:ln w="9525">
            <a:solidFill>
              <a:schemeClr val="tx1"/>
            </a:solidFill>
            <a:miter lim="800000"/>
            <a:headEnd/>
            <a:tailEnd/>
          </a:ln>
          <a:scene3d>
            <a:camera prst="orthographicFront"/>
            <a:lightRig rig="threePt" dir="t"/>
          </a:scene3d>
          <a:sp3d>
            <a:bevelT/>
          </a:sp3d>
        </p:spPr>
        <p:txBody>
          <a:bodyPr wrap="none" anchor="ctr"/>
          <a:lstStyle/>
          <a:p>
            <a:pPr>
              <a:defRPr/>
            </a:pPr>
            <a:endParaRPr lang="en-US"/>
          </a:p>
        </p:txBody>
      </p:sp>
      <p:sp>
        <p:nvSpPr>
          <p:cNvPr id="6164" name="Text Box 12"/>
          <p:cNvSpPr txBox="1">
            <a:spLocks noChangeArrowheads="1"/>
          </p:cNvSpPr>
          <p:nvPr/>
        </p:nvSpPr>
        <p:spPr bwMode="auto">
          <a:xfrm>
            <a:off x="4714875" y="1841897"/>
            <a:ext cx="2139950" cy="830997"/>
          </a:xfrm>
          <a:prstGeom prst="rect">
            <a:avLst/>
          </a:prstGeom>
          <a:noFill/>
          <a:ln w="9525">
            <a:noFill/>
            <a:miter lim="800000"/>
            <a:headEnd/>
            <a:tailEnd/>
          </a:ln>
        </p:spPr>
        <p:txBody>
          <a:bodyPr>
            <a:spAutoFit/>
          </a:bodyPr>
          <a:lstStyle/>
          <a:p>
            <a:pPr algn="ctr"/>
            <a:r>
              <a:rPr lang="en-US" sz="2400">
                <a:solidFill>
                  <a:schemeClr val="bg1"/>
                </a:solidFill>
              </a:rPr>
              <a:t>Creative  Rural India</a:t>
            </a:r>
          </a:p>
        </p:txBody>
      </p:sp>
      <p:sp>
        <p:nvSpPr>
          <p:cNvPr id="6165" name="Text Box 14"/>
          <p:cNvSpPr txBox="1">
            <a:spLocks noChangeArrowheads="1"/>
          </p:cNvSpPr>
          <p:nvPr/>
        </p:nvSpPr>
        <p:spPr bwMode="auto">
          <a:xfrm>
            <a:off x="1384301" y="2441972"/>
            <a:ext cx="523875" cy="338554"/>
          </a:xfrm>
          <a:prstGeom prst="rect">
            <a:avLst/>
          </a:prstGeom>
          <a:noFill/>
          <a:ln w="9525">
            <a:noFill/>
            <a:miter lim="800000"/>
            <a:headEnd/>
            <a:tailEnd/>
          </a:ln>
        </p:spPr>
        <p:txBody>
          <a:bodyPr>
            <a:spAutoFit/>
          </a:bodyPr>
          <a:lstStyle/>
          <a:p>
            <a:endParaRPr lang="en-US"/>
          </a:p>
        </p:txBody>
      </p:sp>
      <p:sp>
        <p:nvSpPr>
          <p:cNvPr id="6166" name="Text Box 15"/>
          <p:cNvSpPr txBox="1">
            <a:spLocks noChangeArrowheads="1"/>
          </p:cNvSpPr>
          <p:nvPr/>
        </p:nvSpPr>
        <p:spPr bwMode="auto">
          <a:xfrm>
            <a:off x="611560" y="987574"/>
            <a:ext cx="2613025" cy="3477875"/>
          </a:xfrm>
          <a:prstGeom prst="rect">
            <a:avLst/>
          </a:prstGeom>
          <a:noFill/>
          <a:ln w="9525">
            <a:noFill/>
            <a:miter lim="800000"/>
            <a:headEnd/>
            <a:tailEnd/>
          </a:ln>
        </p:spPr>
        <p:txBody>
          <a:bodyPr>
            <a:spAutoFit/>
          </a:bodyPr>
          <a:lstStyle/>
          <a:p>
            <a:r>
              <a:rPr lang="en-US" sz="2000" dirty="0"/>
              <a:t>Creatively skilled India…</a:t>
            </a:r>
          </a:p>
          <a:p>
            <a:endParaRPr lang="en-US" sz="2000" dirty="0"/>
          </a:p>
          <a:p>
            <a:r>
              <a:rPr lang="en-US" sz="2000" dirty="0"/>
              <a:t>Entrepreneurially enabled …</a:t>
            </a:r>
          </a:p>
          <a:p>
            <a:endParaRPr lang="en-US" sz="2000" dirty="0"/>
          </a:p>
          <a:p>
            <a:r>
              <a:rPr lang="en-US" sz="2000" dirty="0"/>
              <a:t>Improving the environment to…</a:t>
            </a:r>
          </a:p>
          <a:p>
            <a:endParaRPr lang="en-US" sz="2000" dirty="0"/>
          </a:p>
          <a:p>
            <a:r>
              <a:rPr lang="en-US" sz="2000" dirty="0"/>
              <a:t>Sustain it for future generations.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0"/>
            <a:ext cx="9144000" cy="628650"/>
          </a:xfrm>
          <a:prstGeom prst="rect">
            <a:avLst/>
          </a:prstGeom>
          <a:solidFill>
            <a:srgbClr val="00597E"/>
          </a:solidFill>
          <a:ln w="9525">
            <a:solidFill>
              <a:schemeClr val="tx1"/>
            </a:solidFill>
            <a:miter lim="800000"/>
            <a:headEnd/>
            <a:tailEnd/>
          </a:ln>
        </p:spPr>
        <p:txBody>
          <a:bodyPr wrap="none" anchor="ctr"/>
          <a:lstStyle/>
          <a:p>
            <a:endParaRPr lang="en-US"/>
          </a:p>
        </p:txBody>
      </p:sp>
      <p:sp>
        <p:nvSpPr>
          <p:cNvPr id="7171" name="Rectangle 4"/>
          <p:cNvSpPr>
            <a:spLocks noChangeArrowheads="1"/>
          </p:cNvSpPr>
          <p:nvPr/>
        </p:nvSpPr>
        <p:spPr bwMode="auto">
          <a:xfrm>
            <a:off x="0" y="4914900"/>
            <a:ext cx="9144000" cy="2286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7172" name="Text Box 5"/>
          <p:cNvSpPr txBox="1">
            <a:spLocks noChangeArrowheads="1"/>
          </p:cNvSpPr>
          <p:nvPr/>
        </p:nvSpPr>
        <p:spPr bwMode="auto">
          <a:xfrm>
            <a:off x="7183438" y="4876006"/>
            <a:ext cx="1980029" cy="246221"/>
          </a:xfrm>
          <a:prstGeom prst="rect">
            <a:avLst/>
          </a:prstGeom>
          <a:noFill/>
          <a:ln w="9525">
            <a:noFill/>
            <a:miter lim="800000"/>
            <a:headEnd/>
            <a:tailEnd/>
          </a:ln>
        </p:spPr>
        <p:txBody>
          <a:bodyPr wrap="none">
            <a:spAutoFit/>
          </a:bodyPr>
          <a:lstStyle/>
          <a:p>
            <a:r>
              <a:rPr lang="en-US" sz="1000" b="0" dirty="0" err="1">
                <a:solidFill>
                  <a:srgbClr val="D8D8D8"/>
                </a:solidFill>
                <a:latin typeface="Univers"/>
              </a:rPr>
              <a:t>shiksha</a:t>
            </a:r>
            <a:r>
              <a:rPr lang="en-US" sz="1000" b="0" dirty="0">
                <a:solidFill>
                  <a:srgbClr val="D8D8D8"/>
                </a:solidFill>
                <a:latin typeface="Univers"/>
              </a:rPr>
              <a:t> . </a:t>
            </a:r>
            <a:r>
              <a:rPr lang="en-US" sz="1000" b="0" dirty="0" err="1">
                <a:solidFill>
                  <a:srgbClr val="D8D8D8"/>
                </a:solidFill>
                <a:latin typeface="Univers"/>
              </a:rPr>
              <a:t>samskara</a:t>
            </a:r>
            <a:r>
              <a:rPr lang="en-US" sz="1000" b="0" dirty="0">
                <a:solidFill>
                  <a:srgbClr val="D8D8D8"/>
                </a:solidFill>
                <a:latin typeface="Univers"/>
              </a:rPr>
              <a:t> . </a:t>
            </a:r>
            <a:r>
              <a:rPr lang="en-US" sz="1000" b="0" dirty="0" err="1">
                <a:solidFill>
                  <a:srgbClr val="D8D8D8"/>
                </a:solidFill>
                <a:latin typeface="Univers"/>
              </a:rPr>
              <a:t>sansara</a:t>
            </a:r>
            <a:endParaRPr lang="en-US" sz="1000" b="0" dirty="0">
              <a:solidFill>
                <a:srgbClr val="D8D8D8"/>
              </a:solidFill>
              <a:latin typeface="Univers"/>
            </a:endParaRPr>
          </a:p>
        </p:txBody>
      </p:sp>
      <p:sp>
        <p:nvSpPr>
          <p:cNvPr id="7173" name="Text Box 6"/>
          <p:cNvSpPr txBox="1">
            <a:spLocks noChangeArrowheads="1"/>
          </p:cNvSpPr>
          <p:nvPr/>
        </p:nvSpPr>
        <p:spPr bwMode="auto">
          <a:xfrm>
            <a:off x="3440113" y="101204"/>
            <a:ext cx="1917700" cy="584775"/>
          </a:xfrm>
          <a:prstGeom prst="rect">
            <a:avLst/>
          </a:prstGeom>
          <a:noFill/>
          <a:ln w="9525">
            <a:noFill/>
            <a:miter lim="800000"/>
            <a:headEnd/>
            <a:tailEnd/>
          </a:ln>
        </p:spPr>
        <p:txBody>
          <a:bodyPr>
            <a:spAutoFit/>
          </a:bodyPr>
          <a:lstStyle/>
          <a:p>
            <a:r>
              <a:rPr lang="en-US" sz="3200" dirty="0">
                <a:solidFill>
                  <a:schemeClr val="bg1"/>
                </a:solidFill>
              </a:rPr>
              <a:t>MISSION</a:t>
            </a:r>
          </a:p>
        </p:txBody>
      </p:sp>
      <p:sp>
        <p:nvSpPr>
          <p:cNvPr id="7174" name="Text Box 7"/>
          <p:cNvSpPr txBox="1">
            <a:spLocks noChangeArrowheads="1"/>
          </p:cNvSpPr>
          <p:nvPr/>
        </p:nvSpPr>
        <p:spPr bwMode="auto">
          <a:xfrm>
            <a:off x="1822450" y="735546"/>
            <a:ext cx="5964238" cy="461665"/>
          </a:xfrm>
          <a:prstGeom prst="rect">
            <a:avLst/>
          </a:prstGeom>
          <a:noFill/>
          <a:ln w="9525">
            <a:noFill/>
            <a:miter lim="800000"/>
            <a:headEnd/>
            <a:tailEnd/>
          </a:ln>
        </p:spPr>
        <p:txBody>
          <a:bodyPr>
            <a:spAutoFit/>
          </a:bodyPr>
          <a:lstStyle/>
          <a:p>
            <a:pPr>
              <a:buFont typeface="Wingdings" pitchFamily="2" charset="2"/>
              <a:buNone/>
            </a:pPr>
            <a:r>
              <a:rPr lang="en-US" sz="2400" dirty="0"/>
              <a:t>  Spark </a:t>
            </a:r>
            <a:r>
              <a:rPr lang="en-US" sz="2400" dirty="0" smtClean="0"/>
              <a:t>Curiosity </a:t>
            </a:r>
            <a:r>
              <a:rPr lang="en-US" sz="2400" dirty="0"/>
              <a:t>and </a:t>
            </a:r>
            <a:r>
              <a:rPr lang="en-US" sz="2400" dirty="0" smtClean="0"/>
              <a:t>Creativity </a:t>
            </a:r>
            <a:r>
              <a:rPr lang="en-US" sz="2400" dirty="0"/>
              <a:t>through</a:t>
            </a:r>
          </a:p>
        </p:txBody>
      </p:sp>
      <p:sp>
        <p:nvSpPr>
          <p:cNvPr id="7175" name="Text Box 8"/>
          <p:cNvSpPr txBox="1">
            <a:spLocks noChangeArrowheads="1"/>
          </p:cNvSpPr>
          <p:nvPr/>
        </p:nvSpPr>
        <p:spPr bwMode="auto">
          <a:xfrm>
            <a:off x="1195389" y="1221601"/>
            <a:ext cx="6689725" cy="2246769"/>
          </a:xfrm>
          <a:prstGeom prst="rect">
            <a:avLst/>
          </a:prstGeom>
          <a:noFill/>
          <a:ln w="9525">
            <a:noFill/>
            <a:miter lim="800000"/>
            <a:headEnd/>
            <a:tailEnd/>
          </a:ln>
        </p:spPr>
        <p:txBody>
          <a:bodyPr>
            <a:spAutoFit/>
          </a:bodyPr>
          <a:lstStyle/>
          <a:p>
            <a:pPr>
              <a:buFont typeface="Wingdings" pitchFamily="2" charset="2"/>
              <a:buChar char="q"/>
            </a:pPr>
            <a:r>
              <a:rPr lang="en-US" sz="2000" b="0" dirty="0"/>
              <a:t>  Experiential, hands-on science </a:t>
            </a:r>
            <a:r>
              <a:rPr lang="en-US" sz="2000" b="0" dirty="0" smtClean="0"/>
              <a:t>education</a:t>
            </a:r>
          </a:p>
          <a:p>
            <a:pPr>
              <a:buFont typeface="Wingdings" pitchFamily="2" charset="2"/>
              <a:buNone/>
            </a:pPr>
            <a:endParaRPr lang="en-US" sz="2000" b="0" dirty="0" smtClean="0"/>
          </a:p>
          <a:p>
            <a:pPr>
              <a:buFont typeface="Wingdings" pitchFamily="2" charset="2"/>
              <a:buChar char="q"/>
            </a:pPr>
            <a:r>
              <a:rPr lang="en-US" sz="2000" b="0" dirty="0" smtClean="0"/>
              <a:t>  </a:t>
            </a:r>
            <a:r>
              <a:rPr lang="en-US" sz="2000" b="0" dirty="0"/>
              <a:t>Teacher </a:t>
            </a:r>
            <a:r>
              <a:rPr lang="en-US" sz="2000" b="0" dirty="0" smtClean="0"/>
              <a:t>education</a:t>
            </a:r>
          </a:p>
          <a:p>
            <a:pPr>
              <a:buFont typeface="Wingdings" pitchFamily="2" charset="2"/>
              <a:buChar char="q"/>
            </a:pPr>
            <a:endParaRPr lang="en-US" sz="2000" b="0" dirty="0"/>
          </a:p>
          <a:p>
            <a:pPr>
              <a:buFont typeface="Wingdings" pitchFamily="2" charset="2"/>
              <a:buChar char="q"/>
            </a:pPr>
            <a:r>
              <a:rPr lang="en-US" sz="2000" b="0" dirty="0" smtClean="0"/>
              <a:t>  </a:t>
            </a:r>
            <a:r>
              <a:rPr lang="en-US" sz="2000" b="0" dirty="0"/>
              <a:t>Scalable learning methods </a:t>
            </a:r>
            <a:endParaRPr lang="en-US" sz="2000" b="0" dirty="0" smtClean="0"/>
          </a:p>
          <a:p>
            <a:pPr>
              <a:buFont typeface="Wingdings" pitchFamily="2" charset="2"/>
              <a:buChar char="q"/>
            </a:pPr>
            <a:endParaRPr lang="en-US" sz="2000" b="0" dirty="0"/>
          </a:p>
          <a:p>
            <a:pPr>
              <a:buFont typeface="Wingdings" pitchFamily="2" charset="2"/>
              <a:buChar char="q"/>
            </a:pPr>
            <a:r>
              <a:rPr lang="en-US" sz="2000" b="0" dirty="0" smtClean="0"/>
              <a:t>  </a:t>
            </a:r>
            <a:r>
              <a:rPr lang="en-US" sz="2000" b="0" dirty="0"/>
              <a:t>Sustainable and environment friendly</a:t>
            </a:r>
          </a:p>
        </p:txBody>
      </p:sp>
      <p:sp>
        <p:nvSpPr>
          <p:cNvPr id="7176" name="Text Box 9"/>
          <p:cNvSpPr txBox="1">
            <a:spLocks noChangeArrowheads="1"/>
          </p:cNvSpPr>
          <p:nvPr/>
        </p:nvSpPr>
        <p:spPr bwMode="auto">
          <a:xfrm>
            <a:off x="6372200" y="1815083"/>
            <a:ext cx="2011362" cy="1692771"/>
          </a:xfrm>
          <a:prstGeom prst="rect">
            <a:avLst/>
          </a:prstGeom>
          <a:noFill/>
          <a:ln w="9525">
            <a:noFill/>
            <a:miter lim="800000"/>
            <a:headEnd/>
            <a:tailEnd/>
          </a:ln>
        </p:spPr>
        <p:txBody>
          <a:bodyPr>
            <a:spAutoFit/>
          </a:bodyPr>
          <a:lstStyle/>
          <a:p>
            <a:pPr>
              <a:lnSpc>
                <a:spcPct val="130000"/>
              </a:lnSpc>
            </a:pPr>
            <a:r>
              <a:rPr lang="en-GB" sz="2000" dirty="0"/>
              <a:t>Make learning</a:t>
            </a:r>
          </a:p>
          <a:p>
            <a:pPr>
              <a:lnSpc>
                <a:spcPct val="130000"/>
              </a:lnSpc>
              <a:buFont typeface="Wingdings" pitchFamily="2" charset="2"/>
              <a:buChar char="ü"/>
            </a:pPr>
            <a:r>
              <a:rPr lang="en-GB" sz="2000" dirty="0"/>
              <a:t>  Fun! </a:t>
            </a:r>
          </a:p>
          <a:p>
            <a:pPr>
              <a:lnSpc>
                <a:spcPct val="130000"/>
              </a:lnSpc>
              <a:buFont typeface="Wingdings" pitchFamily="2" charset="2"/>
              <a:buChar char="ü"/>
            </a:pPr>
            <a:r>
              <a:rPr lang="en-GB" sz="2000" dirty="0"/>
              <a:t>  Useful!</a:t>
            </a:r>
          </a:p>
          <a:p>
            <a:pPr>
              <a:lnSpc>
                <a:spcPct val="130000"/>
              </a:lnSpc>
              <a:buFont typeface="Wingdings" pitchFamily="2" charset="2"/>
              <a:buChar char="ü"/>
            </a:pPr>
            <a:r>
              <a:rPr lang="en-GB" sz="2000" dirty="0"/>
              <a:t>  Accessible!</a:t>
            </a:r>
          </a:p>
        </p:txBody>
      </p:sp>
      <p:sp>
        <p:nvSpPr>
          <p:cNvPr id="7177" name="Rectangle 10"/>
          <p:cNvSpPr>
            <a:spLocks noChangeArrowheads="1"/>
          </p:cNvSpPr>
          <p:nvPr/>
        </p:nvSpPr>
        <p:spPr bwMode="auto">
          <a:xfrm>
            <a:off x="6300192" y="1923678"/>
            <a:ext cx="2087562" cy="1512168"/>
          </a:xfrm>
          <a:prstGeom prst="rect">
            <a:avLst/>
          </a:prstGeom>
          <a:noFill/>
          <a:ln w="9525">
            <a:solidFill>
              <a:schemeClr val="tx1"/>
            </a:solidFill>
            <a:miter lim="800000"/>
            <a:headEnd/>
            <a:tailEnd/>
          </a:ln>
        </p:spPr>
        <p:txBody>
          <a:bodyPr wrap="none" anchor="ctr"/>
          <a:lstStyle/>
          <a:p>
            <a:endParaRPr lang="en-US"/>
          </a:p>
        </p:txBody>
      </p:sp>
      <p:sp>
        <p:nvSpPr>
          <p:cNvPr id="10" name="Rectangle 9"/>
          <p:cNvSpPr/>
          <p:nvPr/>
        </p:nvSpPr>
        <p:spPr>
          <a:xfrm>
            <a:off x="395536" y="3723878"/>
            <a:ext cx="8280920" cy="830997"/>
          </a:xfrm>
          <a:prstGeom prst="rect">
            <a:avLst/>
          </a:prstGeom>
        </p:spPr>
        <p:txBody>
          <a:bodyPr wrap="square">
            <a:spAutoFit/>
          </a:bodyPr>
          <a:lstStyle/>
          <a:p>
            <a:pPr algn="ctr"/>
            <a:r>
              <a:rPr lang="en-IN" sz="2400" dirty="0" smtClean="0"/>
              <a:t>"The important thing is not to stop questioning. Curiosity has its own reason for existing." </a:t>
            </a:r>
            <a:endParaRPr lang="en-IN" sz="2400" dirty="0"/>
          </a:p>
        </p:txBody>
      </p:sp>
      <p:pic>
        <p:nvPicPr>
          <p:cNvPr id="11" name="Picture 10"/>
          <p:cNvPicPr>
            <a:picLocks noChangeAspect="1"/>
          </p:cNvPicPr>
          <p:nvPr/>
        </p:nvPicPr>
        <p:blipFill>
          <a:blip r:embed="rId3" cstate="print"/>
          <a:stretch>
            <a:fillRect/>
          </a:stretch>
        </p:blipFill>
        <p:spPr>
          <a:xfrm>
            <a:off x="7740351" y="652737"/>
            <a:ext cx="1162853" cy="910901"/>
          </a:xfrm>
          <a:prstGeom prst="rect">
            <a:avLst/>
          </a:prstGeom>
        </p:spPr>
      </p:pic>
      <p:pic>
        <p:nvPicPr>
          <p:cNvPr id="12" name="Picture 11"/>
          <p:cNvPicPr>
            <a:picLocks noChangeAspect="1"/>
          </p:cNvPicPr>
          <p:nvPr/>
        </p:nvPicPr>
        <p:blipFill>
          <a:blip r:embed="rId4" cstate="print"/>
          <a:stretch>
            <a:fillRect/>
          </a:stretch>
        </p:blipFill>
        <p:spPr>
          <a:xfrm>
            <a:off x="1" y="643469"/>
            <a:ext cx="1475656" cy="925309"/>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7"/>
          <p:cNvSpPr>
            <a:spLocks noChangeArrowheads="1"/>
          </p:cNvSpPr>
          <p:nvPr/>
        </p:nvSpPr>
        <p:spPr bwMode="auto">
          <a:xfrm>
            <a:off x="971600" y="789552"/>
            <a:ext cx="5760640" cy="2970330"/>
          </a:xfrm>
          <a:prstGeom prst="roundRect">
            <a:avLst>
              <a:gd name="adj" fmla="val 16667"/>
            </a:avLst>
          </a:prstGeom>
          <a:solidFill>
            <a:srgbClr val="92D050"/>
          </a:solidFill>
          <a:ln w="9525" algn="ctr">
            <a:solidFill>
              <a:schemeClr val="tx1"/>
            </a:solidFill>
            <a:round/>
            <a:headEnd/>
            <a:tailEnd/>
          </a:ln>
        </p:spPr>
        <p:txBody>
          <a:bodyPr/>
          <a:lstStyle/>
          <a:p>
            <a:endParaRPr lang="en-US">
              <a:solidFill>
                <a:schemeClr val="tx2"/>
              </a:solidFill>
              <a:latin typeface="AvantGarde-Demi"/>
              <a:cs typeface="AvantGarde-Demi"/>
            </a:endParaRPr>
          </a:p>
        </p:txBody>
      </p:sp>
      <p:sp>
        <p:nvSpPr>
          <p:cNvPr id="5" name="TextBox 1"/>
          <p:cNvSpPr txBox="1">
            <a:spLocks noChangeArrowheads="1"/>
          </p:cNvSpPr>
          <p:nvPr/>
        </p:nvSpPr>
        <p:spPr bwMode="auto">
          <a:xfrm>
            <a:off x="1043608" y="843558"/>
            <a:ext cx="6048672" cy="2793842"/>
          </a:xfrm>
          <a:prstGeom prst="rect">
            <a:avLst/>
          </a:prstGeom>
          <a:noFill/>
          <a:ln w="9525">
            <a:noFill/>
            <a:miter lim="800000"/>
            <a:headEnd/>
            <a:tailEnd/>
          </a:ln>
        </p:spPr>
        <p:txBody>
          <a:bodyPr wrap="square">
            <a:spAutoFit/>
          </a:bodyPr>
          <a:lstStyle/>
          <a:p>
            <a:pPr>
              <a:lnSpc>
                <a:spcPct val="150000"/>
              </a:lnSpc>
              <a:buFont typeface="Wingdings" pitchFamily="2" charset="2"/>
              <a:buChar char="ü"/>
            </a:pPr>
            <a:r>
              <a:rPr lang="en-US" sz="2400" dirty="0" smtClean="0">
                <a:cs typeface="Arial" pitchFamily="34" charset="0"/>
              </a:rPr>
              <a:t>Yes   </a:t>
            </a:r>
            <a:r>
              <a:rPr lang="en-US" sz="2400" dirty="0">
                <a:cs typeface="Arial" pitchFamily="34" charset="0"/>
              </a:rPr>
              <a:t>to   Why</a:t>
            </a:r>
          </a:p>
          <a:p>
            <a:pPr>
              <a:lnSpc>
                <a:spcPct val="150000"/>
              </a:lnSpc>
              <a:buFont typeface="Wingdings" pitchFamily="2" charset="2"/>
              <a:buChar char="ü"/>
            </a:pPr>
            <a:r>
              <a:rPr lang="en-US" sz="2400" dirty="0" smtClean="0">
                <a:cs typeface="Arial" pitchFamily="34" charset="0"/>
              </a:rPr>
              <a:t> Looking  to  </a:t>
            </a:r>
            <a:r>
              <a:rPr lang="en-US" sz="2400" dirty="0">
                <a:cs typeface="Arial" pitchFamily="34" charset="0"/>
              </a:rPr>
              <a:t>Observing</a:t>
            </a:r>
          </a:p>
          <a:p>
            <a:pPr>
              <a:lnSpc>
                <a:spcPct val="150000"/>
              </a:lnSpc>
              <a:buFont typeface="Wingdings" pitchFamily="2" charset="2"/>
              <a:buChar char="ü"/>
            </a:pPr>
            <a:r>
              <a:rPr lang="en-US" sz="2400" dirty="0" smtClean="0">
                <a:cs typeface="Arial" pitchFamily="34" charset="0"/>
              </a:rPr>
              <a:t> Passiveness  to Exploring</a:t>
            </a:r>
            <a:endParaRPr lang="en-US" sz="2400" dirty="0">
              <a:cs typeface="Arial" pitchFamily="34" charset="0"/>
            </a:endParaRPr>
          </a:p>
          <a:p>
            <a:pPr>
              <a:lnSpc>
                <a:spcPct val="150000"/>
              </a:lnSpc>
              <a:buFont typeface="Wingdings" pitchFamily="2" charset="2"/>
              <a:buChar char="ü"/>
            </a:pPr>
            <a:r>
              <a:rPr lang="en-US" sz="2400" dirty="0" smtClean="0">
                <a:cs typeface="Arial" pitchFamily="34" charset="0"/>
              </a:rPr>
              <a:t> </a:t>
            </a:r>
            <a:r>
              <a:rPr lang="en-US" sz="2400" dirty="0">
                <a:cs typeface="Arial" pitchFamily="34" charset="0"/>
              </a:rPr>
              <a:t>Textbook-bound </a:t>
            </a:r>
            <a:r>
              <a:rPr lang="en-US" sz="2400" dirty="0" smtClean="0">
                <a:cs typeface="Arial" pitchFamily="34" charset="0"/>
              </a:rPr>
              <a:t>to Hands-on</a:t>
            </a:r>
            <a:endParaRPr lang="en-US" sz="2400" dirty="0">
              <a:cs typeface="Arial" pitchFamily="34" charset="0"/>
            </a:endParaRPr>
          </a:p>
          <a:p>
            <a:pPr>
              <a:lnSpc>
                <a:spcPct val="150000"/>
              </a:lnSpc>
              <a:buFont typeface="Wingdings" pitchFamily="2" charset="2"/>
              <a:buChar char="ü"/>
            </a:pPr>
            <a:r>
              <a:rPr lang="en-US" sz="2400" dirty="0" smtClean="0">
                <a:cs typeface="Arial" pitchFamily="34" charset="0"/>
              </a:rPr>
              <a:t> </a:t>
            </a:r>
            <a:r>
              <a:rPr lang="en-US" sz="2400" dirty="0">
                <a:cs typeface="Arial" pitchFamily="34" charset="0"/>
              </a:rPr>
              <a:t>Fear   to  Confidence</a:t>
            </a:r>
          </a:p>
        </p:txBody>
      </p:sp>
      <p:sp>
        <p:nvSpPr>
          <p:cNvPr id="6" name="TextBox 22"/>
          <p:cNvSpPr txBox="1">
            <a:spLocks noChangeArrowheads="1"/>
          </p:cNvSpPr>
          <p:nvPr/>
        </p:nvSpPr>
        <p:spPr bwMode="auto">
          <a:xfrm>
            <a:off x="1763688" y="3867894"/>
            <a:ext cx="4015843" cy="461665"/>
          </a:xfrm>
          <a:prstGeom prst="rect">
            <a:avLst/>
          </a:prstGeom>
          <a:noFill/>
          <a:ln w="9525">
            <a:noFill/>
            <a:miter lim="800000"/>
            <a:headEnd/>
            <a:tailEnd/>
          </a:ln>
        </p:spPr>
        <p:txBody>
          <a:bodyPr wrap="none">
            <a:spAutoFit/>
          </a:bodyPr>
          <a:lstStyle/>
          <a:p>
            <a:r>
              <a:rPr lang="en-US" sz="2400" dirty="0"/>
              <a:t>Acceptance to Leadership</a:t>
            </a:r>
          </a:p>
        </p:txBody>
      </p:sp>
      <p:cxnSp>
        <p:nvCxnSpPr>
          <p:cNvPr id="7" name="Straight Arrow Connector 24"/>
          <p:cNvCxnSpPr>
            <a:cxnSpLocks noChangeShapeType="1"/>
          </p:cNvCxnSpPr>
          <p:nvPr/>
        </p:nvCxnSpPr>
        <p:spPr bwMode="auto">
          <a:xfrm rot="5400000">
            <a:off x="3645570" y="3893982"/>
            <a:ext cx="270272" cy="1588"/>
          </a:xfrm>
          <a:prstGeom prst="straightConnector1">
            <a:avLst/>
          </a:prstGeom>
          <a:noFill/>
          <a:ln w="38100" algn="ctr">
            <a:solidFill>
              <a:schemeClr val="tx1"/>
            </a:solidFill>
            <a:round/>
            <a:headEnd/>
            <a:tailEnd type="arrow" w="med" len="med"/>
          </a:ln>
        </p:spPr>
      </p:cxnSp>
      <p:pic>
        <p:nvPicPr>
          <p:cNvPr id="8" name="Picture 7"/>
          <p:cNvPicPr>
            <a:picLocks noChangeAspect="1"/>
          </p:cNvPicPr>
          <p:nvPr/>
        </p:nvPicPr>
        <p:blipFill>
          <a:blip r:embed="rId2" cstate="print"/>
          <a:stretch>
            <a:fillRect/>
          </a:stretch>
        </p:blipFill>
        <p:spPr>
          <a:xfrm>
            <a:off x="6740448" y="2679762"/>
            <a:ext cx="2403553" cy="1134127"/>
          </a:xfrm>
          <a:prstGeom prst="rect">
            <a:avLst/>
          </a:prstGeom>
        </p:spPr>
      </p:pic>
      <p:pic>
        <p:nvPicPr>
          <p:cNvPr id="9" name="Picture 8"/>
          <p:cNvPicPr>
            <a:picLocks noChangeAspect="1"/>
          </p:cNvPicPr>
          <p:nvPr/>
        </p:nvPicPr>
        <p:blipFill>
          <a:blip r:embed="rId3" cstate="print"/>
          <a:stretch>
            <a:fillRect/>
          </a:stretch>
        </p:blipFill>
        <p:spPr>
          <a:xfrm>
            <a:off x="7452320" y="755598"/>
            <a:ext cx="918590" cy="1107229"/>
          </a:xfrm>
          <a:prstGeom prst="rect">
            <a:avLst/>
          </a:prstGeom>
        </p:spPr>
      </p:pic>
      <p:sp>
        <p:nvSpPr>
          <p:cNvPr id="11" name="Rectangle 28"/>
          <p:cNvSpPr>
            <a:spLocks noChangeArrowheads="1"/>
          </p:cNvSpPr>
          <p:nvPr/>
        </p:nvSpPr>
        <p:spPr bwMode="auto">
          <a:xfrm>
            <a:off x="0" y="-20241"/>
            <a:ext cx="9144000" cy="628651"/>
          </a:xfrm>
          <a:prstGeom prst="rect">
            <a:avLst/>
          </a:prstGeom>
          <a:solidFill>
            <a:srgbClr val="00597E"/>
          </a:solidFill>
          <a:ln w="9525">
            <a:solidFill>
              <a:schemeClr val="tx1"/>
            </a:solidFill>
            <a:miter lim="800000"/>
            <a:headEnd/>
            <a:tailEnd/>
          </a:ln>
        </p:spPr>
        <p:txBody>
          <a:bodyPr wrap="none" anchor="ctr"/>
          <a:lstStyle/>
          <a:p>
            <a:r>
              <a:rPr lang="en-US" sz="2800">
                <a:solidFill>
                  <a:schemeClr val="bg1"/>
                </a:solidFill>
              </a:rPr>
              <a:t>           </a:t>
            </a:r>
          </a:p>
        </p:txBody>
      </p:sp>
      <p:sp>
        <p:nvSpPr>
          <p:cNvPr id="12" name="TextBox 22"/>
          <p:cNvSpPr txBox="1">
            <a:spLocks noChangeArrowheads="1"/>
          </p:cNvSpPr>
          <p:nvPr/>
        </p:nvSpPr>
        <p:spPr bwMode="auto">
          <a:xfrm>
            <a:off x="-71438" y="107157"/>
            <a:ext cx="9358313" cy="523220"/>
          </a:xfrm>
          <a:prstGeom prst="rect">
            <a:avLst/>
          </a:prstGeom>
          <a:noFill/>
          <a:ln w="9525">
            <a:noFill/>
            <a:miter lim="800000"/>
            <a:headEnd/>
            <a:tailEnd/>
          </a:ln>
        </p:spPr>
        <p:txBody>
          <a:bodyPr>
            <a:spAutoFit/>
          </a:bodyPr>
          <a:lstStyle/>
          <a:p>
            <a:pPr algn="ctr"/>
            <a:r>
              <a:rPr lang="en-US" sz="2800" dirty="0">
                <a:solidFill>
                  <a:schemeClr val="bg1"/>
                </a:solidFill>
              </a:rPr>
              <a:t>AGASTYA INFLUENCES KEY BEHAVIORAL SHIFTS</a:t>
            </a:r>
          </a:p>
        </p:txBody>
      </p:sp>
      <p:pic>
        <p:nvPicPr>
          <p:cNvPr id="13" name="Picture 12"/>
          <p:cNvPicPr>
            <a:picLocks noChangeAspect="1"/>
          </p:cNvPicPr>
          <p:nvPr/>
        </p:nvPicPr>
        <p:blipFill>
          <a:blip r:embed="rId4" cstate="print"/>
          <a:stretch>
            <a:fillRect/>
          </a:stretch>
        </p:blipFill>
        <p:spPr>
          <a:xfrm>
            <a:off x="6660232" y="1761660"/>
            <a:ext cx="4509138" cy="5076564"/>
          </a:xfrm>
          <a:prstGeom prst="rect">
            <a:avLst/>
          </a:prstGeom>
        </p:spPr>
      </p:pic>
      <p:sp>
        <p:nvSpPr>
          <p:cNvPr id="14" name="Rectangle 10"/>
          <p:cNvSpPr>
            <a:spLocks noChangeArrowheads="1"/>
          </p:cNvSpPr>
          <p:nvPr/>
        </p:nvSpPr>
        <p:spPr bwMode="auto">
          <a:xfrm>
            <a:off x="0" y="4935141"/>
            <a:ext cx="9144000" cy="2286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15" name="Rectangle 14"/>
          <p:cNvSpPr/>
          <p:nvPr/>
        </p:nvSpPr>
        <p:spPr>
          <a:xfrm>
            <a:off x="-396552" y="4445119"/>
            <a:ext cx="9900592" cy="430887"/>
          </a:xfrm>
          <a:prstGeom prst="rect">
            <a:avLst/>
          </a:prstGeom>
        </p:spPr>
        <p:txBody>
          <a:bodyPr wrap="square">
            <a:spAutoFit/>
          </a:bodyPr>
          <a:lstStyle/>
          <a:p>
            <a:pPr algn="ctr"/>
            <a:r>
              <a:rPr lang="en-US" sz="2200" b="1" i="1" dirty="0" smtClean="0">
                <a:solidFill>
                  <a:schemeClr val="tx1"/>
                </a:solidFill>
              </a:rPr>
              <a:t>Agastya’s Model recommended by National Knowledge Commission</a:t>
            </a:r>
            <a:endParaRPr lang="en-US" sz="2200" b="1" i="1" dirty="0">
              <a:solidFill>
                <a:schemeClr val="tx1"/>
              </a:solidFill>
            </a:endParaRPr>
          </a:p>
        </p:txBody>
      </p:sp>
      <p:sp>
        <p:nvSpPr>
          <p:cNvPr id="16" name="Text Box 5"/>
          <p:cNvSpPr txBox="1">
            <a:spLocks noChangeArrowheads="1"/>
          </p:cNvSpPr>
          <p:nvPr/>
        </p:nvSpPr>
        <p:spPr bwMode="auto">
          <a:xfrm>
            <a:off x="7183439" y="4876006"/>
            <a:ext cx="1980029" cy="246221"/>
          </a:xfrm>
          <a:prstGeom prst="rect">
            <a:avLst/>
          </a:prstGeom>
          <a:noFill/>
          <a:ln>
            <a:noFill/>
          </a:ln>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FontTx/>
              <a:buNone/>
              <a:defRPr/>
            </a:pPr>
            <a:r>
              <a:rPr lang="en-US" altLang="en-US" sz="1000" b="0" kern="0" dirty="0" err="1" smtClean="0">
                <a:solidFill>
                  <a:schemeClr val="bg1"/>
                </a:solidFill>
                <a:latin typeface="Univers"/>
              </a:rPr>
              <a:t>shiksha</a:t>
            </a:r>
            <a:r>
              <a:rPr lang="en-US" altLang="en-US" sz="1000" b="0" kern="0" dirty="0" smtClean="0">
                <a:solidFill>
                  <a:schemeClr val="bg1"/>
                </a:solidFill>
                <a:latin typeface="Univers"/>
              </a:rPr>
              <a:t> . </a:t>
            </a:r>
            <a:r>
              <a:rPr lang="en-US" altLang="en-US" sz="1000" b="0" kern="0" dirty="0" err="1" smtClean="0">
                <a:solidFill>
                  <a:schemeClr val="bg1"/>
                </a:solidFill>
                <a:latin typeface="Univers"/>
              </a:rPr>
              <a:t>samskara</a:t>
            </a:r>
            <a:r>
              <a:rPr lang="en-US" altLang="en-US" sz="1000" b="0" kern="0" dirty="0" smtClean="0">
                <a:solidFill>
                  <a:schemeClr val="bg1"/>
                </a:solidFill>
                <a:latin typeface="Univers"/>
              </a:rPr>
              <a:t> . </a:t>
            </a:r>
            <a:r>
              <a:rPr lang="en-US" altLang="en-US" sz="1000" b="0" kern="0" dirty="0" err="1" smtClean="0">
                <a:solidFill>
                  <a:schemeClr val="bg1"/>
                </a:solidFill>
                <a:latin typeface="Univers"/>
              </a:rPr>
              <a:t>sansara</a:t>
            </a:r>
            <a:endParaRPr lang="en-US" altLang="en-US" sz="1000" b="0" kern="0" dirty="0" smtClean="0">
              <a:solidFill>
                <a:schemeClr val="bg1"/>
              </a:solidFill>
              <a:latin typeface="Univer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stretch>
            <a:fillRect/>
          </a:stretch>
        </p:blipFill>
        <p:spPr>
          <a:xfrm>
            <a:off x="1" y="-344574"/>
            <a:ext cx="10849205" cy="6102678"/>
          </a:xfrm>
          <a:prstGeom prst="rect">
            <a:avLst/>
          </a:prstGeom>
        </p:spPr>
      </p:pic>
      <p:grpSp>
        <p:nvGrpSpPr>
          <p:cNvPr id="8194" name="Group 16"/>
          <p:cNvGrpSpPr>
            <a:grpSpLocks/>
          </p:cNvGrpSpPr>
          <p:nvPr/>
        </p:nvGrpSpPr>
        <p:grpSpPr bwMode="auto">
          <a:xfrm>
            <a:off x="323256" y="2031442"/>
            <a:ext cx="1534120" cy="1959074"/>
            <a:chOff x="682" y="-203"/>
            <a:chExt cx="1718" cy="2872"/>
          </a:xfrm>
        </p:grpSpPr>
        <p:sp>
          <p:nvSpPr>
            <p:cNvPr id="8220" name="Trapezoid 1"/>
            <p:cNvSpPr>
              <a:spLocks noChangeArrowheads="1"/>
            </p:cNvSpPr>
            <p:nvPr/>
          </p:nvSpPr>
          <p:spPr bwMode="auto">
            <a:xfrm>
              <a:off x="682" y="-203"/>
              <a:ext cx="1680" cy="576"/>
            </a:xfrm>
            <a:custGeom>
              <a:avLst/>
              <a:gdLst>
                <a:gd name="T0" fmla="*/ 0 w 2819400"/>
                <a:gd name="T1" fmla="*/ 0 h 990600"/>
                <a:gd name="T2" fmla="*/ 0 w 2819400"/>
                <a:gd name="T3" fmla="*/ 0 h 990600"/>
                <a:gd name="T4" fmla="*/ 0 w 2819400"/>
                <a:gd name="T5" fmla="*/ 0 h 990600"/>
                <a:gd name="T6" fmla="*/ 0 w 2819400"/>
                <a:gd name="T7" fmla="*/ 0 h 990600"/>
                <a:gd name="T8" fmla="*/ 17694720 60000 65536"/>
                <a:gd name="T9" fmla="*/ 11796480 60000 65536"/>
                <a:gd name="T10" fmla="*/ 5898240 60000 65536"/>
                <a:gd name="T11" fmla="*/ 0 60000 65536"/>
                <a:gd name="T12" fmla="*/ 360816 w 2819400"/>
                <a:gd name="T13" fmla="*/ 127265 h 990600"/>
                <a:gd name="T14" fmla="*/ 2458584 w 2819400"/>
                <a:gd name="T15" fmla="*/ 990600 h 990600"/>
              </a:gdLst>
              <a:ahLst/>
              <a:cxnLst>
                <a:cxn ang="T8">
                  <a:pos x="T0" y="T1"/>
                </a:cxn>
                <a:cxn ang="T9">
                  <a:pos x="T2" y="T3"/>
                </a:cxn>
                <a:cxn ang="T10">
                  <a:pos x="T4" y="T5"/>
                </a:cxn>
                <a:cxn ang="T11">
                  <a:pos x="T6" y="T7"/>
                </a:cxn>
              </a:cxnLst>
              <a:rect l="T12" t="T13" r="T14" b="T15"/>
              <a:pathLst>
                <a:path w="2819400" h="990600">
                  <a:moveTo>
                    <a:pt x="0" y="990600"/>
                  </a:moveTo>
                  <a:lnTo>
                    <a:pt x="540253" y="0"/>
                  </a:lnTo>
                  <a:lnTo>
                    <a:pt x="2279147" y="0"/>
                  </a:lnTo>
                  <a:lnTo>
                    <a:pt x="2819400" y="990600"/>
                  </a:lnTo>
                  <a:lnTo>
                    <a:pt x="0" y="990600"/>
                  </a:lnTo>
                  <a:close/>
                </a:path>
              </a:pathLst>
            </a:custGeom>
            <a:solidFill>
              <a:srgbClr val="FF3B3B"/>
            </a:solidFill>
            <a:ln w="25400" algn="ctr">
              <a:solidFill>
                <a:srgbClr val="89A4A7"/>
              </a:solidFill>
              <a:miter lim="800000"/>
              <a:headEnd/>
              <a:tailEnd/>
            </a:ln>
          </p:spPr>
          <p:txBody>
            <a:bodyPr anchor="ctr"/>
            <a:lstStyle/>
            <a:p>
              <a:pPr algn="ctr"/>
              <a:r>
                <a:rPr lang="en-US" sz="1200" dirty="0" smtClean="0">
                  <a:solidFill>
                    <a:srgbClr val="FFFFFF"/>
                  </a:solidFill>
                </a:rPr>
                <a:t>Leadership</a:t>
              </a:r>
              <a:endParaRPr lang="en-US" sz="1200" dirty="0">
                <a:solidFill>
                  <a:srgbClr val="FFFFFF"/>
                </a:solidFill>
              </a:endParaRPr>
            </a:p>
          </p:txBody>
        </p:sp>
        <p:sp>
          <p:nvSpPr>
            <p:cNvPr id="8221" name="Trapezoid 1"/>
            <p:cNvSpPr>
              <a:spLocks noChangeArrowheads="1"/>
            </p:cNvSpPr>
            <p:nvPr/>
          </p:nvSpPr>
          <p:spPr bwMode="auto">
            <a:xfrm>
              <a:off x="682" y="352"/>
              <a:ext cx="1680" cy="576"/>
            </a:xfrm>
            <a:custGeom>
              <a:avLst/>
              <a:gdLst>
                <a:gd name="T0" fmla="*/ 0 w 2819400"/>
                <a:gd name="T1" fmla="*/ 0 h 990600"/>
                <a:gd name="T2" fmla="*/ 0 w 2819400"/>
                <a:gd name="T3" fmla="*/ 0 h 990600"/>
                <a:gd name="T4" fmla="*/ 0 w 2819400"/>
                <a:gd name="T5" fmla="*/ 0 h 990600"/>
                <a:gd name="T6" fmla="*/ 0 w 2819400"/>
                <a:gd name="T7" fmla="*/ 0 h 990600"/>
                <a:gd name="T8" fmla="*/ 17694720 60000 65536"/>
                <a:gd name="T9" fmla="*/ 11796480 60000 65536"/>
                <a:gd name="T10" fmla="*/ 5898240 60000 65536"/>
                <a:gd name="T11" fmla="*/ 0 60000 65536"/>
                <a:gd name="T12" fmla="*/ 360816 w 2819400"/>
                <a:gd name="T13" fmla="*/ 127265 h 990600"/>
                <a:gd name="T14" fmla="*/ 2458584 w 2819400"/>
                <a:gd name="T15" fmla="*/ 990600 h 990600"/>
              </a:gdLst>
              <a:ahLst/>
              <a:cxnLst>
                <a:cxn ang="T8">
                  <a:pos x="T0" y="T1"/>
                </a:cxn>
                <a:cxn ang="T9">
                  <a:pos x="T2" y="T3"/>
                </a:cxn>
                <a:cxn ang="T10">
                  <a:pos x="T4" y="T5"/>
                </a:cxn>
                <a:cxn ang="T11">
                  <a:pos x="T6" y="T7"/>
                </a:cxn>
              </a:cxnLst>
              <a:rect l="T12" t="T13" r="T14" b="T15"/>
              <a:pathLst>
                <a:path w="2819400" h="990600">
                  <a:moveTo>
                    <a:pt x="0" y="990600"/>
                  </a:moveTo>
                  <a:lnTo>
                    <a:pt x="540253" y="0"/>
                  </a:lnTo>
                  <a:lnTo>
                    <a:pt x="2279147" y="0"/>
                  </a:lnTo>
                  <a:lnTo>
                    <a:pt x="2819400" y="990600"/>
                  </a:lnTo>
                  <a:lnTo>
                    <a:pt x="0" y="990600"/>
                  </a:lnTo>
                  <a:close/>
                </a:path>
              </a:pathLst>
            </a:custGeom>
            <a:solidFill>
              <a:schemeClr val="accent2"/>
            </a:solidFill>
            <a:ln w="25400" algn="ctr">
              <a:solidFill>
                <a:srgbClr val="89A4A7"/>
              </a:solidFill>
              <a:miter lim="800000"/>
              <a:headEnd/>
              <a:tailEnd/>
            </a:ln>
          </p:spPr>
          <p:txBody>
            <a:bodyPr anchor="ctr"/>
            <a:lstStyle/>
            <a:p>
              <a:pPr algn="ctr"/>
              <a:r>
                <a:rPr lang="en-US" sz="1200">
                  <a:solidFill>
                    <a:srgbClr val="FFFFFF"/>
                  </a:solidFill>
                </a:rPr>
                <a:t>Creativity</a:t>
              </a:r>
            </a:p>
          </p:txBody>
        </p:sp>
        <p:sp>
          <p:nvSpPr>
            <p:cNvPr id="8222" name="Trapezoid 1"/>
            <p:cNvSpPr>
              <a:spLocks noChangeArrowheads="1"/>
            </p:cNvSpPr>
            <p:nvPr/>
          </p:nvSpPr>
          <p:spPr bwMode="auto">
            <a:xfrm>
              <a:off x="682" y="963"/>
              <a:ext cx="1680" cy="576"/>
            </a:xfrm>
            <a:custGeom>
              <a:avLst/>
              <a:gdLst>
                <a:gd name="T0" fmla="*/ 0 w 2819400"/>
                <a:gd name="T1" fmla="*/ 0 h 990600"/>
                <a:gd name="T2" fmla="*/ 0 w 2819400"/>
                <a:gd name="T3" fmla="*/ 0 h 990600"/>
                <a:gd name="T4" fmla="*/ 0 w 2819400"/>
                <a:gd name="T5" fmla="*/ 0 h 990600"/>
                <a:gd name="T6" fmla="*/ 0 w 2819400"/>
                <a:gd name="T7" fmla="*/ 0 h 990600"/>
                <a:gd name="T8" fmla="*/ 17694720 60000 65536"/>
                <a:gd name="T9" fmla="*/ 11796480 60000 65536"/>
                <a:gd name="T10" fmla="*/ 5898240 60000 65536"/>
                <a:gd name="T11" fmla="*/ 0 60000 65536"/>
                <a:gd name="T12" fmla="*/ 360816 w 2819400"/>
                <a:gd name="T13" fmla="*/ 127265 h 990600"/>
                <a:gd name="T14" fmla="*/ 2458584 w 2819400"/>
                <a:gd name="T15" fmla="*/ 990600 h 990600"/>
              </a:gdLst>
              <a:ahLst/>
              <a:cxnLst>
                <a:cxn ang="T8">
                  <a:pos x="T0" y="T1"/>
                </a:cxn>
                <a:cxn ang="T9">
                  <a:pos x="T2" y="T3"/>
                </a:cxn>
                <a:cxn ang="T10">
                  <a:pos x="T4" y="T5"/>
                </a:cxn>
                <a:cxn ang="T11">
                  <a:pos x="T6" y="T7"/>
                </a:cxn>
              </a:cxnLst>
              <a:rect l="T12" t="T13" r="T14" b="T15"/>
              <a:pathLst>
                <a:path w="2819400" h="990600">
                  <a:moveTo>
                    <a:pt x="0" y="990600"/>
                  </a:moveTo>
                  <a:lnTo>
                    <a:pt x="540253" y="0"/>
                  </a:lnTo>
                  <a:lnTo>
                    <a:pt x="2279147" y="0"/>
                  </a:lnTo>
                  <a:lnTo>
                    <a:pt x="2819400" y="990600"/>
                  </a:lnTo>
                  <a:lnTo>
                    <a:pt x="0" y="990600"/>
                  </a:lnTo>
                  <a:close/>
                </a:path>
              </a:pathLst>
            </a:custGeom>
            <a:solidFill>
              <a:srgbClr val="FFB84F"/>
            </a:solidFill>
            <a:ln w="25400" algn="ctr">
              <a:solidFill>
                <a:srgbClr val="89A4A7"/>
              </a:solidFill>
              <a:miter lim="800000"/>
              <a:headEnd/>
              <a:tailEnd/>
            </a:ln>
          </p:spPr>
          <p:txBody>
            <a:bodyPr anchor="ctr"/>
            <a:lstStyle/>
            <a:p>
              <a:pPr algn="ctr"/>
              <a:r>
                <a:rPr lang="en-US" sz="1200" dirty="0">
                  <a:solidFill>
                    <a:srgbClr val="FFFFFF"/>
                  </a:solidFill>
                </a:rPr>
                <a:t>Problem solving</a:t>
              </a:r>
            </a:p>
          </p:txBody>
        </p:sp>
        <p:sp>
          <p:nvSpPr>
            <p:cNvPr id="8223" name="Trapezoid 1"/>
            <p:cNvSpPr>
              <a:spLocks noChangeArrowheads="1"/>
            </p:cNvSpPr>
            <p:nvPr/>
          </p:nvSpPr>
          <p:spPr bwMode="auto">
            <a:xfrm>
              <a:off x="720" y="2093"/>
              <a:ext cx="1680" cy="576"/>
            </a:xfrm>
            <a:custGeom>
              <a:avLst/>
              <a:gdLst>
                <a:gd name="T0" fmla="*/ 0 w 2819400"/>
                <a:gd name="T1" fmla="*/ 0 h 990600"/>
                <a:gd name="T2" fmla="*/ 0 w 2819400"/>
                <a:gd name="T3" fmla="*/ 0 h 990600"/>
                <a:gd name="T4" fmla="*/ 0 w 2819400"/>
                <a:gd name="T5" fmla="*/ 0 h 990600"/>
                <a:gd name="T6" fmla="*/ 0 w 2819400"/>
                <a:gd name="T7" fmla="*/ 0 h 990600"/>
                <a:gd name="T8" fmla="*/ 17694720 60000 65536"/>
                <a:gd name="T9" fmla="*/ 11796480 60000 65536"/>
                <a:gd name="T10" fmla="*/ 5898240 60000 65536"/>
                <a:gd name="T11" fmla="*/ 0 60000 65536"/>
                <a:gd name="T12" fmla="*/ 360816 w 2819400"/>
                <a:gd name="T13" fmla="*/ 127265 h 990600"/>
                <a:gd name="T14" fmla="*/ 2458584 w 2819400"/>
                <a:gd name="T15" fmla="*/ 990600 h 990600"/>
              </a:gdLst>
              <a:ahLst/>
              <a:cxnLst>
                <a:cxn ang="T8">
                  <a:pos x="T0" y="T1"/>
                </a:cxn>
                <a:cxn ang="T9">
                  <a:pos x="T2" y="T3"/>
                </a:cxn>
                <a:cxn ang="T10">
                  <a:pos x="T4" y="T5"/>
                </a:cxn>
                <a:cxn ang="T11">
                  <a:pos x="T6" y="T7"/>
                </a:cxn>
              </a:cxnLst>
              <a:rect l="T12" t="T13" r="T14" b="T15"/>
              <a:pathLst>
                <a:path w="2819400" h="990600">
                  <a:moveTo>
                    <a:pt x="0" y="990600"/>
                  </a:moveTo>
                  <a:lnTo>
                    <a:pt x="540253" y="0"/>
                  </a:lnTo>
                  <a:lnTo>
                    <a:pt x="2279147" y="0"/>
                  </a:lnTo>
                  <a:lnTo>
                    <a:pt x="2819400" y="990600"/>
                  </a:lnTo>
                  <a:lnTo>
                    <a:pt x="0" y="990600"/>
                  </a:lnTo>
                  <a:close/>
                </a:path>
              </a:pathLst>
            </a:custGeom>
            <a:solidFill>
              <a:srgbClr val="FF9F9F"/>
            </a:solidFill>
            <a:ln w="25400" algn="ctr">
              <a:solidFill>
                <a:srgbClr val="89A4A7"/>
              </a:solidFill>
              <a:miter lim="800000"/>
              <a:headEnd/>
              <a:tailEnd/>
            </a:ln>
          </p:spPr>
          <p:txBody>
            <a:bodyPr anchor="ctr"/>
            <a:lstStyle/>
            <a:p>
              <a:pPr algn="ctr"/>
              <a:r>
                <a:rPr lang="en-US" sz="1200" dirty="0">
                  <a:solidFill>
                    <a:srgbClr val="FFFFFF"/>
                  </a:solidFill>
                </a:rPr>
                <a:t>Awareness</a:t>
              </a:r>
            </a:p>
          </p:txBody>
        </p:sp>
        <p:sp>
          <p:nvSpPr>
            <p:cNvPr id="8225" name="Trapezoid 1"/>
            <p:cNvSpPr>
              <a:spLocks noChangeArrowheads="1"/>
            </p:cNvSpPr>
            <p:nvPr/>
          </p:nvSpPr>
          <p:spPr bwMode="auto">
            <a:xfrm>
              <a:off x="682" y="1539"/>
              <a:ext cx="1680" cy="576"/>
            </a:xfrm>
            <a:custGeom>
              <a:avLst/>
              <a:gdLst>
                <a:gd name="T0" fmla="*/ 0 w 2819400"/>
                <a:gd name="T1" fmla="*/ 0 h 990600"/>
                <a:gd name="T2" fmla="*/ 0 w 2819400"/>
                <a:gd name="T3" fmla="*/ 0 h 990600"/>
                <a:gd name="T4" fmla="*/ 0 w 2819400"/>
                <a:gd name="T5" fmla="*/ 0 h 990600"/>
                <a:gd name="T6" fmla="*/ 0 w 2819400"/>
                <a:gd name="T7" fmla="*/ 0 h 990600"/>
                <a:gd name="T8" fmla="*/ 17694720 60000 65536"/>
                <a:gd name="T9" fmla="*/ 11796480 60000 65536"/>
                <a:gd name="T10" fmla="*/ 5898240 60000 65536"/>
                <a:gd name="T11" fmla="*/ 0 60000 65536"/>
                <a:gd name="T12" fmla="*/ 360816 w 2819400"/>
                <a:gd name="T13" fmla="*/ 127265 h 990600"/>
                <a:gd name="T14" fmla="*/ 2458584 w 2819400"/>
                <a:gd name="T15" fmla="*/ 990600 h 990600"/>
              </a:gdLst>
              <a:ahLst/>
              <a:cxnLst>
                <a:cxn ang="T8">
                  <a:pos x="T0" y="T1"/>
                </a:cxn>
                <a:cxn ang="T9">
                  <a:pos x="T2" y="T3"/>
                </a:cxn>
                <a:cxn ang="T10">
                  <a:pos x="T4" y="T5"/>
                </a:cxn>
                <a:cxn ang="T11">
                  <a:pos x="T6" y="T7"/>
                </a:cxn>
              </a:cxnLst>
              <a:rect l="T12" t="T13" r="T14" b="T15"/>
              <a:pathLst>
                <a:path w="2819400" h="990600">
                  <a:moveTo>
                    <a:pt x="0" y="990600"/>
                  </a:moveTo>
                  <a:lnTo>
                    <a:pt x="540253" y="0"/>
                  </a:lnTo>
                  <a:lnTo>
                    <a:pt x="2279147" y="0"/>
                  </a:lnTo>
                  <a:lnTo>
                    <a:pt x="2819400" y="990600"/>
                  </a:lnTo>
                  <a:lnTo>
                    <a:pt x="0" y="990600"/>
                  </a:lnTo>
                  <a:close/>
                </a:path>
              </a:pathLst>
            </a:custGeom>
            <a:solidFill>
              <a:schemeClr val="folHlink"/>
            </a:solidFill>
            <a:ln w="25400" algn="ctr">
              <a:solidFill>
                <a:srgbClr val="89A4A7"/>
              </a:solidFill>
              <a:miter lim="800000"/>
              <a:headEnd/>
              <a:tailEnd/>
            </a:ln>
          </p:spPr>
          <p:txBody>
            <a:bodyPr anchor="ctr"/>
            <a:lstStyle/>
            <a:p>
              <a:pPr algn="ctr"/>
              <a:r>
                <a:rPr lang="en-US" sz="1200">
                  <a:solidFill>
                    <a:srgbClr val="FFFFFF"/>
                  </a:solidFill>
                </a:rPr>
                <a:t>Curiosity</a:t>
              </a:r>
            </a:p>
          </p:txBody>
        </p:sp>
      </p:grpSp>
      <p:sp>
        <p:nvSpPr>
          <p:cNvPr id="8197" name="Rectangle 2"/>
          <p:cNvSpPr>
            <a:spLocks noChangeArrowheads="1"/>
          </p:cNvSpPr>
          <p:nvPr/>
        </p:nvSpPr>
        <p:spPr bwMode="auto">
          <a:xfrm>
            <a:off x="0" y="0"/>
            <a:ext cx="9144000" cy="642938"/>
          </a:xfrm>
          <a:prstGeom prst="rect">
            <a:avLst/>
          </a:prstGeom>
          <a:solidFill>
            <a:srgbClr val="00597E"/>
          </a:solidFill>
          <a:ln w="9525">
            <a:solidFill>
              <a:schemeClr val="tx1"/>
            </a:solidFill>
            <a:miter lim="800000"/>
            <a:headEnd/>
            <a:tailEnd/>
          </a:ln>
        </p:spPr>
        <p:txBody>
          <a:bodyPr wrap="none" anchor="ctr"/>
          <a:lstStyle/>
          <a:p>
            <a:pPr algn="ctr"/>
            <a:endParaRPr lang="en-US" sz="3200" dirty="0">
              <a:solidFill>
                <a:schemeClr val="bg1"/>
              </a:solidFill>
            </a:endParaRPr>
          </a:p>
          <a:p>
            <a:pPr algn="ctr"/>
            <a:r>
              <a:rPr lang="en-US" sz="3200" dirty="0">
                <a:solidFill>
                  <a:schemeClr val="bg1"/>
                </a:solidFill>
              </a:rPr>
              <a:t>PEDAGOGY BASIS</a:t>
            </a:r>
          </a:p>
          <a:p>
            <a:pPr algn="ctr"/>
            <a:endParaRPr lang="en-US" sz="3200" dirty="0">
              <a:solidFill>
                <a:schemeClr val="bg1"/>
              </a:solidFill>
            </a:endParaRPr>
          </a:p>
        </p:txBody>
      </p:sp>
      <p:sp>
        <p:nvSpPr>
          <p:cNvPr id="8198" name="Rectangle 4"/>
          <p:cNvSpPr>
            <a:spLocks noChangeArrowheads="1"/>
          </p:cNvSpPr>
          <p:nvPr/>
        </p:nvSpPr>
        <p:spPr bwMode="auto">
          <a:xfrm>
            <a:off x="0" y="4914900"/>
            <a:ext cx="9144000" cy="2286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8199" name="Text Box 5"/>
          <p:cNvSpPr txBox="1">
            <a:spLocks noChangeArrowheads="1"/>
          </p:cNvSpPr>
          <p:nvPr/>
        </p:nvSpPr>
        <p:spPr bwMode="auto">
          <a:xfrm>
            <a:off x="7183438" y="4876006"/>
            <a:ext cx="1980029" cy="246221"/>
          </a:xfrm>
          <a:prstGeom prst="rect">
            <a:avLst/>
          </a:prstGeom>
          <a:noFill/>
          <a:ln w="9525">
            <a:noFill/>
            <a:miter lim="800000"/>
            <a:headEnd/>
            <a:tailEnd/>
          </a:ln>
        </p:spPr>
        <p:txBody>
          <a:bodyPr wrap="none">
            <a:spAutoFit/>
          </a:bodyPr>
          <a:lstStyle/>
          <a:p>
            <a:r>
              <a:rPr lang="en-US" sz="1000" dirty="0" err="1">
                <a:solidFill>
                  <a:srgbClr val="D8D8D8"/>
                </a:solidFill>
                <a:latin typeface="Univers"/>
              </a:rPr>
              <a:t>shiksha</a:t>
            </a:r>
            <a:r>
              <a:rPr lang="en-US" sz="1000" dirty="0">
                <a:solidFill>
                  <a:srgbClr val="D8D8D8"/>
                </a:solidFill>
                <a:latin typeface="Univers"/>
              </a:rPr>
              <a:t> . </a:t>
            </a:r>
            <a:r>
              <a:rPr lang="en-US" sz="1000" dirty="0" err="1">
                <a:solidFill>
                  <a:srgbClr val="D8D8D8"/>
                </a:solidFill>
                <a:latin typeface="Univers"/>
              </a:rPr>
              <a:t>samskara</a:t>
            </a:r>
            <a:r>
              <a:rPr lang="en-US" sz="1000" dirty="0">
                <a:solidFill>
                  <a:srgbClr val="D8D8D8"/>
                </a:solidFill>
                <a:latin typeface="Univers"/>
              </a:rPr>
              <a:t> . </a:t>
            </a:r>
            <a:r>
              <a:rPr lang="en-US" sz="1000" dirty="0" err="1">
                <a:solidFill>
                  <a:srgbClr val="D8D8D8"/>
                </a:solidFill>
                <a:latin typeface="Univers"/>
              </a:rPr>
              <a:t>sansara</a:t>
            </a:r>
            <a:endParaRPr lang="en-US" sz="1000" dirty="0">
              <a:solidFill>
                <a:srgbClr val="D8D8D8"/>
              </a:solidFill>
              <a:latin typeface="Univers"/>
            </a:endParaRPr>
          </a:p>
        </p:txBody>
      </p:sp>
      <p:sp>
        <p:nvSpPr>
          <p:cNvPr id="13" name="TextBox 12"/>
          <p:cNvSpPr txBox="1"/>
          <p:nvPr/>
        </p:nvSpPr>
        <p:spPr>
          <a:xfrm>
            <a:off x="2771800" y="1545636"/>
            <a:ext cx="1388522" cy="400110"/>
          </a:xfrm>
          <a:prstGeom prst="rect">
            <a:avLst/>
          </a:prstGeom>
          <a:noFill/>
        </p:spPr>
        <p:txBody>
          <a:bodyPr wrap="none" rtlCol="0">
            <a:spAutoFit/>
          </a:bodyPr>
          <a:lstStyle/>
          <a:p>
            <a:r>
              <a:rPr lang="en-IN" sz="2000" i="1" dirty="0" smtClean="0">
                <a:latin typeface="Comic Sans MS" pitchFamily="66" charset="0"/>
              </a:rPr>
              <a:t>We Learn</a:t>
            </a:r>
            <a:endParaRPr lang="en-IN" sz="2000" i="1" dirty="0">
              <a:latin typeface="Comic Sans MS" pitchFamily="66"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AgastyaFiveYearPlan2">
  <a:themeElements>
    <a:clrScheme name="AgastyaFiveYearPlan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gastyaFiveYearPlan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6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6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AgastyaFiveYearPlan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gastyaFiveYearPlan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gastyaFiveYearPlan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gastyaFiveYearPlan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gastyaFiveYearPlan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gastyaFiveYearPlan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gastyaFiveYearPlan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gastyaFiveYearPlan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gastyaFiveYearPlan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gastyaFiveYearPlan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gastyaFiveYearPlan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gastyaFiveYearPlan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Settings\maha\Desktop\AgastyaFiveYearPlan2.ppt</Template>
  <TotalTime>11283</TotalTime>
  <Words>954</Words>
  <Application>Microsoft Office PowerPoint</Application>
  <PresentationFormat>Pokaz na ekranie (16:9)</PresentationFormat>
  <Paragraphs>350</Paragraphs>
  <Slides>26</Slides>
  <Notes>16</Notes>
  <HiddenSlides>0</HiddenSlides>
  <MMClips>0</MMClips>
  <ScaleCrop>false</ScaleCrop>
  <HeadingPairs>
    <vt:vector size="6" baseType="variant">
      <vt:variant>
        <vt:lpstr>Używane czcionki</vt:lpstr>
      </vt:variant>
      <vt:variant>
        <vt:i4>9</vt:i4>
      </vt:variant>
      <vt:variant>
        <vt:lpstr>Motyw</vt:lpstr>
      </vt:variant>
      <vt:variant>
        <vt:i4>1</vt:i4>
      </vt:variant>
      <vt:variant>
        <vt:lpstr>Tytuły slajdów</vt:lpstr>
      </vt:variant>
      <vt:variant>
        <vt:i4>26</vt:i4>
      </vt:variant>
    </vt:vector>
  </HeadingPairs>
  <TitlesOfParts>
    <vt:vector size="36" baseType="lpstr">
      <vt:lpstr>MS PGothic</vt:lpstr>
      <vt:lpstr>Arial</vt:lpstr>
      <vt:lpstr>Arial Narrow</vt:lpstr>
      <vt:lpstr>AvantGarde-Demi</vt:lpstr>
      <vt:lpstr>Calibri</vt:lpstr>
      <vt:lpstr>Comic Sans MS</vt:lpstr>
      <vt:lpstr>Times New Roman</vt:lpstr>
      <vt:lpstr>Univers</vt:lpstr>
      <vt:lpstr>Wingdings</vt:lpstr>
      <vt:lpstr>AgastyaFiveYearPlan2</vt:lpstr>
      <vt:lpstr>Prezentacja programu PowerPoint</vt:lpstr>
      <vt:lpstr>Prezentacja programu PowerPoint</vt:lpstr>
      <vt:lpstr>Prezentacja programu PowerPoint</vt:lpstr>
      <vt:lpstr>ABOUT AGASTYA</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ROLE OF A TEACHER</vt:lpstr>
      <vt:lpstr>Prezentacja programu PowerPoint</vt:lpstr>
      <vt:lpstr>Prezentacja programu PowerPoint</vt:lpstr>
      <vt:lpstr>Prezentacja programu PowerPoint</vt:lpstr>
      <vt:lpstr>Prezentacja programu PowerPoint</vt:lpstr>
      <vt:lpstr>Prezentacja programu PowerPoint</vt:lpstr>
      <vt:lpstr>A NEW YORK TEACHERS PERSPECTIVE</vt:lpstr>
      <vt:lpstr>Prezentacja programu PowerPoint</vt:lpstr>
      <vt:lpstr>Prezentacja programu PowerPoint</vt:lpstr>
      <vt:lpstr>Prezentacja programu PowerPoint</vt:lpstr>
    </vt:vector>
  </TitlesOfParts>
  <Company>agastya international foundation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agastya</dc:creator>
  <cp:lastModifiedBy>Artur Franczuk</cp:lastModifiedBy>
  <cp:revision>1468</cp:revision>
  <dcterms:created xsi:type="dcterms:W3CDTF">2006-11-07T05:34:36Z</dcterms:created>
  <dcterms:modified xsi:type="dcterms:W3CDTF">2014-11-10T18:20:19Z</dcterms:modified>
</cp:coreProperties>
</file>